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0"/>
  </p:notesMasterIdLst>
  <p:handoutMasterIdLst>
    <p:handoutMasterId r:id="rId11"/>
  </p:handoutMasterIdLst>
  <p:sldIdLst>
    <p:sldId id="266" r:id="rId2"/>
    <p:sldId id="258" r:id="rId3"/>
    <p:sldId id="259" r:id="rId4"/>
    <p:sldId id="260" r:id="rId5"/>
    <p:sldId id="261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328870-A16D-8D4C-8132-0C174629C47C}" v="14" dt="2026-05-06T20:25:28.0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1376" autoAdjust="0"/>
    <p:restoredTop sz="86438" autoAdjust="0"/>
  </p:normalViewPr>
  <p:slideViewPr>
    <p:cSldViewPr snapToGrid="0">
      <p:cViewPr varScale="1">
        <p:scale>
          <a:sx n="85" d="100"/>
          <a:sy n="85" d="100"/>
        </p:scale>
        <p:origin x="208" y="10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168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3FD8C-AB8C-4ED2-8A71-E48040E03B0D}" type="datetimeFigureOut">
              <a:rPr lang="fr-CA" smtClean="0"/>
              <a:t>2026-05-06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3D704-B3DE-4362-B744-DF3AC3482AE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70615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F827B-B53C-3B4F-9E14-D9A56CBC16B9}" type="datetimeFigureOut">
              <a:rPr lang="fr-FR" smtClean="0"/>
              <a:t>06/05/2026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28A15-39A1-4C48-8B32-5B86E45E39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1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28A15-39A1-4C48-8B32-5B86E45E39C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18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28A15-39A1-4C48-8B32-5B86E45E39C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864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28A15-39A1-4C48-8B32-5B86E45E39C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247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28A15-39A1-4C48-8B32-5B86E45E39C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593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28A15-39A1-4C48-8B32-5B86E45E39C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90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28A15-39A1-4C48-8B32-5B86E45E39C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822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28A15-39A1-4C48-8B32-5B86E45E39C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154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28A15-39A1-4C48-8B32-5B86E45E39C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372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4202" y="4383158"/>
            <a:ext cx="6443594" cy="629109"/>
          </a:xfr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44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602428"/>
            <a:ext cx="10515600" cy="405531"/>
          </a:xfrm>
        </p:spPr>
        <p:txBody>
          <a:bodyPr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364071"/>
            <a:ext cx="515778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44096"/>
            <a:ext cx="5157787" cy="3067667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364071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6196013" y="2527042"/>
            <a:ext cx="5157787" cy="3067667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59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199536"/>
            <a:ext cx="12191999" cy="2035125"/>
          </a:xfrm>
        </p:spPr>
        <p:txBody>
          <a:bodyPr anchor="b">
            <a:normAutofit/>
          </a:bodyPr>
          <a:lstStyle>
            <a:lvl1pPr algn="ctr">
              <a:defRPr sz="6000" b="0"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4202" y="3434891"/>
            <a:ext cx="644359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34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390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796414"/>
            <a:ext cx="10515600" cy="5506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858298"/>
            <a:ext cx="10515600" cy="335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8119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292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39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43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629265"/>
            <a:ext cx="3932237" cy="100289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</a:t>
            </a:r>
            <a:br>
              <a:rPr lang="fr-FR" dirty="0"/>
            </a:br>
            <a:r>
              <a:rPr lang="fr-FR" dirty="0"/>
              <a:t>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1936955"/>
            <a:ext cx="5504477" cy="330364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936954"/>
            <a:ext cx="3932237" cy="331032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3973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82250"/>
            <a:ext cx="3932237" cy="1263445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</a:t>
            </a:r>
            <a:br>
              <a:rPr lang="fr-FR" dirty="0"/>
            </a:br>
            <a:r>
              <a:rPr lang="fr-FR" dirty="0"/>
              <a:t>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907458"/>
            <a:ext cx="4462257" cy="3460956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937459"/>
            <a:ext cx="3932237" cy="331101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8585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06245"/>
            <a:ext cx="10515600" cy="550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51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0" r:id="rId2"/>
    <p:sldLayoutId id="2147483672" r:id="rId3"/>
    <p:sldLayoutId id="2147483673" r:id="rId4"/>
    <p:sldLayoutId id="2147483674" r:id="rId5"/>
    <p:sldLayoutId id="2147483676" r:id="rId6"/>
    <p:sldLayoutId id="2147483677" r:id="rId7"/>
    <p:sldLayoutId id="2147483678" r:id="rId8"/>
    <p:sldLayoutId id="2147483679" r:id="rId9"/>
    <p:sldLayoutId id="214748366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3D399450-493E-2871-08FC-29B7CD3816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29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1249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2088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6843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68047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7758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5988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70519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9">
      <a:dk1>
        <a:srgbClr val="2D2E83"/>
      </a:dk1>
      <a:lt1>
        <a:sysClr val="window" lastClr="FFFFFF"/>
      </a:lt1>
      <a:dk2>
        <a:srgbClr val="38A7DE"/>
      </a:dk2>
      <a:lt2>
        <a:srgbClr val="BDE3F2"/>
      </a:lt2>
      <a:accent1>
        <a:srgbClr val="005DA1"/>
      </a:accent1>
      <a:accent2>
        <a:srgbClr val="3B85C4"/>
      </a:accent2>
      <a:accent3>
        <a:srgbClr val="4DC0DF"/>
      </a:accent3>
      <a:accent4>
        <a:srgbClr val="2FB7C2"/>
      </a:accent4>
      <a:accent5>
        <a:srgbClr val="2FB7C2"/>
      </a:accent5>
      <a:accent6>
        <a:srgbClr val="F7F109"/>
      </a:accent6>
      <a:hlink>
        <a:srgbClr val="0000FF"/>
      </a:hlink>
      <a:folHlink>
        <a:srgbClr val="002060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768986CE1FA0449DBBC7F1174054FD" ma:contentTypeVersion="22" ma:contentTypeDescription="Crée un document." ma:contentTypeScope="" ma:versionID="0161203fbdd983e5b9ef0f72e0383110">
  <xsd:schema xmlns:xsd="http://www.w3.org/2001/XMLSchema" xmlns:xs="http://www.w3.org/2001/XMLSchema" xmlns:p="http://schemas.microsoft.com/office/2006/metadata/properties" xmlns:ns2="05b3fe1e-6f20-4a10-adbc-ca1c9b5fd3d1" xmlns:ns3="e4827d30-5368-4e90-9bc9-71e7229c8eeb" targetNamespace="http://schemas.microsoft.com/office/2006/metadata/properties" ma:root="true" ma:fieldsID="a413540172ad831b643169f01ef68e42" ns2:_="" ns3:_="">
    <xsd:import namespace="05b3fe1e-6f20-4a10-adbc-ca1c9b5fd3d1"/>
    <xsd:import namespace="e4827d30-5368-4e90-9bc9-71e7229c8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  <xsd:element ref="ns2:Dateetheure" minOccurs="0"/>
                <xsd:element ref="ns2:Responsab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b3fe1e-6f20-4a10-adbc-ca1c9b5fd3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1d92b8e3-d39d-4931-9be4-d6ccbb54bd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  <xsd:element name="Dateetheure" ma:index="26" nillable="true" ma:displayName="Date et heure" ma:default="[today]" ma:format="DateTime" ma:internalName="Dateetheure">
      <xsd:simpleType>
        <xsd:restriction base="dms:DateTime"/>
      </xsd:simpleType>
    </xsd:element>
    <xsd:element name="Responsable" ma:index="27" nillable="true" ma:displayName="Responsable" ma:format="Dropdown" ma:list="UserInfo" ma:SharePointGroup="0" ma:internalName="Responsab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827d30-5368-4e90-9bc9-71e7229c8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e3125fe-96eb-4821-8b59-7fb122540715}" ma:internalName="TaxCatchAll" ma:showField="CatchAllData" ma:web="e4827d30-5368-4e90-9bc9-71e7229c8e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sponsable xmlns="05b3fe1e-6f20-4a10-adbc-ca1c9b5fd3d1">
      <UserInfo>
        <DisplayName/>
        <AccountId xsi:nil="true"/>
        <AccountType/>
      </UserInfo>
    </Responsable>
    <lcf76f155ced4ddcb4097134ff3c332f xmlns="05b3fe1e-6f20-4a10-adbc-ca1c9b5fd3d1">
      <Terms xmlns="http://schemas.microsoft.com/office/infopath/2007/PartnerControls"/>
    </lcf76f155ced4ddcb4097134ff3c332f>
    <Dateetheure xmlns="05b3fe1e-6f20-4a10-adbc-ca1c9b5fd3d1">2026-05-12T18:53:11+00:00</Dateetheure>
    <TaxCatchAll xmlns="e4827d30-5368-4e90-9bc9-71e7229c8eeb" xsi:nil="true"/>
  </documentManagement>
</p:properties>
</file>

<file path=customXml/itemProps1.xml><?xml version="1.0" encoding="utf-8"?>
<ds:datastoreItem xmlns:ds="http://schemas.openxmlformats.org/officeDocument/2006/customXml" ds:itemID="{1B7539F4-3614-4E50-8893-26FCC0253D01}"/>
</file>

<file path=customXml/itemProps2.xml><?xml version="1.0" encoding="utf-8"?>
<ds:datastoreItem xmlns:ds="http://schemas.openxmlformats.org/officeDocument/2006/customXml" ds:itemID="{A2BFDC86-88F7-4109-A87B-43B6535D62AE}"/>
</file>

<file path=customXml/itemProps3.xml><?xml version="1.0" encoding="utf-8"?>
<ds:datastoreItem xmlns:ds="http://schemas.openxmlformats.org/officeDocument/2006/customXml" ds:itemID="{A1CC75A3-7A7F-4252-8765-B8C1C86986A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</TotalTime>
  <Words>8</Words>
  <Application>Microsoft Macintosh PowerPoint</Application>
  <PresentationFormat>Grand écran</PresentationFormat>
  <Paragraphs>8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Ministère du Conseil exécutif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Sandoval, Claudia</dc:creator>
  <cp:lastModifiedBy>Frédérique Maranda</cp:lastModifiedBy>
  <cp:revision>40</cp:revision>
  <dcterms:created xsi:type="dcterms:W3CDTF">2019-04-02T14:08:11Z</dcterms:created>
  <dcterms:modified xsi:type="dcterms:W3CDTF">2026-05-06T20:25:29Z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0x0101008B768986CE1FA0449DBBC7F1174054FD</vt:lpwstr>
  </property>
</Properties>
</file>