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8"/>
  </p:notesMasterIdLst>
  <p:handoutMasterIdLst>
    <p:handoutMasterId r:id="rId19"/>
  </p:handoutMasterIdLst>
  <p:sldIdLst>
    <p:sldId id="371" r:id="rId5"/>
    <p:sldId id="404" r:id="rId6"/>
    <p:sldId id="385" r:id="rId7"/>
    <p:sldId id="393" r:id="rId8"/>
    <p:sldId id="381" r:id="rId9"/>
    <p:sldId id="379" r:id="rId10"/>
    <p:sldId id="402" r:id="rId11"/>
    <p:sldId id="335" r:id="rId12"/>
    <p:sldId id="388" r:id="rId13"/>
    <p:sldId id="373" r:id="rId14"/>
    <p:sldId id="403" r:id="rId15"/>
    <p:sldId id="375" r:id="rId16"/>
    <p:sldId id="401" r:id="rId17"/>
  </p:sldIdLst>
  <p:sldSz cx="12188825" cy="6858000"/>
  <p:notesSz cx="6858000" cy="9144000"/>
  <p:defaultTextStyle>
    <a:defPPr>
      <a:defRPr lang="en-CA"/>
    </a:defPPr>
    <a:lvl1pPr algn="ctr" rtl="0" fontAlgn="base">
      <a:spcBef>
        <a:spcPct val="0"/>
      </a:spcBef>
      <a:spcAft>
        <a:spcPct val="0"/>
      </a:spcAft>
      <a:defRPr kern="1200">
        <a:solidFill>
          <a:schemeClr val="tx1"/>
        </a:solidFill>
        <a:latin typeface="Arial" charset="0"/>
        <a:ea typeface="+mn-ea"/>
        <a:cs typeface="+mn-cs"/>
      </a:defRPr>
    </a:lvl1pPr>
    <a:lvl2pPr marL="609493" algn="ctr" rtl="0" fontAlgn="base">
      <a:spcBef>
        <a:spcPct val="0"/>
      </a:spcBef>
      <a:spcAft>
        <a:spcPct val="0"/>
      </a:spcAft>
      <a:defRPr kern="1200">
        <a:solidFill>
          <a:schemeClr val="tx1"/>
        </a:solidFill>
        <a:latin typeface="Arial" charset="0"/>
        <a:ea typeface="+mn-ea"/>
        <a:cs typeface="+mn-cs"/>
      </a:defRPr>
    </a:lvl2pPr>
    <a:lvl3pPr marL="1218987" algn="ctr" rtl="0" fontAlgn="base">
      <a:spcBef>
        <a:spcPct val="0"/>
      </a:spcBef>
      <a:spcAft>
        <a:spcPct val="0"/>
      </a:spcAft>
      <a:defRPr kern="1200">
        <a:solidFill>
          <a:schemeClr val="tx1"/>
        </a:solidFill>
        <a:latin typeface="Arial" charset="0"/>
        <a:ea typeface="+mn-ea"/>
        <a:cs typeface="+mn-cs"/>
      </a:defRPr>
    </a:lvl3pPr>
    <a:lvl4pPr marL="1828480" algn="ctr" rtl="0" fontAlgn="base">
      <a:spcBef>
        <a:spcPct val="0"/>
      </a:spcBef>
      <a:spcAft>
        <a:spcPct val="0"/>
      </a:spcAft>
      <a:defRPr kern="1200">
        <a:solidFill>
          <a:schemeClr val="tx1"/>
        </a:solidFill>
        <a:latin typeface="Arial" charset="0"/>
        <a:ea typeface="+mn-ea"/>
        <a:cs typeface="+mn-cs"/>
      </a:defRPr>
    </a:lvl4pPr>
    <a:lvl5pPr marL="2437973" algn="ctr" rtl="0" fontAlgn="base">
      <a:spcBef>
        <a:spcPct val="0"/>
      </a:spcBef>
      <a:spcAft>
        <a:spcPct val="0"/>
      </a:spcAft>
      <a:defRPr kern="1200">
        <a:solidFill>
          <a:schemeClr val="tx1"/>
        </a:solidFill>
        <a:latin typeface="Arial" charset="0"/>
        <a:ea typeface="+mn-ea"/>
        <a:cs typeface="+mn-cs"/>
      </a:defRPr>
    </a:lvl5pPr>
    <a:lvl6pPr marL="3047467" algn="l" defTabSz="1218987" rtl="0" eaLnBrk="1" latinLnBrk="0" hangingPunct="1">
      <a:defRPr kern="1200">
        <a:solidFill>
          <a:schemeClr val="tx1"/>
        </a:solidFill>
        <a:latin typeface="Arial" charset="0"/>
        <a:ea typeface="+mn-ea"/>
        <a:cs typeface="+mn-cs"/>
      </a:defRPr>
    </a:lvl6pPr>
    <a:lvl7pPr marL="3656960" algn="l" defTabSz="1218987" rtl="0" eaLnBrk="1" latinLnBrk="0" hangingPunct="1">
      <a:defRPr kern="1200">
        <a:solidFill>
          <a:schemeClr val="tx1"/>
        </a:solidFill>
        <a:latin typeface="Arial" charset="0"/>
        <a:ea typeface="+mn-ea"/>
        <a:cs typeface="+mn-cs"/>
      </a:defRPr>
    </a:lvl7pPr>
    <a:lvl8pPr marL="4266453" algn="l" defTabSz="1218987" rtl="0" eaLnBrk="1" latinLnBrk="0" hangingPunct="1">
      <a:defRPr kern="1200">
        <a:solidFill>
          <a:schemeClr val="tx1"/>
        </a:solidFill>
        <a:latin typeface="Arial" charset="0"/>
        <a:ea typeface="+mn-ea"/>
        <a:cs typeface="+mn-cs"/>
      </a:defRPr>
    </a:lvl8pPr>
    <a:lvl9pPr marL="4875947" algn="l" defTabSz="1218987"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65">
          <p15:clr>
            <a:srgbClr val="A4A3A4"/>
          </p15:clr>
        </p15:guide>
        <p15:guide id="2" orient="horz" pos="990">
          <p15:clr>
            <a:srgbClr val="A4A3A4"/>
          </p15:clr>
        </p15:guide>
        <p15:guide id="3" orient="horz" pos="4159">
          <p15:clr>
            <a:srgbClr val="A4A3A4"/>
          </p15:clr>
        </p15:guide>
        <p15:guide id="4" orient="horz" pos="3721">
          <p15:clr>
            <a:srgbClr val="A4A3A4"/>
          </p15:clr>
        </p15:guide>
        <p15:guide id="5" pos="7443">
          <p15:clr>
            <a:srgbClr val="A4A3A4"/>
          </p15:clr>
        </p15:guide>
        <p15:guide id="6" pos="677">
          <p15:clr>
            <a:srgbClr val="A4A3A4"/>
          </p15:clr>
        </p15:guide>
        <p15:guide id="7" pos="235">
          <p15:clr>
            <a:srgbClr val="A4A3A4"/>
          </p15:clr>
        </p15:guide>
        <p15:guide id="8" orient="horz" pos="2301">
          <p15:clr>
            <a:srgbClr val="A4A3A4"/>
          </p15:clr>
        </p15:guide>
        <p15:guide id="9" orient="horz" pos="1017">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arolta Gyoker" initials="SG" lastIdx="12" clrIdx="0"/>
  <p:cmAuthor id="1" name="Emily Chan" initials="EC" lastIdx="4" clrIdx="1"/>
  <p:cmAuthor id="2" name="Sophie Le Bigot" initials="SL" lastIdx="0" clrIdx="2"/>
  <p:cmAuthor id="3" name="Sara Falconer" initials="SF" lastIdx="1" clrIdx="3"/>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77777"/>
    <a:srgbClr val="00566E"/>
    <a:srgbClr val="EE0000"/>
    <a:srgbClr val="F4E3C5"/>
    <a:srgbClr val="0084AE"/>
    <a:srgbClr val="786964"/>
    <a:srgbClr val="69322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69" autoAdjust="0"/>
    <p:restoredTop sz="95380" autoAdjust="0"/>
  </p:normalViewPr>
  <p:slideViewPr>
    <p:cSldViewPr showGuides="1">
      <p:cViewPr varScale="1">
        <p:scale>
          <a:sx n="67" d="100"/>
          <a:sy n="67" d="100"/>
        </p:scale>
        <p:origin x="604" y="44"/>
      </p:cViewPr>
      <p:guideLst>
        <p:guide orient="horz" pos="265"/>
        <p:guide orient="horz" pos="990"/>
        <p:guide orient="horz" pos="4159"/>
        <p:guide orient="horz" pos="3721"/>
        <p:guide pos="7443"/>
        <p:guide pos="677"/>
        <p:guide pos="235"/>
        <p:guide orient="horz" pos="2301"/>
        <p:guide orient="horz" pos="1017"/>
      </p:guideLst>
    </p:cSldViewPr>
  </p:slideViewPr>
  <p:notesTextViewPr>
    <p:cViewPr>
      <p:scale>
        <a:sx n="100" d="100"/>
        <a:sy n="100" d="100"/>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155383021698701E-2"/>
          <c:y val="5.6971957452686843E-2"/>
          <c:w val="0.91327560660167284"/>
          <c:h val="0.88268926345144361"/>
        </c:manualLayout>
      </c:layout>
      <c:doughnutChart>
        <c:varyColors val="1"/>
        <c:ser>
          <c:idx val="0"/>
          <c:order val="0"/>
          <c:tx>
            <c:strRef>
              <c:f>Feuil1!$B$1</c:f>
              <c:strCache>
                <c:ptCount val="1"/>
                <c:pt idx="0">
                  <c:v>Dépenses totales</c:v>
                </c:pt>
              </c:strCache>
            </c:strRef>
          </c:tx>
          <c:spPr>
            <a:solidFill>
              <a:srgbClr val="EE0000"/>
            </a:solidFill>
          </c:spPr>
          <c:dPt>
            <c:idx val="0"/>
            <c:bubble3D val="0"/>
            <c:spPr>
              <a:solidFill>
                <a:srgbClr val="EE0000"/>
              </a:solidFill>
              <a:ln w="19050">
                <a:solidFill>
                  <a:schemeClr val="lt1"/>
                </a:solidFill>
              </a:ln>
              <a:effectLst/>
            </c:spPr>
            <c:extLst>
              <c:ext xmlns:c16="http://schemas.microsoft.com/office/drawing/2014/chart" uri="{C3380CC4-5D6E-409C-BE32-E72D297353CC}">
                <c16:uniqueId val="{00000001-BCB5-439B-A72E-722D7576E4E9}"/>
              </c:ext>
            </c:extLst>
          </c:dPt>
          <c:dPt>
            <c:idx val="1"/>
            <c:bubble3D val="0"/>
            <c:spPr>
              <a:solidFill>
                <a:schemeClr val="tx1"/>
              </a:solidFill>
              <a:ln w="19050">
                <a:solidFill>
                  <a:schemeClr val="lt1"/>
                </a:solidFill>
              </a:ln>
              <a:effectLst/>
            </c:spPr>
            <c:extLst>
              <c:ext xmlns:c16="http://schemas.microsoft.com/office/drawing/2014/chart" uri="{C3380CC4-5D6E-409C-BE32-E72D297353CC}">
                <c16:uniqueId val="{00000002-BCB5-439B-A72E-722D7576E4E9}"/>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3-BCB5-439B-A72E-722D7576E4E9}"/>
              </c:ext>
            </c:extLst>
          </c:dPt>
          <c:cat>
            <c:strRef>
              <c:f>Feuil1!$A$2:$A$4</c:f>
              <c:strCache>
                <c:ptCount val="3"/>
                <c:pt idx="0">
                  <c:v>liées aux programmes</c:v>
                </c:pt>
                <c:pt idx="1">
                  <c:v>liées à la gouvernance et à la gestion</c:v>
                </c:pt>
                <c:pt idx="2">
                  <c:v>liées aux collectes de fonds</c:v>
                </c:pt>
              </c:strCache>
            </c:strRef>
          </c:cat>
          <c:val>
            <c:numRef>
              <c:f>Feuil1!$B$2:$B$4</c:f>
              <c:numCache>
                <c:formatCode>0%</c:formatCode>
                <c:ptCount val="3"/>
                <c:pt idx="0">
                  <c:v>0.89</c:v>
                </c:pt>
                <c:pt idx="1">
                  <c:v>0.03</c:v>
                </c:pt>
                <c:pt idx="2">
                  <c:v>0.08</c:v>
                </c:pt>
              </c:numCache>
            </c:numRef>
          </c:val>
          <c:extLst>
            <c:ext xmlns:c16="http://schemas.microsoft.com/office/drawing/2014/chart" uri="{C3380CC4-5D6E-409C-BE32-E72D297353CC}">
              <c16:uniqueId val="{00000000-BCB5-439B-A72E-722D7576E4E9}"/>
            </c:ext>
          </c:extLst>
        </c:ser>
        <c:dLbls>
          <c:showLegendKey val="0"/>
          <c:showVal val="0"/>
          <c:showCatName val="0"/>
          <c:showSerName val="0"/>
          <c:showPercent val="0"/>
          <c:showBubbleSize val="0"/>
          <c:showLeaderLines val="1"/>
        </c:dLbls>
        <c:firstSliceAng val="273"/>
        <c:holeSize val="69"/>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vl1pPr>
          </a:lstStyle>
          <a:p>
            <a:endParaRPr lang="en-CA" dirty="0"/>
          </a:p>
        </p:txBody>
      </p:sp>
      <p:sp>
        <p:nvSpPr>
          <p:cNvPr id="1024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CA" dirty="0"/>
          </a:p>
        </p:txBody>
      </p:sp>
      <p:sp>
        <p:nvSpPr>
          <p:cNvPr id="1024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vl1pPr>
          </a:lstStyle>
          <a:p>
            <a:endParaRPr lang="en-CA" dirty="0"/>
          </a:p>
        </p:txBody>
      </p:sp>
      <p:sp>
        <p:nvSpPr>
          <p:cNvPr id="1024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C4C66A00-F274-4C79-8399-C8F737C48883}" type="slidenum">
              <a:rPr lang="en-CA"/>
              <a:pPr/>
              <a:t>‹N°›</a:t>
            </a:fld>
            <a:endParaRPr lang="en-CA" dirty="0"/>
          </a:p>
        </p:txBody>
      </p:sp>
    </p:spTree>
    <p:extLst>
      <p:ext uri="{BB962C8B-B14F-4D97-AF65-F5344CB8AC3E}">
        <p14:creationId xmlns:p14="http://schemas.microsoft.com/office/powerpoint/2010/main" val="154606807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vl1pPr>
          </a:lstStyle>
          <a:p>
            <a:endParaRPr lang="en-CA" dirty="0"/>
          </a:p>
        </p:txBody>
      </p:sp>
      <p:sp>
        <p:nvSpPr>
          <p:cNvPr id="30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CA" dirty="0"/>
          </a:p>
        </p:txBody>
      </p:sp>
      <p:sp>
        <p:nvSpPr>
          <p:cNvPr id="3076"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vl1pPr>
          </a:lstStyle>
          <a:p>
            <a:endParaRPr lang="en-CA" dirty="0"/>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CD8B3614-F80F-4AFD-B1A7-CC265CF19744}" type="slidenum">
              <a:rPr lang="en-CA"/>
              <a:pPr/>
              <a:t>‹N°›</a:t>
            </a:fld>
            <a:endParaRPr lang="en-CA" dirty="0"/>
          </a:p>
        </p:txBody>
      </p:sp>
    </p:spTree>
    <p:extLst>
      <p:ext uri="{BB962C8B-B14F-4D97-AF65-F5344CB8AC3E}">
        <p14:creationId xmlns:p14="http://schemas.microsoft.com/office/powerpoint/2010/main" val="3168400352"/>
      </p:ext>
    </p:extLst>
  </p:cSld>
  <p:clrMap bg1="lt1" tx1="dk1" bg2="lt2" tx2="dk2" accent1="accent1" accent2="accent2" accent3="accent3" accent4="accent4" accent5="accent5" accent6="accent6" hlink="hlink" folHlink="folHlink"/>
  <p:hf hdr="0" ftr="0" dt="0"/>
  <p:notesStyle>
    <a:lvl1pPr algn="l" rtl="0" fontAlgn="base">
      <a:spcBef>
        <a:spcPct val="30000"/>
      </a:spcBef>
      <a:spcAft>
        <a:spcPct val="0"/>
      </a:spcAft>
      <a:defRPr sz="1600" kern="1200">
        <a:solidFill>
          <a:schemeClr val="tx1"/>
        </a:solidFill>
        <a:latin typeface="Arial" charset="0"/>
        <a:ea typeface="+mn-ea"/>
        <a:cs typeface="+mn-cs"/>
      </a:defRPr>
    </a:lvl1pPr>
    <a:lvl2pPr marL="609493" algn="l" rtl="0" fontAlgn="base">
      <a:spcBef>
        <a:spcPct val="30000"/>
      </a:spcBef>
      <a:spcAft>
        <a:spcPct val="0"/>
      </a:spcAft>
      <a:defRPr sz="1600" kern="1200">
        <a:solidFill>
          <a:schemeClr val="tx1"/>
        </a:solidFill>
        <a:latin typeface="Arial" charset="0"/>
        <a:ea typeface="+mn-ea"/>
        <a:cs typeface="+mn-cs"/>
      </a:defRPr>
    </a:lvl2pPr>
    <a:lvl3pPr marL="1218987" algn="l" rtl="0" fontAlgn="base">
      <a:spcBef>
        <a:spcPct val="30000"/>
      </a:spcBef>
      <a:spcAft>
        <a:spcPct val="0"/>
      </a:spcAft>
      <a:defRPr sz="1600" kern="1200">
        <a:solidFill>
          <a:schemeClr val="tx1"/>
        </a:solidFill>
        <a:latin typeface="Arial" charset="0"/>
        <a:ea typeface="+mn-ea"/>
        <a:cs typeface="+mn-cs"/>
      </a:defRPr>
    </a:lvl3pPr>
    <a:lvl4pPr marL="1828480" algn="l" rtl="0" fontAlgn="base">
      <a:spcBef>
        <a:spcPct val="30000"/>
      </a:spcBef>
      <a:spcAft>
        <a:spcPct val="0"/>
      </a:spcAft>
      <a:defRPr sz="1600" kern="1200">
        <a:solidFill>
          <a:schemeClr val="tx1"/>
        </a:solidFill>
        <a:latin typeface="Arial" charset="0"/>
        <a:ea typeface="+mn-ea"/>
        <a:cs typeface="+mn-cs"/>
      </a:defRPr>
    </a:lvl4pPr>
    <a:lvl5pPr marL="2437973" algn="l" rtl="0" fontAlgn="base">
      <a:spcBef>
        <a:spcPct val="30000"/>
      </a:spcBef>
      <a:spcAft>
        <a:spcPct val="0"/>
      </a:spcAft>
      <a:defRPr sz="1600" kern="1200">
        <a:solidFill>
          <a:schemeClr val="tx1"/>
        </a:solidFill>
        <a:latin typeface="Arial" charset="0"/>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Trucs et astuces durant la présentation </a:t>
            </a:r>
            <a:r>
              <a:rPr lang="fr-CA" b="1" dirty="0"/>
              <a:t>virtuelle</a:t>
            </a:r>
            <a:r>
              <a:rPr lang="fr-CA" dirty="0"/>
              <a:t> :</a:t>
            </a:r>
          </a:p>
          <a:p>
            <a:endParaRPr lang="fr-CA" dirty="0"/>
          </a:p>
          <a:p>
            <a:pPr marL="285750" indent="-285750">
              <a:buFont typeface="Arial" panose="020B0604020202020204" pitchFamily="34" charset="0"/>
              <a:buChar char="•"/>
            </a:pPr>
            <a:r>
              <a:rPr lang="fr-CA" dirty="0"/>
              <a:t>Penser à vous positionner dans un environnement « neutre » (un arrière-plan clair et uni, éviter les décorations trop fournies) et s’habiller de manière « unie » (pas de haut à motifs trop criants, on évite les rayures, etc., mettre l’épinglette de la Croix-Rouge si vous en avez une). </a:t>
            </a:r>
          </a:p>
          <a:p>
            <a:pPr marL="285750" indent="-285750">
              <a:buFont typeface="Arial" panose="020B0604020202020204" pitchFamily="34" charset="0"/>
              <a:buChar char="•"/>
            </a:pPr>
            <a:r>
              <a:rPr lang="fr-CA" dirty="0"/>
              <a:t>On peut aussi privilégier un arrière-plan offert sur la plateforme </a:t>
            </a:r>
            <a:r>
              <a:rPr lang="fr-CA" i="1" dirty="0"/>
              <a:t>Teams</a:t>
            </a:r>
            <a:r>
              <a:rPr lang="fr-CA" dirty="0"/>
              <a:t> ou flouter l’arrière-plan. </a:t>
            </a:r>
          </a:p>
          <a:p>
            <a:pPr marL="285750" indent="-285750">
              <a:buFont typeface="Arial" panose="020B0604020202020204" pitchFamily="34" charset="0"/>
              <a:buChar char="•"/>
            </a:pPr>
            <a:r>
              <a:rPr lang="fr-CA" dirty="0"/>
              <a:t>On privilégie les sources de lumière naturelle, idéalement en face de soi pour avoir un éclairage unifié au niveau du visage.</a:t>
            </a:r>
          </a:p>
          <a:p>
            <a:pPr marL="285750" indent="-285750">
              <a:buFont typeface="Arial" panose="020B0604020202020204" pitchFamily="34" charset="0"/>
              <a:buChar char="•"/>
            </a:pPr>
            <a:r>
              <a:rPr lang="fr-CA" dirty="0"/>
              <a:t>Utiliser un microphone ou des écouteurs pour éviter la perte de son. </a:t>
            </a:r>
          </a:p>
          <a:p>
            <a:pPr marL="285750" indent="-285750">
              <a:buFont typeface="Arial" panose="020B0604020202020204" pitchFamily="34" charset="0"/>
              <a:buChar char="•"/>
            </a:pPr>
            <a:r>
              <a:rPr lang="fr-CA" b="1" dirty="0"/>
              <a:t>Parler distinctement, prendre le temps de faire des pauses.</a:t>
            </a:r>
          </a:p>
          <a:p>
            <a:pPr marL="285750" indent="-285750">
              <a:buFont typeface="Arial" panose="020B0604020202020204" pitchFamily="34" charset="0"/>
              <a:buChar char="•"/>
            </a:pPr>
            <a:r>
              <a:rPr lang="fr-CA" b="1" dirty="0"/>
              <a:t>Penser à sourire et avoir une position décontractée.</a:t>
            </a:r>
          </a:p>
          <a:p>
            <a:endParaRPr lang="fr-CA" dirty="0"/>
          </a:p>
          <a:p>
            <a:r>
              <a:rPr lang="fr-CA" dirty="0"/>
              <a:t>Dès la première diapositive d’introduction de la présentation, </a:t>
            </a:r>
            <a:r>
              <a:rPr lang="fr-CA" b="1" dirty="0"/>
              <a:t>remercier</a:t>
            </a:r>
            <a:r>
              <a:rPr lang="fr-CA" dirty="0"/>
              <a:t> l’entreprise d’accueillir la Croix-Rouge canadienne et les donateurs et donatrices de leur participation. Leur faire comprendre que leur don est important et nous permet de mener à bien nos actions. Trouver des moyens de faire des liens entre l’entreprise où vous présentez et la Croix-Rouge. Ne pas hésiter à nommer l’entreprise à plusieurs reprises.</a:t>
            </a:r>
          </a:p>
        </p:txBody>
      </p:sp>
      <p:sp>
        <p:nvSpPr>
          <p:cNvPr id="4" name="Espace réservé du numéro de diapositive 3"/>
          <p:cNvSpPr>
            <a:spLocks noGrp="1"/>
          </p:cNvSpPr>
          <p:nvPr>
            <p:ph type="sldNum" sz="quarter" idx="5"/>
          </p:nvPr>
        </p:nvSpPr>
        <p:spPr/>
        <p:txBody>
          <a:bodyPr/>
          <a:lstStyle/>
          <a:p>
            <a:fld id="{CD8B3614-F80F-4AFD-B1A7-CC265CF19744}" type="slidenum">
              <a:rPr lang="en-CA" smtClean="0"/>
              <a:pPr/>
              <a:t>1</a:t>
            </a:fld>
            <a:endParaRPr lang="en-CA" dirty="0"/>
          </a:p>
        </p:txBody>
      </p:sp>
    </p:spTree>
    <p:extLst>
      <p:ext uri="{BB962C8B-B14F-4D97-AF65-F5344CB8AC3E}">
        <p14:creationId xmlns:p14="http://schemas.microsoft.com/office/powerpoint/2010/main" val="26383771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Au Québec, des bénévoles Croix-Rouge veillent sur vos communautés et sont dûment formés en intervention d’urgence. </a:t>
            </a:r>
          </a:p>
          <a:p>
            <a:endParaRPr lang="fr-CA" dirty="0"/>
          </a:p>
          <a:p>
            <a:r>
              <a:rPr lang="fr-CA" dirty="0"/>
              <a:t>Les dons de la population permettent de combler les besoins essentiels d’hébergement, d’alimentation et d’habillement en plus d’offrir un soutien moral aux personnes sinistrées en ces moments difficiles.</a:t>
            </a:r>
          </a:p>
          <a:p>
            <a:endParaRPr lang="fr-CA" dirty="0"/>
          </a:p>
          <a:p>
            <a:r>
              <a:rPr lang="fr-CA" dirty="0"/>
              <a:t>À la suite d’une catastrophe, les trois premiers jours sont les plus critiques. Les bénévoles veillent à guider les personnes touchées pour qu’elles puissent entreprendre les démarches qui leur permettront de retrouver une vie normale le plus rapidement possible. </a:t>
            </a:r>
          </a:p>
          <a:p>
            <a:endParaRPr lang="fr-CA" dirty="0"/>
          </a:p>
          <a:p>
            <a:r>
              <a:rPr lang="fr-CA" dirty="0"/>
              <a:t>Les bénévoles peuvent aussi recommander les personnes sinistrées aux organismes de leur communauté offrant une aide complémentaire. </a:t>
            </a:r>
          </a:p>
          <a:p>
            <a:endParaRPr lang="fr-CA" dirty="0"/>
          </a:p>
          <a:p>
            <a:r>
              <a:rPr lang="fr-CA" dirty="0"/>
              <a:t>L’aide que les donateurs nous permettent d’offrir n’est pas seulement matérielle, elle est aussi profondément humaine, respectueuse de la dignité des personnes sinistrées et une source fondamentale de réconfort.</a:t>
            </a:r>
          </a:p>
          <a:p>
            <a:endParaRPr lang="fr-CA" dirty="0"/>
          </a:p>
          <a:p>
            <a:r>
              <a:rPr lang="fr-CA" b="1" dirty="0"/>
              <a:t>Vos dons permettent à la Croix-Rouge d’offrir l’essentiel</a:t>
            </a:r>
            <a:r>
              <a:rPr lang="fr-CA" dirty="0"/>
              <a:t>. </a:t>
            </a:r>
          </a:p>
        </p:txBody>
      </p:sp>
      <p:sp>
        <p:nvSpPr>
          <p:cNvPr id="4" name="Espace réservé du numéro de diapositive 3"/>
          <p:cNvSpPr>
            <a:spLocks noGrp="1"/>
          </p:cNvSpPr>
          <p:nvPr>
            <p:ph type="sldNum" sz="quarter" idx="5"/>
          </p:nvPr>
        </p:nvSpPr>
        <p:spPr/>
        <p:txBody>
          <a:bodyPr/>
          <a:lstStyle/>
          <a:p>
            <a:fld id="{CD8B3614-F80F-4AFD-B1A7-CC265CF19744}" type="slidenum">
              <a:rPr lang="en-CA" smtClean="0"/>
              <a:pPr/>
              <a:t>2</a:t>
            </a:fld>
            <a:endParaRPr lang="en-CA" dirty="0"/>
          </a:p>
        </p:txBody>
      </p:sp>
    </p:spTree>
    <p:extLst>
      <p:ext uri="{BB962C8B-B14F-4D97-AF65-F5344CB8AC3E}">
        <p14:creationId xmlns:p14="http://schemas.microsoft.com/office/powerpoint/2010/main" val="18901244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La pandémie de COVID-19 a bouleversé notre quotidien et fait des ravages dans nos familles et nos collectivités. Si elle a été éprouvante pour la plupart d'entre nous, elle l'a été particulièrement pour nos aînés et les personnes qui présentent une vulnérabilité exacerbée à la suite de l'apparition de la COVID-19. C'est pourquoi la Croix-Rouge déploie et met sur pied des programmes d'une importance primordiale pour renforcer la résilience de nos collectivités. Ceux-ci s'inscrivent dans le continuum complet des interventions de la Croix-Rouge et nous travaillons en étroite collaboration avec les personnes et les communautés au Québec qui ont besoin de nous à chaque étape du parcours. </a:t>
            </a:r>
          </a:p>
          <a:p>
            <a:endParaRPr lang="fr-CA" dirty="0"/>
          </a:p>
          <a:p>
            <a:r>
              <a:rPr lang="fr-CA" dirty="0"/>
              <a:t>Le programme « </a:t>
            </a:r>
            <a:r>
              <a:rPr lang="fr-CA" b="1" dirty="0"/>
              <a:t>Santé en Urgence </a:t>
            </a:r>
            <a:r>
              <a:rPr lang="fr-CA" dirty="0"/>
              <a:t>» de la Croix-Rouge a été créé en 2020 dans le but de développer un pôle de connaissances unique au Québec en matière de spécialisations cliniques et de santé publique. Ceci se reflète autant dans les protocoles et processus propres à la santé en urgence, que dans la préparation des réponses aux catastrophes telles que la pandémie de COVID-19. L'objectif est d'assurer la protection des collectivités et de soutenir les personnes dont la santé se trouve affectée par des urgences et des sinistres. Dans le cadre de ce programme, plusieurs axes de services sont déployés depuis de début de la pandémie de COVID-19 au Québec dont voici quelques exemples :</a:t>
            </a:r>
          </a:p>
          <a:p>
            <a:endParaRPr lang="fr-CA" dirty="0"/>
          </a:p>
          <a:p>
            <a:pPr marL="171450" indent="-171450">
              <a:buFont typeface="Arial" panose="020B0604020202020204" pitchFamily="34" charset="0"/>
              <a:buChar char="•"/>
            </a:pPr>
            <a:r>
              <a:rPr lang="fr-CA" dirty="0"/>
              <a:t>Prévention et contrôle des épidémies dans différents milieux (centres d’hébergement, centres de détention, centres communautaires, camp de jour);</a:t>
            </a:r>
          </a:p>
          <a:p>
            <a:pPr marL="171450" indent="-171450">
              <a:buFont typeface="Arial" panose="020B0604020202020204" pitchFamily="34" charset="0"/>
              <a:buChar char="•"/>
            </a:pPr>
            <a:r>
              <a:rPr lang="fr-CA" dirty="0"/>
              <a:t>Déploiement des aides de services (force humanitaire) dans les milieux de vie; </a:t>
            </a:r>
          </a:p>
          <a:p>
            <a:pPr marL="171450" indent="-171450">
              <a:buFont typeface="Arial" panose="020B0604020202020204" pitchFamily="34" charset="0"/>
              <a:buChar char="•"/>
            </a:pPr>
            <a:r>
              <a:rPr lang="fr-CA" dirty="0"/>
              <a:t>Soutien au dépistage dans les cliniques de dépistage et aux frontières terrestres canado-américaines;</a:t>
            </a:r>
          </a:p>
          <a:p>
            <a:pPr marL="171450" indent="-171450">
              <a:buFont typeface="Arial" panose="020B0604020202020204" pitchFamily="34" charset="0"/>
              <a:buChar char="•"/>
            </a:pPr>
            <a:r>
              <a:rPr lang="fr-CA" dirty="0"/>
              <a:t>Soutien à la campagne de vaccination contre la COVID-19;</a:t>
            </a:r>
          </a:p>
          <a:p>
            <a:pPr marL="171450" indent="-171450">
              <a:buFont typeface="Arial" panose="020B0604020202020204" pitchFamily="34" charset="0"/>
              <a:buChar char="•"/>
            </a:pPr>
            <a:r>
              <a:rPr lang="fr-CA" dirty="0"/>
              <a:t>Formations en prévention et contrôle des épidémies.</a:t>
            </a:r>
          </a:p>
          <a:p>
            <a:endParaRPr lang="fr-CA" dirty="0"/>
          </a:p>
          <a:p>
            <a:r>
              <a:rPr lang="fr-CA" dirty="0"/>
              <a:t>L’équipe du programme « Santé en Urgence » de la Croix-Rouge travaille en continu sur le développement de nouveaux services pour répondre aux besoins émergents du réseau de la santé au Québec. </a:t>
            </a:r>
          </a:p>
          <a:p>
            <a:endParaRPr lang="fr-CA" dirty="0"/>
          </a:p>
          <a:p>
            <a:r>
              <a:rPr lang="fr-CA" dirty="0"/>
              <a:t>Dans le cadre de programmes en « </a:t>
            </a:r>
            <a:r>
              <a:rPr lang="fr-CA" b="1" dirty="0"/>
              <a:t>Santé communautaire </a:t>
            </a:r>
            <a:r>
              <a:rPr lang="fr-CA" dirty="0"/>
              <a:t>», la Croix-Rouge offre à nos collectivités une expertise, une assistance et des services en matière de santé communautaire afin d’améliorer le bien-être et l’autonomie des personnes vivant à domicile. Nous avons notamment créé le projet proximité aînés, lequel vise à favoriser la santé globale et l’autonomie des aînés québécois à partir des ressources existantes dans leur milieu. D’une durée de deux ans, cette initiative mise sur la participation et la capacité d’agir des personnes aînées, en fonction de leurs forces, leurs limites et leurs aspirations, et ce, dans le plus grand respect de leurs choix, de leurs droits et de leur autonomie. Lancée sous forme de projet-pilote en mai 2021, cette initiative s’adresse aux aînés vivant à domicile et n’ayant pas de médecin de famille. Elle connaîtra son plein déploiement à l’automne 2021 et sera adaptée en fonction des besoins émergents. Les axes d’intervention prévus sont les suivants :</a:t>
            </a:r>
          </a:p>
          <a:p>
            <a:endParaRPr lang="fr-CA" dirty="0"/>
          </a:p>
          <a:p>
            <a:pPr marL="171450" indent="-171450">
              <a:buFont typeface="Arial" panose="020B0604020202020204" pitchFamily="34" charset="0"/>
              <a:buChar char="•"/>
            </a:pPr>
            <a:r>
              <a:rPr lang="fr-CA" dirty="0"/>
              <a:t>La prévention : déploiement d’actions concrètes pour identifier les aînés en situation de vulnérabilité inscrits sur les listes d’attente des différents guichets d’accès du réseau de la santé, tel que le guichet d’accès à un médecin de famille.</a:t>
            </a:r>
          </a:p>
          <a:p>
            <a:pPr marL="171450" indent="-171450">
              <a:buFont typeface="Arial" panose="020B0604020202020204" pitchFamily="34" charset="0"/>
              <a:buChar char="•"/>
            </a:pPr>
            <a:r>
              <a:rPr lang="fr-CA" dirty="0"/>
              <a:t>L’accompagnement assisté : Élaboration d’une trajectoire communautaire ou clinique de proximité, par l’entremise d’un accompagnement des aînés auprès des ressources du milieu, des services de loisirs et du réseau de la santé.</a:t>
            </a:r>
          </a:p>
          <a:p>
            <a:endParaRPr lang="fr-CA" dirty="0"/>
          </a:p>
          <a:p>
            <a:r>
              <a:rPr lang="fr-CA" dirty="0"/>
              <a:t>En 2015, la Croix-Rouge a développé le programme « Bien-être et environnements sécuritaires » pour venir en aide aux personnes qui, lors de sinistres majeurs, sont en situation de grande vulnérabilité. Ce programme compte plus d’une centaine de bénévoles formés dont le rôle est de :</a:t>
            </a:r>
          </a:p>
          <a:p>
            <a:endParaRPr lang="fr-CA" dirty="0"/>
          </a:p>
          <a:p>
            <a:r>
              <a:rPr lang="fr-CA" dirty="0"/>
              <a:t>Repérer les personnes en difficulté et les accompagner dans leurs démarches pour trouver des solutions aux obstacles qui empêchent leur retour à la vie normale ou qui le rendent plus difficile.</a:t>
            </a:r>
          </a:p>
          <a:p>
            <a:endParaRPr lang="fr-CA" dirty="0"/>
          </a:p>
          <a:p>
            <a:r>
              <a:rPr lang="fr-CA" dirty="0"/>
              <a:t>Veiller à ce que les personnes sinistrées soient dirigées vers les ressources appropriées qui répondent spécifiquement à leurs besoins, y compris des services spécialisés ou gouvernementaux ainsi que des organismes communautaires.</a:t>
            </a:r>
          </a:p>
          <a:p>
            <a:endParaRPr lang="fr-CA" dirty="0"/>
          </a:p>
          <a:p>
            <a:r>
              <a:rPr lang="fr-CA" dirty="0"/>
              <a:t>Mettre à profit l’expertise de la Croix-Rouge acquise au fil des ans lors d’interventions en cas de sinistres majeurs et mettre en place les ressources humaines pour assurer la sécurité et le bien-être des personnes les plus vulnérables.</a:t>
            </a:r>
          </a:p>
          <a:p>
            <a:endParaRPr lang="fr-CA" dirty="0"/>
          </a:p>
          <a:p>
            <a:r>
              <a:rPr lang="fr-CA" dirty="0"/>
              <a:t>Avec la COVID-19, on voit notamment des réactions émotionnelles pouvant être exacerbées et une gestion du stress variable. Les personnes qui présentaient donc une vulnérabilité avant la pandémie sont encore plus à risque aujourd’hui. Un soutien adéquat des équipes BEES permet d’aider ces personnes à surmonter les épreuves qu’elles rencontrent et à renforcer leur capacité à faire face à de futurs imprévus. Exemple : selon les besoins, des appels amicaux ou de suivi peuvent être faits auprès de personnes en isolement identifiées par les CIUSSS, les CISSS ou les DRSP qui en ont fait la demande. L’objectif des appels est de s’assurer que les personnes en isolement vont bien et qu’elles disposent des ressources nécessaires pour subvenir à leurs besoins essentiels et à ceux de leur entourage. </a:t>
            </a:r>
          </a:p>
          <a:p>
            <a:endParaRPr lang="fr-CA" dirty="0"/>
          </a:p>
          <a:p>
            <a:r>
              <a:rPr lang="fr-CA" dirty="0"/>
              <a:t>De plus, la Croix-Rouge offre des cours de </a:t>
            </a:r>
            <a:r>
              <a:rPr lang="fr-CA" b="1" dirty="0"/>
              <a:t>premiers secours psychologiques </a:t>
            </a:r>
            <a:r>
              <a:rPr lang="fr-CA" dirty="0"/>
              <a:t>« Prendre soin de soi » et « Prendre soin des autres ». Ces cours permettent de renforcer la résilience des personnes aux prises avec un sentiment de stress (à noter : ces cours sont payants, mais ils sont toujours intéressants à mentionner). </a:t>
            </a:r>
          </a:p>
        </p:txBody>
      </p:sp>
      <p:sp>
        <p:nvSpPr>
          <p:cNvPr id="4" name="Espace réservé du numéro de diapositive 3"/>
          <p:cNvSpPr>
            <a:spLocks noGrp="1"/>
          </p:cNvSpPr>
          <p:nvPr>
            <p:ph type="sldNum" sz="quarter" idx="5"/>
          </p:nvPr>
        </p:nvSpPr>
        <p:spPr/>
        <p:txBody>
          <a:bodyPr/>
          <a:lstStyle/>
          <a:p>
            <a:fld id="{CD8B3614-F80F-4AFD-B1A7-CC265CF19744}" type="slidenum">
              <a:rPr lang="en-CA" smtClean="0"/>
              <a:pPr/>
              <a:t>3</a:t>
            </a:fld>
            <a:endParaRPr lang="en-CA" dirty="0"/>
          </a:p>
        </p:txBody>
      </p:sp>
    </p:spTree>
    <p:extLst>
      <p:ext uri="{BB962C8B-B14F-4D97-AF65-F5344CB8AC3E}">
        <p14:creationId xmlns:p14="http://schemas.microsoft.com/office/powerpoint/2010/main" val="29744893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Ne pas oublier l’essentiel pour conclure la présentation : </a:t>
            </a:r>
          </a:p>
          <a:p>
            <a:endParaRPr lang="fr-CA" dirty="0"/>
          </a:p>
          <a:p>
            <a:r>
              <a:rPr lang="fr-CA" dirty="0"/>
              <a:t>Si la Croix-Rouge est en mesure de maintenir sa force d’intervention en urgence tout en déployant ses projets, c’est grâce à vos dons.</a:t>
            </a:r>
          </a:p>
          <a:p>
            <a:endParaRPr lang="fr-CA" dirty="0"/>
          </a:p>
          <a:p>
            <a:r>
              <a:rPr lang="fr-CA" dirty="0"/>
              <a:t>Votre appui rend notre action possible. </a:t>
            </a:r>
          </a:p>
          <a:p>
            <a:endParaRPr lang="fr-CA" dirty="0"/>
          </a:p>
          <a:p>
            <a:r>
              <a:rPr lang="fr-CA" dirty="0"/>
              <a:t>Merci! </a:t>
            </a:r>
          </a:p>
        </p:txBody>
      </p:sp>
      <p:sp>
        <p:nvSpPr>
          <p:cNvPr id="4" name="Espace réservé du numéro de diapositive 3"/>
          <p:cNvSpPr>
            <a:spLocks noGrp="1"/>
          </p:cNvSpPr>
          <p:nvPr>
            <p:ph type="sldNum" sz="quarter" idx="5"/>
          </p:nvPr>
        </p:nvSpPr>
        <p:spPr/>
        <p:txBody>
          <a:bodyPr/>
          <a:lstStyle/>
          <a:p>
            <a:fld id="{CD8B3614-F80F-4AFD-B1A7-CC265CF19744}" type="slidenum">
              <a:rPr lang="en-CA" smtClean="0"/>
              <a:pPr/>
              <a:t>4</a:t>
            </a:fld>
            <a:endParaRPr lang="en-CA" dirty="0"/>
          </a:p>
        </p:txBody>
      </p:sp>
    </p:spTree>
    <p:extLst>
      <p:ext uri="{BB962C8B-B14F-4D97-AF65-F5344CB8AC3E}">
        <p14:creationId xmlns:p14="http://schemas.microsoft.com/office/powerpoint/2010/main" val="10746744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Au Québec, des bénévoles Croix-Rouge veillent sur vos communautés et sont dûment formés en intervention d’urgence. </a:t>
            </a:r>
          </a:p>
          <a:p>
            <a:endParaRPr lang="fr-CA" dirty="0"/>
          </a:p>
          <a:p>
            <a:r>
              <a:rPr lang="fr-CA" dirty="0"/>
              <a:t>Les dons de la population permettent de combler les besoins essentiels d’hébergement, d’alimentation et d’habillement en plus d’offrir un soutien moral aux personnes sinistrées en ces moments difficiles.</a:t>
            </a:r>
          </a:p>
          <a:p>
            <a:endParaRPr lang="fr-CA" dirty="0"/>
          </a:p>
          <a:p>
            <a:r>
              <a:rPr lang="fr-CA" dirty="0"/>
              <a:t>À la suite d’une catastrophe, les trois premiers jours sont les plus critiques. Les bénévoles veillent à guider les personnes touchées pour qu’elles puissent entreprendre les démarches qui leur permettront de retrouver une vie normale le plus rapidement possible. </a:t>
            </a:r>
          </a:p>
          <a:p>
            <a:endParaRPr lang="fr-CA" dirty="0"/>
          </a:p>
          <a:p>
            <a:r>
              <a:rPr lang="fr-CA" dirty="0"/>
              <a:t>Les bénévoles peuvent aussi recommander les personnes sinistrées aux organismes de leur communauté offrant une aide complémentaire. </a:t>
            </a:r>
          </a:p>
          <a:p>
            <a:endParaRPr lang="fr-CA" dirty="0"/>
          </a:p>
          <a:p>
            <a:r>
              <a:rPr lang="fr-CA" dirty="0"/>
              <a:t>L’aide que les donateurs nous permettent d’offrir n’est pas seulement matérielle, elle est aussi profondément humaine, respectueuse de la dignité des personnes sinistrées et une source fondamentale de réconfort.</a:t>
            </a:r>
          </a:p>
          <a:p>
            <a:endParaRPr lang="fr-CA" dirty="0"/>
          </a:p>
          <a:p>
            <a:r>
              <a:rPr lang="fr-CA" b="1" dirty="0"/>
              <a:t>Vos dons permettent à la Croix-Rouge d’offrir l’essentiel</a:t>
            </a:r>
            <a:r>
              <a:rPr lang="fr-CA" dirty="0"/>
              <a:t>. </a:t>
            </a:r>
          </a:p>
        </p:txBody>
      </p:sp>
      <p:sp>
        <p:nvSpPr>
          <p:cNvPr id="4" name="Espace réservé du numéro de diapositive 3"/>
          <p:cNvSpPr>
            <a:spLocks noGrp="1"/>
          </p:cNvSpPr>
          <p:nvPr>
            <p:ph type="sldNum" sz="quarter" idx="5"/>
          </p:nvPr>
        </p:nvSpPr>
        <p:spPr/>
        <p:txBody>
          <a:bodyPr/>
          <a:lstStyle/>
          <a:p>
            <a:fld id="{CD8B3614-F80F-4AFD-B1A7-CC265CF19744}" type="slidenum">
              <a:rPr lang="en-CA" smtClean="0"/>
              <a:pPr/>
              <a:t>5</a:t>
            </a:fld>
            <a:endParaRPr lang="en-CA" dirty="0"/>
          </a:p>
        </p:txBody>
      </p:sp>
    </p:spTree>
    <p:extLst>
      <p:ext uri="{BB962C8B-B14F-4D97-AF65-F5344CB8AC3E}">
        <p14:creationId xmlns:p14="http://schemas.microsoft.com/office/powerpoint/2010/main" val="29717660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lvl="0"/>
            <a:r>
              <a:rPr lang="fr-CA" dirty="0"/>
              <a:t>Au Québec,</a:t>
            </a:r>
          </a:p>
          <a:p>
            <a:pPr lvl="0"/>
            <a:endParaRPr lang="fr-CA" dirty="0"/>
          </a:p>
          <a:p>
            <a:pPr lvl="0"/>
            <a:r>
              <a:rPr lang="fr-CA" dirty="0"/>
              <a:t>Sinistres qui touchent des familles : </a:t>
            </a:r>
          </a:p>
          <a:p>
            <a:pPr marL="285750" lvl="0" indent="-285750">
              <a:buFont typeface="Arial" panose="020B0604020202020204" pitchFamily="34" charset="0"/>
              <a:buChar char="•"/>
            </a:pPr>
            <a:r>
              <a:rPr lang="fr-CA" dirty="0"/>
              <a:t>En moyenne quatre fois par jour dans la province. </a:t>
            </a:r>
          </a:p>
          <a:p>
            <a:pPr marL="285750" lvl="0" indent="-285750">
              <a:buFont typeface="Arial" panose="020B0604020202020204" pitchFamily="34" charset="0"/>
              <a:buChar char="•"/>
            </a:pPr>
            <a:r>
              <a:rPr lang="fr-CA" dirty="0"/>
              <a:t>En majorité lors d’incendies pour venir en aide à des gens qui perdent souvent tout en un instant.</a:t>
            </a:r>
          </a:p>
          <a:p>
            <a:pPr lvl="0"/>
            <a:endParaRPr lang="fr-CA" dirty="0"/>
          </a:p>
          <a:p>
            <a:pPr lvl="0"/>
            <a:r>
              <a:rPr lang="fr-CA" dirty="0"/>
              <a:t>Catastrophes qui touchent des communautés :</a:t>
            </a:r>
          </a:p>
          <a:p>
            <a:pPr marL="285750" lvl="0" indent="-285750">
              <a:buFont typeface="Arial" panose="020B0604020202020204" pitchFamily="34" charset="0"/>
              <a:buChar char="•"/>
            </a:pPr>
            <a:r>
              <a:rPr lang="fr-CA" dirty="0"/>
              <a:t>La Croix-Rouge, principal partenaire des autorités en matière de services aux sinistrés.</a:t>
            </a:r>
          </a:p>
          <a:p>
            <a:pPr marL="285750" lvl="0" indent="-285750">
              <a:buFont typeface="Arial" panose="020B0604020202020204" pitchFamily="34" charset="0"/>
              <a:buChar char="•"/>
            </a:pPr>
            <a:r>
              <a:rPr lang="fr-CA" dirty="0"/>
              <a:t>Soutien en fonction des besoins spécifiques des familles, mais également des communautés.</a:t>
            </a:r>
          </a:p>
          <a:p>
            <a:pPr lvl="0"/>
            <a:endParaRPr lang="fr-CA" dirty="0"/>
          </a:p>
          <a:p>
            <a:pPr lvl="0"/>
            <a:r>
              <a:rPr lang="fr-CA" dirty="0"/>
              <a:t>Chaque MRC (</a:t>
            </a:r>
            <a:r>
              <a:rPr lang="fr-CA" b="0" i="0" dirty="0">
                <a:solidFill>
                  <a:srgbClr val="202124"/>
                </a:solidFill>
                <a:effectLst/>
                <a:latin typeface="arial" panose="020B0604020202020204" pitchFamily="34" charset="0"/>
              </a:rPr>
              <a:t>Municipalités régionales de comté) </a:t>
            </a:r>
            <a:r>
              <a:rPr lang="fr-CA" dirty="0"/>
              <a:t>peut compter sur une équipe de bénévoles formés en intervention d’urgence. Au Québec, les équipes de la Croix-Rouge et plus de 2 300 bénévoles veillent sur leurs communautés. </a:t>
            </a:r>
          </a:p>
          <a:p>
            <a:pPr lvl="0"/>
            <a:endParaRPr lang="fr-CA" dirty="0"/>
          </a:p>
          <a:p>
            <a:pPr lvl="0"/>
            <a:r>
              <a:rPr lang="fr-CA" dirty="0"/>
              <a:t>La Croix-Rouge intervient au quotidien et est prête à intervenir lors d’opérations d’envergure qui touchent des communautés entières :</a:t>
            </a:r>
          </a:p>
          <a:p>
            <a:pPr lvl="0"/>
            <a:endParaRPr lang="fr-CA" b="1" dirty="0">
              <a:solidFill>
                <a:srgbClr val="FF0000"/>
              </a:solidFill>
            </a:endParaRPr>
          </a:p>
          <a:p>
            <a:pPr lvl="0"/>
            <a:r>
              <a:rPr lang="fr-CA" b="1" dirty="0">
                <a:solidFill>
                  <a:srgbClr val="FF0000"/>
                </a:solidFill>
              </a:rPr>
              <a:t>En </a:t>
            </a:r>
            <a:r>
              <a:rPr lang="fr-CA" sz="1600" b="1" kern="1200" dirty="0">
                <a:solidFill>
                  <a:srgbClr val="FF0000"/>
                </a:solidFill>
                <a:latin typeface="+mn-lt"/>
                <a:ea typeface="+mn-ea"/>
                <a:cs typeface="+mn-cs"/>
              </a:rPr>
              <a:t>2021-2022, 4 378 personnes ont </a:t>
            </a:r>
            <a:r>
              <a:rPr lang="fr-CA" b="1" dirty="0">
                <a:solidFill>
                  <a:srgbClr val="FF0000"/>
                </a:solidFill>
              </a:rPr>
              <a:t>reçu l’aide </a:t>
            </a:r>
            <a:r>
              <a:rPr lang="fr-CA" dirty="0"/>
              <a:t>de la Croix-Rouge au Québec. Ce nombre exclut les personnes soutenues lors des interventions en réponse à la COVID-19 auxquelles la Croix-Rouge a participé.</a:t>
            </a:r>
          </a:p>
          <a:p>
            <a:pPr lvl="0"/>
            <a:endParaRPr lang="fr-CA" dirty="0"/>
          </a:p>
          <a:p>
            <a:pPr lvl="0"/>
            <a:r>
              <a:rPr lang="fr-CA" dirty="0"/>
              <a:t>En moyenne, la Croix-Rouge déploie près de 1 200 interventions chaque année, principalement dues à des incendies. À ce sujet, voici quelques statistiques intéressantes sur les incendies résidentiels au Québec :</a:t>
            </a:r>
          </a:p>
          <a:p>
            <a:pPr lvl="0"/>
            <a:endParaRPr lang="fr-CA" dirty="0"/>
          </a:p>
          <a:p>
            <a:pPr marL="285750" lvl="0" indent="-285750">
              <a:buFont typeface="Arial" panose="020B0604020202020204" pitchFamily="34" charset="0"/>
              <a:buChar char="•"/>
            </a:pPr>
            <a:r>
              <a:rPr lang="fr-CA" dirty="0"/>
              <a:t>En moyenne, les pompiers interviennent sur </a:t>
            </a:r>
            <a:r>
              <a:rPr lang="fr-CA" b="1" dirty="0"/>
              <a:t>16 500 </a:t>
            </a:r>
            <a:r>
              <a:rPr lang="fr-CA" dirty="0"/>
              <a:t>incendies chaque année au Québec, soit </a:t>
            </a:r>
            <a:r>
              <a:rPr lang="fr-CA" b="1" dirty="0"/>
              <a:t>45 par jour</a:t>
            </a:r>
            <a:r>
              <a:rPr lang="fr-CA" dirty="0"/>
              <a:t>. Parmi les 16 500 incendies, plus de 5 600 touchent des bâtiments résidentiels, ce qui représente plus de </a:t>
            </a:r>
            <a:r>
              <a:rPr lang="fr-CA" b="1" dirty="0"/>
              <a:t>15 incendies de résidence par jour</a:t>
            </a:r>
            <a:r>
              <a:rPr lang="fr-CA" dirty="0"/>
              <a:t>.</a:t>
            </a:r>
          </a:p>
          <a:p>
            <a:pPr marL="285750" lvl="0" indent="-285750">
              <a:buFont typeface="Arial" panose="020B0604020202020204" pitchFamily="34" charset="0"/>
              <a:buChar char="•"/>
            </a:pPr>
            <a:r>
              <a:rPr lang="fr-CA" dirty="0"/>
              <a:t>Parmi les incendies de bâtiments résidentiels au Québec (et en excluant les feux de cheminée) plus de</a:t>
            </a:r>
            <a:r>
              <a:rPr lang="fr-CA" b="1" dirty="0"/>
              <a:t> 1 sur 4 débute dans la cuisine (28 %)</a:t>
            </a:r>
            <a:r>
              <a:rPr lang="fr-CA" dirty="0"/>
              <a:t>, soit environ 1 250 incendies par année ou 24 par semaine. La cuisine demeure donc le lieu le plus touché par les incendies de bâtiments résidentiels.</a:t>
            </a:r>
          </a:p>
          <a:p>
            <a:pPr marL="285750" lvl="0" indent="-285750">
              <a:buFont typeface="Arial" panose="020B0604020202020204" pitchFamily="34" charset="0"/>
              <a:buChar char="•"/>
            </a:pPr>
            <a:r>
              <a:rPr lang="fr-CA" dirty="0"/>
              <a:t>Plus de </a:t>
            </a:r>
            <a:r>
              <a:rPr lang="fr-CA" b="1" dirty="0"/>
              <a:t>33 % des bâtiments résidentiels</a:t>
            </a:r>
            <a:r>
              <a:rPr lang="fr-CA" dirty="0"/>
              <a:t> incendiés annuellement n’ont </a:t>
            </a:r>
            <a:r>
              <a:rPr lang="fr-CA" b="1" dirty="0"/>
              <a:t>pas d’équipement de sécurité incendie en bon état de fonctionnement </a:t>
            </a:r>
            <a:r>
              <a:rPr lang="fr-CA" dirty="0"/>
              <a:t>ou n’ont pas d’avertisseur de fumée ou de système d’alarme incendie.</a:t>
            </a:r>
          </a:p>
          <a:p>
            <a:pPr marL="285750" lvl="0" indent="-285750">
              <a:buFont typeface="Arial" panose="020B0604020202020204" pitchFamily="34" charset="0"/>
              <a:buChar char="•"/>
            </a:pPr>
            <a:r>
              <a:rPr lang="fr-CA" dirty="0"/>
              <a:t>Entre 2015 et 2017, les indemnités accordées par les compagnies d’assurance pour couvrir les pertes matérielles engendrées par tous les incendies au Québec sont évaluées en moyenne à plus de </a:t>
            </a:r>
            <a:r>
              <a:rPr lang="fr-CA" b="1" dirty="0"/>
              <a:t>540 M$/an</a:t>
            </a:r>
            <a:r>
              <a:rPr lang="fr-CA" b="0" dirty="0"/>
              <a:t>.</a:t>
            </a:r>
          </a:p>
          <a:p>
            <a:pPr marL="0" lvl="0" indent="0">
              <a:buFont typeface="Arial" panose="020B0604020202020204" pitchFamily="34" charset="0"/>
              <a:buNone/>
            </a:pPr>
            <a:r>
              <a:rPr lang="fr-CA" sz="1200" i="1" dirty="0"/>
              <a:t>(source : site Internet </a:t>
            </a:r>
            <a:r>
              <a:rPr lang="fr-CA" sz="1200" b="0" i="1" dirty="0">
                <a:solidFill>
                  <a:schemeClr val="tx1"/>
                </a:solidFill>
              </a:rPr>
              <a:t>ministère de la Sécurité publique </a:t>
            </a:r>
            <a:r>
              <a:rPr lang="fr-CA" sz="1200" i="1" dirty="0"/>
              <a:t>- pour les 4 points ci-haut)</a:t>
            </a:r>
          </a:p>
          <a:p>
            <a:pPr marL="285750" lvl="0" indent="-285750">
              <a:buFont typeface="Arial" panose="020B0604020202020204" pitchFamily="34" charset="0"/>
              <a:buChar char="•"/>
            </a:pPr>
            <a:r>
              <a:rPr lang="fr-CA" dirty="0"/>
              <a:t>À chaque année, les incendies causent en moyenne : </a:t>
            </a:r>
            <a:r>
              <a:rPr lang="fr-CA" b="1" dirty="0"/>
              <a:t>13 </a:t>
            </a:r>
            <a:r>
              <a:rPr lang="fr-CA" dirty="0"/>
              <a:t>maisons endommagées chaque jour, </a:t>
            </a:r>
            <a:r>
              <a:rPr lang="fr-CA" b="1" dirty="0"/>
              <a:t>400</a:t>
            </a:r>
            <a:r>
              <a:rPr lang="fr-CA" dirty="0"/>
              <a:t> blessés et </a:t>
            </a:r>
            <a:r>
              <a:rPr lang="fr-CA" b="1" dirty="0"/>
              <a:t>24 000 </a:t>
            </a:r>
            <a:r>
              <a:rPr lang="fr-CA" dirty="0"/>
              <a:t>personnes évacuées. </a:t>
            </a:r>
          </a:p>
          <a:p>
            <a:pPr lvl="0"/>
            <a:r>
              <a:rPr lang="fr-CA" sz="1200" i="1" dirty="0"/>
              <a:t>(source : site Internet du Gouvernement du Québec – Semaine de la prévention des incendies)</a:t>
            </a:r>
          </a:p>
        </p:txBody>
      </p:sp>
      <p:sp>
        <p:nvSpPr>
          <p:cNvPr id="4" name="Espace réservé du numéro de diapositive 3"/>
          <p:cNvSpPr>
            <a:spLocks noGrp="1"/>
          </p:cNvSpPr>
          <p:nvPr>
            <p:ph type="sldNum" sz="quarter" idx="5"/>
          </p:nvPr>
        </p:nvSpPr>
        <p:spPr/>
        <p:txBody>
          <a:bodyPr/>
          <a:lstStyle/>
          <a:p>
            <a:fld id="{CD8B3614-F80F-4AFD-B1A7-CC265CF19744}" type="slidenum">
              <a:rPr lang="en-CA" smtClean="0"/>
              <a:pPr/>
              <a:t>6</a:t>
            </a:fld>
            <a:endParaRPr lang="en-CA" dirty="0"/>
          </a:p>
        </p:txBody>
      </p:sp>
    </p:spTree>
    <p:extLst>
      <p:ext uri="{BB962C8B-B14F-4D97-AF65-F5344CB8AC3E}">
        <p14:creationId xmlns:p14="http://schemas.microsoft.com/office/powerpoint/2010/main" val="25479039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Au Québec, des bénévoles Croix-Rouge veillent sur vos communautés et sont dûment formés en intervention d’urgence. </a:t>
            </a:r>
          </a:p>
          <a:p>
            <a:endParaRPr lang="fr-CA" dirty="0"/>
          </a:p>
          <a:p>
            <a:r>
              <a:rPr lang="fr-CA" dirty="0"/>
              <a:t>Les dons de la population permettent de combler les besoins essentiels d’hébergement, d’alimentation et d’habillement en plus d’offrir un soutien moral aux personnes sinistrées en ces moments difficiles.</a:t>
            </a:r>
          </a:p>
          <a:p>
            <a:endParaRPr lang="fr-CA" dirty="0"/>
          </a:p>
          <a:p>
            <a:r>
              <a:rPr lang="fr-CA" dirty="0"/>
              <a:t>À la suite d’une catastrophe, les trois premiers jours sont les plus critiques. Les bénévoles veillent à guider les personnes touchées pour qu’elles puissent entreprendre les démarches qui leur permettront de retrouver une vie normale le plus rapidement possible. </a:t>
            </a:r>
          </a:p>
          <a:p>
            <a:endParaRPr lang="fr-CA" dirty="0"/>
          </a:p>
          <a:p>
            <a:r>
              <a:rPr lang="fr-CA" dirty="0"/>
              <a:t>Les bénévoles peuvent aussi recommander les personnes sinistrées aux organismes de leur communauté offrant une aide complémentaire. </a:t>
            </a:r>
          </a:p>
          <a:p>
            <a:endParaRPr lang="fr-CA" dirty="0"/>
          </a:p>
          <a:p>
            <a:r>
              <a:rPr lang="fr-CA" dirty="0"/>
              <a:t>L’aide que les donateurs nous permettent d’offrir n’est pas seulement matérielle, elle est aussi profondément humaine, respectueuse de la dignité des personnes sinistrées et une source fondamentale de réconfort.</a:t>
            </a:r>
          </a:p>
          <a:p>
            <a:endParaRPr lang="fr-CA" dirty="0"/>
          </a:p>
          <a:p>
            <a:r>
              <a:rPr lang="fr-CA" b="1" dirty="0"/>
              <a:t>Vos dons permettent à la Croix-Rouge d’offrir l’essentiel</a:t>
            </a:r>
            <a:r>
              <a:rPr lang="fr-CA" dirty="0"/>
              <a:t>. </a:t>
            </a:r>
          </a:p>
        </p:txBody>
      </p:sp>
      <p:sp>
        <p:nvSpPr>
          <p:cNvPr id="4" name="Espace réservé du numéro de diapositive 3"/>
          <p:cNvSpPr>
            <a:spLocks noGrp="1"/>
          </p:cNvSpPr>
          <p:nvPr>
            <p:ph type="sldNum" sz="quarter" idx="5"/>
          </p:nvPr>
        </p:nvSpPr>
        <p:spPr/>
        <p:txBody>
          <a:bodyPr/>
          <a:lstStyle/>
          <a:p>
            <a:fld id="{CD8B3614-F80F-4AFD-B1A7-CC265CF19744}" type="slidenum">
              <a:rPr lang="en-CA" smtClean="0"/>
              <a:pPr/>
              <a:t>7</a:t>
            </a:fld>
            <a:endParaRPr lang="en-CA" dirty="0"/>
          </a:p>
        </p:txBody>
      </p:sp>
    </p:spTree>
    <p:extLst>
      <p:ext uri="{BB962C8B-B14F-4D97-AF65-F5344CB8AC3E}">
        <p14:creationId xmlns:p14="http://schemas.microsoft.com/office/powerpoint/2010/main" val="15574344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fr-CA" dirty="0"/>
              <a:t>Les fonds recueillis par la Croix-Rouge dans le cadre de campagnes de financement sont entièrement gérés par l’organisme. Aucune somme d’argent n’est transférée à d’autres organisations : </a:t>
            </a:r>
            <a:r>
              <a:rPr lang="fr-CA" dirty="0">
                <a:solidFill>
                  <a:srgbClr val="FF0000"/>
                </a:solidFill>
              </a:rPr>
              <a:t>91 % des </a:t>
            </a:r>
            <a:r>
              <a:rPr lang="fr-CA" dirty="0"/>
              <a:t>sommes recueillies annuellement sont consacrées aux services offerts à la population.</a:t>
            </a:r>
          </a:p>
          <a:p>
            <a:endParaRPr lang="fr-CA" dirty="0"/>
          </a:p>
          <a:p>
            <a:r>
              <a:rPr lang="fr-CA" dirty="0"/>
              <a:t>Selon un récent sondage* réalisé auprès de Québécois, la Croix-Rouge est l’organisme en services sociaux et communautaires le plus crédible. </a:t>
            </a:r>
          </a:p>
          <a:p>
            <a:endParaRPr lang="fr-CA" dirty="0"/>
          </a:p>
          <a:p>
            <a:r>
              <a:rPr lang="fr-CA" dirty="0"/>
              <a:t>Référence du sondage au besoin : *Étude sur les tendances en philanthropie au Québec en 2020 menée conjointement par Épisode, la Banque Nationale, la Fondation du Grand Montréal et Léger.</a:t>
            </a:r>
          </a:p>
        </p:txBody>
      </p:sp>
      <p:sp>
        <p:nvSpPr>
          <p:cNvPr id="4" name="Slide Number Placeholder 3"/>
          <p:cNvSpPr>
            <a:spLocks noGrp="1"/>
          </p:cNvSpPr>
          <p:nvPr>
            <p:ph type="sldNum" sz="quarter" idx="10"/>
          </p:nvPr>
        </p:nvSpPr>
        <p:spPr/>
        <p:txBody>
          <a:bodyPr/>
          <a:lstStyle/>
          <a:p>
            <a:fld id="{CD8B3614-F80F-4AFD-B1A7-CC265CF19744}" type="slidenum">
              <a:rPr lang="en-CA" smtClean="0"/>
              <a:pPr/>
              <a:t>9</a:t>
            </a:fld>
            <a:endParaRPr lang="en-CA"/>
          </a:p>
        </p:txBody>
      </p:sp>
    </p:spTree>
    <p:extLst>
      <p:ext uri="{BB962C8B-B14F-4D97-AF65-F5344CB8AC3E}">
        <p14:creationId xmlns:p14="http://schemas.microsoft.com/office/powerpoint/2010/main" val="39513758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CD8B3614-F80F-4AFD-B1A7-CC265CF19744}" type="slidenum">
              <a:rPr lang="en-CA" smtClean="0"/>
              <a:pPr/>
              <a:t>10</a:t>
            </a:fld>
            <a:endParaRPr lang="en-CA" dirty="0"/>
          </a:p>
        </p:txBody>
      </p:sp>
    </p:spTree>
    <p:extLst>
      <p:ext uri="{BB962C8B-B14F-4D97-AF65-F5344CB8AC3E}">
        <p14:creationId xmlns:p14="http://schemas.microsoft.com/office/powerpoint/2010/main" val="16052780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re 1"/>
          <p:cNvSpPr>
            <a:spLocks noGrp="1"/>
          </p:cNvSpPr>
          <p:nvPr>
            <p:ph type="title"/>
          </p:nvPr>
        </p:nvSpPr>
        <p:spPr>
          <a:xfrm>
            <a:off x="373062" y="355600"/>
            <a:ext cx="11442701" cy="2209800"/>
          </a:xfrm>
        </p:spPr>
        <p:txBody>
          <a:bodyPr lIns="0" tIns="0"/>
          <a:lstStyle>
            <a:lvl1pPr>
              <a:lnSpc>
                <a:spcPct val="90000"/>
              </a:lnSpc>
              <a:spcBef>
                <a:spcPts val="0"/>
              </a:spcBef>
              <a:spcAft>
                <a:spcPts val="0"/>
              </a:spcAft>
              <a:defRPr sz="4000"/>
            </a:lvl1pPr>
          </a:lstStyle>
          <a:p>
            <a:r>
              <a:rPr lang="en-CA" noProof="0" dirty="0" err="1"/>
              <a:t>Cliquez</a:t>
            </a:r>
            <a:r>
              <a:rPr lang="en-CA" noProof="0" dirty="0"/>
              <a:t> et </a:t>
            </a:r>
            <a:r>
              <a:rPr lang="en-CA" noProof="0" dirty="0" err="1"/>
              <a:t>modifiez</a:t>
            </a:r>
            <a:r>
              <a:rPr lang="en-CA" noProof="0" dirty="0"/>
              <a:t> le titre</a:t>
            </a:r>
          </a:p>
        </p:txBody>
      </p:sp>
      <p:sp>
        <p:nvSpPr>
          <p:cNvPr id="4" name="Espace réservé de la date 3"/>
          <p:cNvSpPr>
            <a:spLocks noGrp="1"/>
          </p:cNvSpPr>
          <p:nvPr>
            <p:ph type="dt" sz="half" idx="10"/>
          </p:nvPr>
        </p:nvSpPr>
        <p:spPr>
          <a:xfrm>
            <a:off x="373062" y="2641599"/>
            <a:ext cx="7312405" cy="457200"/>
          </a:xfrm>
        </p:spPr>
        <p:txBody>
          <a:bodyPr anchor="b"/>
          <a:lstStyle>
            <a:lvl1pPr>
              <a:defRPr sz="1800">
                <a:solidFill>
                  <a:srgbClr val="000000"/>
                </a:solidFill>
              </a:defRPr>
            </a:lvl1pPr>
          </a:lstStyle>
          <a:p>
            <a:pPr algn="l"/>
            <a:r>
              <a:rPr lang="fr-CA"/>
              <a:t>12/12/17</a:t>
            </a:r>
            <a:endParaRPr lang="en-CA" dirty="0"/>
          </a:p>
        </p:txBody>
      </p:sp>
      <p:pic>
        <p:nvPicPr>
          <p:cNvPr id="8" name="Image 7" descr="crc-roundel-en-CMYK-lbg-eps.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59189" y="3134059"/>
            <a:ext cx="2773029" cy="2773029"/>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Image full scree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0" y="0"/>
            <a:ext cx="12188825" cy="6858000"/>
          </a:xfrm>
        </p:spPr>
        <p:txBody>
          <a:bodyPr anchor="ctr" anchorCtr="1"/>
          <a:lstStyle>
            <a:lvl1pPr marL="0" indent="0" algn="ctr">
              <a:buNone/>
              <a:defRPr sz="4300">
                <a:solidFill>
                  <a:srgbClr val="777777"/>
                </a:solidFill>
              </a:defRPr>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noProof="0" dirty="0"/>
              <a:t>Click icon to add picture</a:t>
            </a:r>
            <a:endParaRPr lang="en-CA" noProof="0" dirty="0"/>
          </a:p>
        </p:txBody>
      </p:sp>
      <p:sp>
        <p:nvSpPr>
          <p:cNvPr id="2" name="Espace réservé de la date 1"/>
          <p:cNvSpPr>
            <a:spLocks noGrp="1"/>
          </p:cNvSpPr>
          <p:nvPr>
            <p:ph type="dt" sz="half" idx="10"/>
          </p:nvPr>
        </p:nvSpPr>
        <p:spPr/>
        <p:txBody>
          <a:bodyPr/>
          <a:lstStyle>
            <a:lvl1pPr>
              <a:defRPr>
                <a:solidFill>
                  <a:schemeClr val="bg1"/>
                </a:solidFill>
              </a:defRPr>
            </a:lvl1pPr>
          </a:lstStyle>
          <a:p>
            <a:r>
              <a:rPr lang="fr-CA"/>
              <a:t>12/12/17</a:t>
            </a:r>
            <a:endParaRPr lang="en-CA"/>
          </a:p>
        </p:txBody>
      </p:sp>
      <p:sp>
        <p:nvSpPr>
          <p:cNvPr id="4" name="Espace réservé du pied de page 3"/>
          <p:cNvSpPr>
            <a:spLocks noGrp="1"/>
          </p:cNvSpPr>
          <p:nvPr>
            <p:ph type="ftr" sz="quarter" idx="11"/>
          </p:nvPr>
        </p:nvSpPr>
        <p:spPr/>
        <p:txBody>
          <a:bodyPr/>
          <a:lstStyle>
            <a:lvl1pPr>
              <a:defRPr>
                <a:solidFill>
                  <a:schemeClr val="bg1"/>
                </a:solidFill>
              </a:defRPr>
            </a:lvl1pPr>
          </a:lstStyle>
          <a:p>
            <a:r>
              <a:rPr lang="en-CA"/>
              <a:t>Presentation Title</a:t>
            </a:r>
            <a:endParaRPr lang="en-CA" dirty="0"/>
          </a:p>
        </p:txBody>
      </p:sp>
      <p:sp>
        <p:nvSpPr>
          <p:cNvPr id="5" name="Espace réservé du numéro de diapositive 4"/>
          <p:cNvSpPr>
            <a:spLocks noGrp="1"/>
          </p:cNvSpPr>
          <p:nvPr>
            <p:ph type="sldNum" sz="quarter" idx="12"/>
          </p:nvPr>
        </p:nvSpPr>
        <p:spPr/>
        <p:txBody>
          <a:bodyPr/>
          <a:lstStyle>
            <a:lvl1pPr>
              <a:defRPr>
                <a:solidFill>
                  <a:schemeClr val="bg1"/>
                </a:solidFill>
              </a:defRPr>
            </a:lvl1pPr>
          </a:lstStyle>
          <a:p>
            <a:fld id="{34D86D2F-3A27-4A34-9A81-424B56D98F20}" type="slidenum">
              <a:rPr lang="en-CA" smtClean="0"/>
              <a:pPr/>
              <a:t>‹N°›</a:t>
            </a:fld>
            <a:endParaRPr lang="en-CA"/>
          </a:p>
        </p:txBody>
      </p:sp>
    </p:spTree>
    <p:extLst>
      <p:ext uri="{BB962C8B-B14F-4D97-AF65-F5344CB8AC3E}">
        <p14:creationId xmlns:p14="http://schemas.microsoft.com/office/powerpoint/2010/main" val="2763798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noProof="0" dirty="0"/>
              <a:t>Click to edit Master title style</a:t>
            </a:r>
          </a:p>
        </p:txBody>
      </p:sp>
      <p:sp>
        <p:nvSpPr>
          <p:cNvPr id="3" name="Date Placeholder 2"/>
          <p:cNvSpPr>
            <a:spLocks noGrp="1"/>
          </p:cNvSpPr>
          <p:nvPr>
            <p:ph type="dt" sz="half" idx="10"/>
          </p:nvPr>
        </p:nvSpPr>
        <p:spPr/>
        <p:txBody>
          <a:bodyPr/>
          <a:lstStyle>
            <a:lvl1pPr>
              <a:defRPr/>
            </a:lvl1pPr>
          </a:lstStyle>
          <a:p>
            <a:r>
              <a:rPr lang="fr-CA" noProof="0"/>
              <a:t>12/12/17</a:t>
            </a:r>
            <a:endParaRPr lang="en-CA" noProof="0" dirty="0"/>
          </a:p>
        </p:txBody>
      </p:sp>
      <p:sp>
        <p:nvSpPr>
          <p:cNvPr id="4" name="Footer Placeholder 3"/>
          <p:cNvSpPr>
            <a:spLocks noGrp="1"/>
          </p:cNvSpPr>
          <p:nvPr>
            <p:ph type="ftr" sz="quarter" idx="11"/>
          </p:nvPr>
        </p:nvSpPr>
        <p:spPr/>
        <p:txBody>
          <a:bodyPr/>
          <a:lstStyle>
            <a:lvl1pPr>
              <a:defRPr/>
            </a:lvl1pPr>
          </a:lstStyle>
          <a:p>
            <a:r>
              <a:rPr lang="en-CA" noProof="0"/>
              <a:t>Presentation Title</a:t>
            </a:r>
            <a:endParaRPr lang="en-CA" noProof="0" dirty="0"/>
          </a:p>
        </p:txBody>
      </p:sp>
      <p:sp>
        <p:nvSpPr>
          <p:cNvPr id="5" name="Slide Number Placeholder 4"/>
          <p:cNvSpPr>
            <a:spLocks noGrp="1"/>
          </p:cNvSpPr>
          <p:nvPr>
            <p:ph type="sldNum" sz="quarter" idx="12"/>
          </p:nvPr>
        </p:nvSpPr>
        <p:spPr/>
        <p:txBody>
          <a:bodyPr/>
          <a:lstStyle>
            <a:lvl1pPr>
              <a:defRPr/>
            </a:lvl1pPr>
          </a:lstStyle>
          <a:p>
            <a:fld id="{0FD18530-2EB2-433E-AEF7-6DC41463AEE8}" type="slidenum">
              <a:rPr lang="en-CA" noProof="0"/>
              <a:pPr/>
              <a:t>‹N°›</a:t>
            </a:fld>
            <a:endParaRPr lang="en-CA" noProof="0" dirty="0"/>
          </a:p>
        </p:txBody>
      </p:sp>
      <p:sp>
        <p:nvSpPr>
          <p:cNvPr id="6" name="Rectangle 5"/>
          <p:cNvSpPr/>
          <p:nvPr userDrawn="1"/>
        </p:nvSpPr>
        <p:spPr bwMode="auto">
          <a:xfrm>
            <a:off x="11871833" y="0"/>
            <a:ext cx="316992" cy="6858000"/>
          </a:xfrm>
          <a:prstGeom prst="rect">
            <a:avLst/>
          </a:prstGeom>
          <a:solidFill>
            <a:schemeClr val="accent2"/>
          </a:solid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CA" sz="1200" b="1" i="0" u="none" strike="noStrike" cap="none" normalizeH="0" baseline="0" dirty="0">
              <a:ln>
                <a:noFill/>
              </a:ln>
              <a:solidFill>
                <a:schemeClr val="bg1"/>
              </a:solidFill>
              <a:effectLst/>
              <a:latin typeface="Arial"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r>
              <a:rPr lang="fr-CA" noProof="0"/>
              <a:t>12/12/17</a:t>
            </a:r>
            <a:endParaRPr lang="en-CA" noProof="0"/>
          </a:p>
        </p:txBody>
      </p:sp>
      <p:sp>
        <p:nvSpPr>
          <p:cNvPr id="3" name="Espace réservé du pied de page 2"/>
          <p:cNvSpPr>
            <a:spLocks noGrp="1"/>
          </p:cNvSpPr>
          <p:nvPr>
            <p:ph type="ftr" sz="quarter" idx="11"/>
          </p:nvPr>
        </p:nvSpPr>
        <p:spPr/>
        <p:txBody>
          <a:bodyPr/>
          <a:lstStyle/>
          <a:p>
            <a:r>
              <a:rPr lang="en-CA" noProof="0"/>
              <a:t>Presentation Title</a:t>
            </a:r>
          </a:p>
        </p:txBody>
      </p:sp>
      <p:sp>
        <p:nvSpPr>
          <p:cNvPr id="4" name="Espace réservé du numéro de diapositive 3"/>
          <p:cNvSpPr>
            <a:spLocks noGrp="1"/>
          </p:cNvSpPr>
          <p:nvPr>
            <p:ph type="sldNum" sz="quarter" idx="12"/>
          </p:nvPr>
        </p:nvSpPr>
        <p:spPr/>
        <p:txBody>
          <a:bodyPr/>
          <a:lstStyle/>
          <a:p>
            <a:fld id="{34D86D2F-3A27-4A34-9A81-424B56D98F20}" type="slidenum">
              <a:rPr lang="en-CA" noProof="0" smtClean="0"/>
              <a:pPr/>
              <a:t>‹N°›</a:t>
            </a:fld>
            <a:endParaRPr lang="en-CA" noProof="0"/>
          </a:p>
        </p:txBody>
      </p:sp>
      <p:sp>
        <p:nvSpPr>
          <p:cNvPr id="5" name="Rectangle 4"/>
          <p:cNvSpPr/>
          <p:nvPr userDrawn="1"/>
        </p:nvSpPr>
        <p:spPr bwMode="auto">
          <a:xfrm>
            <a:off x="11871833" y="0"/>
            <a:ext cx="316992" cy="6858000"/>
          </a:xfrm>
          <a:prstGeom prst="rect">
            <a:avLst/>
          </a:prstGeom>
          <a:solidFill>
            <a:schemeClr val="accent2"/>
          </a:solid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CA" sz="1200" b="1" i="0" u="none" strike="noStrike" cap="none" normalizeH="0" baseline="0" dirty="0">
              <a:ln>
                <a:noFill/>
              </a:ln>
              <a:solidFill>
                <a:schemeClr val="bg1"/>
              </a:solidFill>
              <a:effectLst/>
              <a:latin typeface="Arial" charset="0"/>
            </a:endParaRPr>
          </a:p>
        </p:txBody>
      </p:sp>
    </p:spTree>
    <p:extLst>
      <p:ext uri="{BB962C8B-B14F-4D97-AF65-F5344CB8AC3E}">
        <p14:creationId xmlns:p14="http://schemas.microsoft.com/office/powerpoint/2010/main" val="3129248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losing">
    <p:spTree>
      <p:nvGrpSpPr>
        <p:cNvPr id="1" name=""/>
        <p:cNvGrpSpPr/>
        <p:nvPr/>
      </p:nvGrpSpPr>
      <p:grpSpPr>
        <a:xfrm>
          <a:off x="0" y="0"/>
          <a:ext cx="0" cy="0"/>
          <a:chOff x="0" y="0"/>
          <a:chExt cx="0" cy="0"/>
        </a:xfrm>
      </p:grpSpPr>
      <p:pic>
        <p:nvPicPr>
          <p:cNvPr id="2" name="Image 1" descr="crc-roundel-en-CMYK-lbg-eps400dpi.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05592" y="1440180"/>
            <a:ext cx="3977640" cy="3977640"/>
          </a:xfrm>
          <a:prstGeom prst="rect">
            <a:avLst/>
          </a:prstGeom>
        </p:spPr>
      </p:pic>
    </p:spTree>
    <p:extLst>
      <p:ext uri="{BB962C8B-B14F-4D97-AF65-F5344CB8AC3E}">
        <p14:creationId xmlns:p14="http://schemas.microsoft.com/office/powerpoint/2010/main" val="1351308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lvl1pPr>
          </a:lstStyle>
          <a:p>
            <a:r>
              <a:rPr lang="fr-CA" noProof="0"/>
              <a:t>12/12/17</a:t>
            </a:r>
            <a:endParaRPr lang="en-CA" noProof="0"/>
          </a:p>
        </p:txBody>
      </p:sp>
      <p:sp>
        <p:nvSpPr>
          <p:cNvPr id="5" name="Footer Placeholder 4"/>
          <p:cNvSpPr>
            <a:spLocks noGrp="1"/>
          </p:cNvSpPr>
          <p:nvPr>
            <p:ph type="ftr" sz="quarter" idx="11"/>
          </p:nvPr>
        </p:nvSpPr>
        <p:spPr/>
        <p:txBody>
          <a:bodyPr/>
          <a:lstStyle>
            <a:lvl1pPr>
              <a:defRPr/>
            </a:lvl1pPr>
          </a:lstStyle>
          <a:p>
            <a:r>
              <a:rPr lang="en-CA" noProof="0"/>
              <a:t>Presentation Title</a:t>
            </a:r>
          </a:p>
        </p:txBody>
      </p:sp>
      <p:sp>
        <p:nvSpPr>
          <p:cNvPr id="6" name="Slide Number Placeholder 5"/>
          <p:cNvSpPr>
            <a:spLocks noGrp="1"/>
          </p:cNvSpPr>
          <p:nvPr>
            <p:ph type="sldNum" sz="quarter" idx="12"/>
          </p:nvPr>
        </p:nvSpPr>
        <p:spPr/>
        <p:txBody>
          <a:bodyPr/>
          <a:lstStyle>
            <a:lvl1pPr>
              <a:defRPr/>
            </a:lvl1pPr>
          </a:lstStyle>
          <a:p>
            <a:fld id="{4AAB241B-FA5B-4CF9-883F-20A6CF0945D0}" type="slidenum">
              <a:rPr lang="en-CA" noProof="0"/>
              <a:pPr/>
              <a:t>‹N°›</a:t>
            </a:fld>
            <a:endParaRPr lang="en-CA" noProof="0"/>
          </a:p>
        </p:txBody>
      </p:sp>
      <p:sp>
        <p:nvSpPr>
          <p:cNvPr id="7" name="Titre 6"/>
          <p:cNvSpPr>
            <a:spLocks noGrp="1"/>
          </p:cNvSpPr>
          <p:nvPr>
            <p:ph type="title"/>
          </p:nvPr>
        </p:nvSpPr>
        <p:spPr>
          <a:xfrm>
            <a:off x="373063" y="355600"/>
            <a:ext cx="11442700" cy="936625"/>
          </a:xfrm>
        </p:spPr>
        <p:txBody>
          <a:bodyPr/>
          <a:lstStyle/>
          <a:p>
            <a:r>
              <a:rPr lang="en-CA" noProof="0"/>
              <a:t>Cliquez et modifiez le titre</a:t>
            </a:r>
          </a:p>
        </p:txBody>
      </p:sp>
      <p:sp>
        <p:nvSpPr>
          <p:cNvPr id="9" name="Espace réservé du contenu 8"/>
          <p:cNvSpPr>
            <a:spLocks noGrp="1"/>
          </p:cNvSpPr>
          <p:nvPr>
            <p:ph sz="quarter" idx="13"/>
          </p:nvPr>
        </p:nvSpPr>
        <p:spPr>
          <a:xfrm>
            <a:off x="1080707" y="1527048"/>
            <a:ext cx="10735056" cy="4389120"/>
          </a:xfrm>
        </p:spPr>
        <p:txBody>
          <a:bodyPr/>
          <a:lstStyle/>
          <a:p>
            <a:pPr lvl="0"/>
            <a:r>
              <a:rPr lang="en-CA" noProof="0" dirty="0" err="1"/>
              <a:t>Cliquez</a:t>
            </a:r>
            <a:r>
              <a:rPr lang="en-CA" noProof="0" dirty="0"/>
              <a:t> pour modifier les styles du </a:t>
            </a:r>
            <a:r>
              <a:rPr lang="en-CA" noProof="0" dirty="0" err="1"/>
              <a:t>texte</a:t>
            </a:r>
            <a:r>
              <a:rPr lang="en-CA" noProof="0" dirty="0"/>
              <a:t> du masque</a:t>
            </a:r>
          </a:p>
          <a:p>
            <a:pPr lvl="1"/>
            <a:r>
              <a:rPr lang="en-CA" noProof="0" dirty="0" err="1"/>
              <a:t>Deuxième</a:t>
            </a:r>
            <a:r>
              <a:rPr lang="en-CA" noProof="0" dirty="0"/>
              <a:t> </a:t>
            </a:r>
            <a:r>
              <a:rPr lang="en-CA" noProof="0" dirty="0" err="1"/>
              <a:t>niveau</a:t>
            </a:r>
            <a:endParaRPr lang="en-CA" noProof="0" dirty="0"/>
          </a:p>
          <a:p>
            <a:pPr lvl="2"/>
            <a:r>
              <a:rPr lang="en-CA" noProof="0" dirty="0" err="1"/>
              <a:t>Troisième</a:t>
            </a:r>
            <a:r>
              <a:rPr lang="en-CA" noProof="0" dirty="0"/>
              <a:t> </a:t>
            </a:r>
            <a:r>
              <a:rPr lang="en-CA" noProof="0" dirty="0" err="1"/>
              <a:t>niveau</a:t>
            </a:r>
            <a:endParaRPr lang="en-CA" noProof="0" dirty="0"/>
          </a:p>
          <a:p>
            <a:pPr lvl="3"/>
            <a:r>
              <a:rPr lang="en-CA" noProof="0" dirty="0" err="1"/>
              <a:t>Quatrième</a:t>
            </a:r>
            <a:r>
              <a:rPr lang="en-CA" noProof="0" dirty="0"/>
              <a:t> </a:t>
            </a:r>
            <a:r>
              <a:rPr lang="en-CA" noProof="0" dirty="0" err="1"/>
              <a:t>niveau</a:t>
            </a:r>
            <a:endParaRPr lang="en-CA" noProof="0" dirty="0"/>
          </a:p>
          <a:p>
            <a:pPr lvl="4"/>
            <a:r>
              <a:rPr lang="en-CA" noProof="0" dirty="0" err="1"/>
              <a:t>Cinquième</a:t>
            </a:r>
            <a:r>
              <a:rPr lang="en-CA" noProof="0" dirty="0"/>
              <a:t> </a:t>
            </a:r>
            <a:r>
              <a:rPr lang="en-CA" noProof="0" dirty="0" err="1"/>
              <a:t>niveau</a:t>
            </a:r>
            <a:endParaRPr lang="en-CA" noProof="0" dirty="0"/>
          </a:p>
        </p:txBody>
      </p:sp>
      <p:sp>
        <p:nvSpPr>
          <p:cNvPr id="8" name="Rectangle 7"/>
          <p:cNvSpPr/>
          <p:nvPr userDrawn="1"/>
        </p:nvSpPr>
        <p:spPr bwMode="auto">
          <a:xfrm>
            <a:off x="11871833" y="0"/>
            <a:ext cx="316992" cy="6858000"/>
          </a:xfrm>
          <a:prstGeom prst="rect">
            <a:avLst/>
          </a:prstGeom>
          <a:solidFill>
            <a:schemeClr val="accent2"/>
          </a:solid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CA" sz="1200" b="1" i="0" u="none" strike="noStrike" cap="none" normalizeH="0" baseline="0" dirty="0">
              <a:ln>
                <a:noFill/>
              </a:ln>
              <a:solidFill>
                <a:schemeClr val="bg1"/>
              </a:solidFill>
              <a:effectLst/>
              <a:latin typeface="Arial"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2 contents">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lvl1pPr>
          </a:lstStyle>
          <a:p>
            <a:r>
              <a:rPr lang="fr-CA" noProof="0"/>
              <a:t>12/12/17</a:t>
            </a:r>
            <a:endParaRPr lang="en-CA" noProof="0"/>
          </a:p>
        </p:txBody>
      </p:sp>
      <p:sp>
        <p:nvSpPr>
          <p:cNvPr id="5" name="Footer Placeholder 4"/>
          <p:cNvSpPr>
            <a:spLocks noGrp="1"/>
          </p:cNvSpPr>
          <p:nvPr>
            <p:ph type="ftr" sz="quarter" idx="11"/>
          </p:nvPr>
        </p:nvSpPr>
        <p:spPr/>
        <p:txBody>
          <a:bodyPr/>
          <a:lstStyle>
            <a:lvl1pPr>
              <a:defRPr/>
            </a:lvl1pPr>
          </a:lstStyle>
          <a:p>
            <a:r>
              <a:rPr lang="en-CA" noProof="0"/>
              <a:t>Presentation Title</a:t>
            </a:r>
          </a:p>
        </p:txBody>
      </p:sp>
      <p:sp>
        <p:nvSpPr>
          <p:cNvPr id="6" name="Slide Number Placeholder 5"/>
          <p:cNvSpPr>
            <a:spLocks noGrp="1"/>
          </p:cNvSpPr>
          <p:nvPr>
            <p:ph type="sldNum" sz="quarter" idx="12"/>
          </p:nvPr>
        </p:nvSpPr>
        <p:spPr/>
        <p:txBody>
          <a:bodyPr/>
          <a:lstStyle>
            <a:lvl1pPr>
              <a:defRPr/>
            </a:lvl1pPr>
          </a:lstStyle>
          <a:p>
            <a:fld id="{4AAB241B-FA5B-4CF9-883F-20A6CF0945D0}" type="slidenum">
              <a:rPr lang="en-CA" noProof="0"/>
              <a:pPr/>
              <a:t>‹N°›</a:t>
            </a:fld>
            <a:endParaRPr lang="en-CA" noProof="0"/>
          </a:p>
        </p:txBody>
      </p:sp>
      <p:sp>
        <p:nvSpPr>
          <p:cNvPr id="7" name="Titre 6"/>
          <p:cNvSpPr>
            <a:spLocks noGrp="1"/>
          </p:cNvSpPr>
          <p:nvPr>
            <p:ph type="title"/>
          </p:nvPr>
        </p:nvSpPr>
        <p:spPr>
          <a:xfrm>
            <a:off x="373063" y="355600"/>
            <a:ext cx="11442700" cy="936625"/>
          </a:xfrm>
        </p:spPr>
        <p:txBody>
          <a:bodyPr/>
          <a:lstStyle/>
          <a:p>
            <a:r>
              <a:rPr lang="en-CA" noProof="0"/>
              <a:t>Cliquez et modifiez le titre</a:t>
            </a:r>
          </a:p>
        </p:txBody>
      </p:sp>
      <p:sp>
        <p:nvSpPr>
          <p:cNvPr id="9" name="Espace réservé du contenu 8"/>
          <p:cNvSpPr>
            <a:spLocks noGrp="1"/>
          </p:cNvSpPr>
          <p:nvPr>
            <p:ph sz="quarter" idx="13"/>
          </p:nvPr>
        </p:nvSpPr>
        <p:spPr>
          <a:xfrm>
            <a:off x="1080707" y="1527048"/>
            <a:ext cx="5242305" cy="4389120"/>
          </a:xfrm>
        </p:spPr>
        <p:txBody>
          <a:bodyPr/>
          <a:lstStyle/>
          <a:p>
            <a:pPr lvl="0"/>
            <a:r>
              <a:rPr lang="en-CA" noProof="0" dirty="0" err="1"/>
              <a:t>Cliquez</a:t>
            </a:r>
            <a:r>
              <a:rPr lang="en-CA" noProof="0" dirty="0"/>
              <a:t> pour modifier les styles du </a:t>
            </a:r>
            <a:r>
              <a:rPr lang="en-CA" noProof="0" dirty="0" err="1"/>
              <a:t>texte</a:t>
            </a:r>
            <a:r>
              <a:rPr lang="en-CA" noProof="0" dirty="0"/>
              <a:t> du masque</a:t>
            </a:r>
          </a:p>
          <a:p>
            <a:pPr lvl="1"/>
            <a:r>
              <a:rPr lang="en-CA" noProof="0" dirty="0" err="1"/>
              <a:t>Deuxième</a:t>
            </a:r>
            <a:r>
              <a:rPr lang="en-CA" noProof="0" dirty="0"/>
              <a:t> </a:t>
            </a:r>
            <a:r>
              <a:rPr lang="en-CA" noProof="0" dirty="0" err="1"/>
              <a:t>niveau</a:t>
            </a:r>
            <a:endParaRPr lang="en-CA" noProof="0" dirty="0"/>
          </a:p>
          <a:p>
            <a:pPr lvl="2"/>
            <a:r>
              <a:rPr lang="en-CA" noProof="0" dirty="0" err="1"/>
              <a:t>Troisième</a:t>
            </a:r>
            <a:r>
              <a:rPr lang="en-CA" noProof="0" dirty="0"/>
              <a:t> </a:t>
            </a:r>
            <a:r>
              <a:rPr lang="en-CA" noProof="0" dirty="0" err="1"/>
              <a:t>niveau</a:t>
            </a:r>
            <a:endParaRPr lang="en-CA" noProof="0" dirty="0"/>
          </a:p>
          <a:p>
            <a:pPr lvl="3"/>
            <a:r>
              <a:rPr lang="en-CA" noProof="0" dirty="0" err="1"/>
              <a:t>Quatrième</a:t>
            </a:r>
            <a:r>
              <a:rPr lang="en-CA" noProof="0" dirty="0"/>
              <a:t> </a:t>
            </a:r>
            <a:r>
              <a:rPr lang="en-CA" noProof="0" dirty="0" err="1"/>
              <a:t>niveau</a:t>
            </a:r>
            <a:endParaRPr lang="en-CA" noProof="0" dirty="0"/>
          </a:p>
          <a:p>
            <a:pPr lvl="4"/>
            <a:r>
              <a:rPr lang="en-CA" noProof="0" dirty="0" err="1"/>
              <a:t>Cinquième</a:t>
            </a:r>
            <a:r>
              <a:rPr lang="en-CA" noProof="0" dirty="0"/>
              <a:t> </a:t>
            </a:r>
            <a:r>
              <a:rPr lang="en-CA" noProof="0" dirty="0" err="1"/>
              <a:t>niveau</a:t>
            </a:r>
            <a:endParaRPr lang="en-CA" noProof="0" dirty="0"/>
          </a:p>
        </p:txBody>
      </p:sp>
      <p:sp>
        <p:nvSpPr>
          <p:cNvPr id="8" name="Espace réservé du contenu 8"/>
          <p:cNvSpPr>
            <a:spLocks noGrp="1"/>
          </p:cNvSpPr>
          <p:nvPr>
            <p:ph sz="quarter" idx="14"/>
          </p:nvPr>
        </p:nvSpPr>
        <p:spPr>
          <a:xfrm>
            <a:off x="6573458" y="1527048"/>
            <a:ext cx="5242305" cy="4389120"/>
          </a:xfrm>
        </p:spPr>
        <p:txBody>
          <a:bodyPr/>
          <a:lstStyle/>
          <a:p>
            <a:pPr lvl="0"/>
            <a:r>
              <a:rPr lang="en-CA" noProof="0" dirty="0" err="1"/>
              <a:t>Cliquez</a:t>
            </a:r>
            <a:r>
              <a:rPr lang="en-CA" noProof="0" dirty="0"/>
              <a:t> pour modifier les styles du </a:t>
            </a:r>
            <a:r>
              <a:rPr lang="en-CA" noProof="0" dirty="0" err="1"/>
              <a:t>texte</a:t>
            </a:r>
            <a:r>
              <a:rPr lang="en-CA" noProof="0" dirty="0"/>
              <a:t> du masque</a:t>
            </a:r>
          </a:p>
          <a:p>
            <a:pPr lvl="1"/>
            <a:r>
              <a:rPr lang="en-CA" noProof="0" dirty="0" err="1"/>
              <a:t>Deuxième</a:t>
            </a:r>
            <a:r>
              <a:rPr lang="en-CA" noProof="0" dirty="0"/>
              <a:t> </a:t>
            </a:r>
            <a:r>
              <a:rPr lang="en-CA" noProof="0" dirty="0" err="1"/>
              <a:t>niveau</a:t>
            </a:r>
            <a:endParaRPr lang="en-CA" noProof="0" dirty="0"/>
          </a:p>
          <a:p>
            <a:pPr lvl="2"/>
            <a:r>
              <a:rPr lang="en-CA" noProof="0" dirty="0" err="1"/>
              <a:t>Troisième</a:t>
            </a:r>
            <a:r>
              <a:rPr lang="en-CA" noProof="0" dirty="0"/>
              <a:t> </a:t>
            </a:r>
            <a:r>
              <a:rPr lang="en-CA" noProof="0" dirty="0" err="1"/>
              <a:t>niveau</a:t>
            </a:r>
            <a:endParaRPr lang="en-CA" noProof="0" dirty="0"/>
          </a:p>
          <a:p>
            <a:pPr lvl="3"/>
            <a:r>
              <a:rPr lang="en-CA" noProof="0" dirty="0" err="1"/>
              <a:t>Quatrième</a:t>
            </a:r>
            <a:r>
              <a:rPr lang="en-CA" noProof="0" dirty="0"/>
              <a:t> </a:t>
            </a:r>
            <a:r>
              <a:rPr lang="en-CA" noProof="0" dirty="0" err="1"/>
              <a:t>niveau</a:t>
            </a:r>
            <a:endParaRPr lang="en-CA" noProof="0" dirty="0"/>
          </a:p>
          <a:p>
            <a:pPr lvl="4"/>
            <a:r>
              <a:rPr lang="en-CA" noProof="0" dirty="0" err="1"/>
              <a:t>Cinquième</a:t>
            </a:r>
            <a:r>
              <a:rPr lang="en-CA" noProof="0" dirty="0"/>
              <a:t> </a:t>
            </a:r>
            <a:r>
              <a:rPr lang="en-CA" noProof="0" dirty="0" err="1"/>
              <a:t>niveau</a:t>
            </a:r>
            <a:endParaRPr lang="en-CA" noProof="0" dirty="0"/>
          </a:p>
        </p:txBody>
      </p:sp>
      <p:sp>
        <p:nvSpPr>
          <p:cNvPr id="10" name="Rectangle 9"/>
          <p:cNvSpPr/>
          <p:nvPr userDrawn="1"/>
        </p:nvSpPr>
        <p:spPr bwMode="auto">
          <a:xfrm>
            <a:off x="11871833" y="0"/>
            <a:ext cx="316992" cy="6858000"/>
          </a:xfrm>
          <a:prstGeom prst="rect">
            <a:avLst/>
          </a:prstGeom>
          <a:solidFill>
            <a:schemeClr val="accent2"/>
          </a:solid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CA" sz="1200" b="1" i="0" u="none" strike="noStrike" cap="none" normalizeH="0" baseline="0" dirty="0">
              <a:ln>
                <a:noFill/>
              </a:ln>
              <a:solidFill>
                <a:schemeClr val="bg1"/>
              </a:solidFill>
              <a:effectLst/>
              <a:latin typeface="Arial" charset="0"/>
            </a:endParaRPr>
          </a:p>
        </p:txBody>
      </p:sp>
    </p:spTree>
    <p:extLst>
      <p:ext uri="{BB962C8B-B14F-4D97-AF65-F5344CB8AC3E}">
        <p14:creationId xmlns:p14="http://schemas.microsoft.com/office/powerpoint/2010/main" val="1711871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Break">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73063" y="1371600"/>
            <a:ext cx="7401366" cy="1987020"/>
          </a:xfrm>
        </p:spPr>
        <p:txBody>
          <a:bodyPr lIns="0" tIns="0" anchor="t" anchorCtr="0"/>
          <a:lstStyle>
            <a:lvl1pPr marL="0" indent="0">
              <a:lnSpc>
                <a:spcPct val="90000"/>
              </a:lnSpc>
              <a:spcBef>
                <a:spcPts val="0"/>
              </a:spcBef>
              <a:spcAft>
                <a:spcPts val="0"/>
              </a:spcAft>
              <a:buNone/>
              <a:defRPr sz="2100" b="0"/>
            </a:lvl1pPr>
            <a:lvl2pPr marL="609493" indent="0">
              <a:buNone/>
              <a:defRPr sz="2400"/>
            </a:lvl2pPr>
            <a:lvl3pPr marL="1218987" indent="0">
              <a:buNone/>
              <a:defRPr sz="2100"/>
            </a:lvl3pPr>
            <a:lvl4pPr marL="1828480" indent="0">
              <a:buNone/>
              <a:defRPr sz="1900"/>
            </a:lvl4pPr>
            <a:lvl5pPr marL="2437973" indent="0">
              <a:buNone/>
              <a:defRPr sz="1900"/>
            </a:lvl5pPr>
            <a:lvl6pPr marL="3047467" indent="0">
              <a:buNone/>
              <a:defRPr sz="1900"/>
            </a:lvl6pPr>
            <a:lvl7pPr marL="3656960" indent="0">
              <a:buNone/>
              <a:defRPr sz="1900"/>
            </a:lvl7pPr>
            <a:lvl8pPr marL="4266453" indent="0">
              <a:buNone/>
              <a:defRPr sz="1900"/>
            </a:lvl8pPr>
            <a:lvl9pPr marL="4875947" indent="0">
              <a:buNone/>
              <a:defRPr sz="1900"/>
            </a:lvl9pPr>
          </a:lstStyle>
          <a:p>
            <a:pPr lvl="0"/>
            <a:r>
              <a:rPr lang="en-CA" noProof="0" dirty="0"/>
              <a:t>Click to edit Master text styles</a:t>
            </a:r>
          </a:p>
        </p:txBody>
      </p:sp>
      <p:sp>
        <p:nvSpPr>
          <p:cNvPr id="4" name="Date Placeholder 3"/>
          <p:cNvSpPr>
            <a:spLocks noGrp="1"/>
          </p:cNvSpPr>
          <p:nvPr>
            <p:ph type="dt" sz="half" idx="10"/>
          </p:nvPr>
        </p:nvSpPr>
        <p:spPr/>
        <p:txBody>
          <a:bodyPr/>
          <a:lstStyle>
            <a:lvl1pPr>
              <a:defRPr/>
            </a:lvl1pPr>
          </a:lstStyle>
          <a:p>
            <a:r>
              <a:rPr lang="fr-CA" noProof="0"/>
              <a:t>12/12/17</a:t>
            </a:r>
            <a:endParaRPr lang="en-CA" noProof="0"/>
          </a:p>
        </p:txBody>
      </p:sp>
      <p:sp>
        <p:nvSpPr>
          <p:cNvPr id="5" name="Footer Placeholder 4"/>
          <p:cNvSpPr>
            <a:spLocks noGrp="1"/>
          </p:cNvSpPr>
          <p:nvPr>
            <p:ph type="ftr" sz="quarter" idx="11"/>
          </p:nvPr>
        </p:nvSpPr>
        <p:spPr/>
        <p:txBody>
          <a:bodyPr/>
          <a:lstStyle>
            <a:lvl1pPr>
              <a:defRPr/>
            </a:lvl1pPr>
          </a:lstStyle>
          <a:p>
            <a:r>
              <a:rPr lang="en-CA" noProof="0"/>
              <a:t>Presentation Title</a:t>
            </a:r>
          </a:p>
        </p:txBody>
      </p:sp>
      <p:sp>
        <p:nvSpPr>
          <p:cNvPr id="6" name="Slide Number Placeholder 5"/>
          <p:cNvSpPr>
            <a:spLocks noGrp="1"/>
          </p:cNvSpPr>
          <p:nvPr>
            <p:ph type="sldNum" sz="quarter" idx="12"/>
          </p:nvPr>
        </p:nvSpPr>
        <p:spPr/>
        <p:txBody>
          <a:bodyPr/>
          <a:lstStyle>
            <a:lvl1pPr>
              <a:defRPr/>
            </a:lvl1pPr>
          </a:lstStyle>
          <a:p>
            <a:fld id="{307D6EF1-694E-4B19-B3AC-2BB0E935DEBD}" type="slidenum">
              <a:rPr lang="en-CA" noProof="0"/>
              <a:pPr/>
              <a:t>‹N°›</a:t>
            </a:fld>
            <a:endParaRPr lang="en-CA" noProof="0"/>
          </a:p>
        </p:txBody>
      </p:sp>
      <p:pic>
        <p:nvPicPr>
          <p:cNvPr id="10" name="Image 9" descr="crc-roundel-en-CMYK-lbg-eps.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12821" y="433608"/>
            <a:ext cx="2071998" cy="2071998"/>
          </a:xfrm>
          <a:prstGeom prst="rect">
            <a:avLst/>
          </a:prstGeom>
        </p:spPr>
      </p:pic>
      <p:sp>
        <p:nvSpPr>
          <p:cNvPr id="2" name="Titre 1"/>
          <p:cNvSpPr>
            <a:spLocks noGrp="1"/>
          </p:cNvSpPr>
          <p:nvPr>
            <p:ph type="title"/>
          </p:nvPr>
        </p:nvSpPr>
        <p:spPr>
          <a:xfrm>
            <a:off x="373063" y="355600"/>
            <a:ext cx="7397749" cy="936625"/>
          </a:xfrm>
        </p:spPr>
        <p:txBody>
          <a:bodyPr/>
          <a:lstStyle/>
          <a:p>
            <a:r>
              <a:rPr lang="fr-CA" dirty="0"/>
              <a:t>Cliquez et modifiez le titre</a:t>
            </a:r>
          </a:p>
        </p:txBody>
      </p:sp>
      <p:sp>
        <p:nvSpPr>
          <p:cNvPr id="9" name="Rectangle 8"/>
          <p:cNvSpPr/>
          <p:nvPr userDrawn="1"/>
        </p:nvSpPr>
        <p:spPr bwMode="auto">
          <a:xfrm>
            <a:off x="11871833" y="0"/>
            <a:ext cx="316992" cy="6858000"/>
          </a:xfrm>
          <a:prstGeom prst="rect">
            <a:avLst/>
          </a:prstGeom>
          <a:solidFill>
            <a:schemeClr val="accent2"/>
          </a:solid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CA" sz="1200" b="1" i="0" u="none" strike="noStrike" cap="none" normalizeH="0" baseline="0" dirty="0">
              <a:ln>
                <a:noFill/>
              </a:ln>
              <a:solidFill>
                <a:schemeClr val="bg1"/>
              </a:solidFill>
              <a:effectLst/>
              <a:latin typeface="Arial"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Break with image">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0" y="0"/>
            <a:ext cx="12188825" cy="5669280"/>
          </a:xfrm>
        </p:spPr>
        <p:txBody>
          <a:bodyPr anchor="ctr" anchorCtr="1"/>
          <a:lstStyle>
            <a:lvl1pPr marL="0" indent="0" algn="ctr">
              <a:buNone/>
              <a:defRPr sz="4300">
                <a:solidFill>
                  <a:srgbClr val="777777"/>
                </a:solidFill>
              </a:defRPr>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noProof="0" dirty="0"/>
              <a:t>Click icon to add picture</a:t>
            </a:r>
            <a:endParaRPr lang="en-CA" noProof="0" dirty="0"/>
          </a:p>
        </p:txBody>
      </p:sp>
      <p:sp>
        <p:nvSpPr>
          <p:cNvPr id="11" name="Date Placeholder 10"/>
          <p:cNvSpPr>
            <a:spLocks noGrp="1"/>
          </p:cNvSpPr>
          <p:nvPr>
            <p:ph type="dt" sz="half" idx="10"/>
          </p:nvPr>
        </p:nvSpPr>
        <p:spPr/>
        <p:txBody>
          <a:bodyPr/>
          <a:lstStyle/>
          <a:p>
            <a:r>
              <a:rPr lang="fr-CA" noProof="0"/>
              <a:t>12/12/17</a:t>
            </a:r>
            <a:endParaRPr lang="en-CA" noProof="0"/>
          </a:p>
        </p:txBody>
      </p:sp>
      <p:sp>
        <p:nvSpPr>
          <p:cNvPr id="12" name="Slide Number Placeholder 11"/>
          <p:cNvSpPr>
            <a:spLocks noGrp="1"/>
          </p:cNvSpPr>
          <p:nvPr>
            <p:ph type="sldNum" sz="quarter" idx="11"/>
          </p:nvPr>
        </p:nvSpPr>
        <p:spPr/>
        <p:txBody>
          <a:bodyPr/>
          <a:lstStyle/>
          <a:p>
            <a:fld id="{34D86D2F-3A27-4A34-9A81-424B56D98F20}" type="slidenum">
              <a:rPr lang="en-CA" noProof="0" smtClean="0"/>
              <a:pPr/>
              <a:t>‹N°›</a:t>
            </a:fld>
            <a:endParaRPr lang="en-CA" noProof="0"/>
          </a:p>
        </p:txBody>
      </p:sp>
      <p:sp>
        <p:nvSpPr>
          <p:cNvPr id="13" name="Footer Placeholder 12"/>
          <p:cNvSpPr>
            <a:spLocks noGrp="1"/>
          </p:cNvSpPr>
          <p:nvPr>
            <p:ph type="ftr" sz="quarter" idx="12"/>
          </p:nvPr>
        </p:nvSpPr>
        <p:spPr/>
        <p:txBody>
          <a:bodyPr/>
          <a:lstStyle/>
          <a:p>
            <a:r>
              <a:rPr lang="en-CA" noProof="0"/>
              <a:t>Presentation Title</a:t>
            </a:r>
          </a:p>
        </p:txBody>
      </p:sp>
      <p:sp>
        <p:nvSpPr>
          <p:cNvPr id="4" name="Titre 3"/>
          <p:cNvSpPr>
            <a:spLocks noGrp="1"/>
          </p:cNvSpPr>
          <p:nvPr>
            <p:ph type="title"/>
          </p:nvPr>
        </p:nvSpPr>
        <p:spPr>
          <a:xfrm>
            <a:off x="373063" y="2898648"/>
            <a:ext cx="11442700" cy="936625"/>
          </a:xfrm>
        </p:spPr>
        <p:txBody>
          <a:bodyPr anchor="b"/>
          <a:lstStyle/>
          <a:p>
            <a:r>
              <a:rPr lang="en-CA" noProof="0"/>
              <a:t>Cliquez et modifiez le titre</a:t>
            </a:r>
          </a:p>
        </p:txBody>
      </p:sp>
    </p:spTree>
    <p:extLst>
      <p:ext uri="{BB962C8B-B14F-4D97-AF65-F5344CB8AC3E}">
        <p14:creationId xmlns:p14="http://schemas.microsoft.com/office/powerpoint/2010/main" val="2880017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Picture right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32611" y="0"/>
            <a:ext cx="6856214" cy="6858000"/>
          </a:xfrm>
        </p:spPr>
        <p:txBody>
          <a:bodyPr anchor="ctr" anchorCtr="0"/>
          <a:lstStyle>
            <a:lvl1pPr marL="0" indent="0" algn="ctr">
              <a:buNone/>
              <a:defRPr sz="4300">
                <a:solidFill>
                  <a:srgbClr val="777777"/>
                </a:solidFill>
              </a:defRPr>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noProof="0"/>
              <a:t>Click icon to add picture</a:t>
            </a:r>
            <a:endParaRPr lang="en-CA" noProof="0" dirty="0"/>
          </a:p>
        </p:txBody>
      </p:sp>
      <p:sp>
        <p:nvSpPr>
          <p:cNvPr id="2" name="Titre 1"/>
          <p:cNvSpPr>
            <a:spLocks noGrp="1"/>
          </p:cNvSpPr>
          <p:nvPr>
            <p:ph type="title"/>
          </p:nvPr>
        </p:nvSpPr>
        <p:spPr>
          <a:xfrm>
            <a:off x="373064" y="355600"/>
            <a:ext cx="4770370" cy="936625"/>
          </a:xfrm>
        </p:spPr>
        <p:txBody>
          <a:bodyPr/>
          <a:lstStyle/>
          <a:p>
            <a:r>
              <a:rPr lang="fr-CA" dirty="0"/>
              <a:t>Cliquez et modifiez le titre</a:t>
            </a:r>
          </a:p>
        </p:txBody>
      </p:sp>
      <p:sp>
        <p:nvSpPr>
          <p:cNvPr id="6" name="Espace réservé du contenu 8"/>
          <p:cNvSpPr>
            <a:spLocks noGrp="1"/>
          </p:cNvSpPr>
          <p:nvPr>
            <p:ph sz="quarter" idx="13"/>
          </p:nvPr>
        </p:nvSpPr>
        <p:spPr>
          <a:xfrm>
            <a:off x="1080710" y="1527048"/>
            <a:ext cx="4062723" cy="4389120"/>
          </a:xfrm>
        </p:spPr>
        <p:txBody>
          <a:bodyPr/>
          <a:lstStyle/>
          <a:p>
            <a:pPr lvl="0"/>
            <a:r>
              <a:rPr lang="en-CA" noProof="0" dirty="0" err="1"/>
              <a:t>Cliquez</a:t>
            </a:r>
            <a:r>
              <a:rPr lang="en-CA" noProof="0" dirty="0"/>
              <a:t> pour modifier les styles du </a:t>
            </a:r>
            <a:r>
              <a:rPr lang="en-CA" noProof="0" dirty="0" err="1"/>
              <a:t>texte</a:t>
            </a:r>
            <a:r>
              <a:rPr lang="en-CA" noProof="0" dirty="0"/>
              <a:t> du masque</a:t>
            </a:r>
          </a:p>
          <a:p>
            <a:pPr lvl="1"/>
            <a:r>
              <a:rPr lang="en-CA" noProof="0" dirty="0" err="1"/>
              <a:t>Deuxième</a:t>
            </a:r>
            <a:r>
              <a:rPr lang="en-CA" noProof="0" dirty="0"/>
              <a:t> </a:t>
            </a:r>
            <a:r>
              <a:rPr lang="en-CA" noProof="0" dirty="0" err="1"/>
              <a:t>niveau</a:t>
            </a:r>
            <a:endParaRPr lang="en-CA" noProof="0" dirty="0"/>
          </a:p>
          <a:p>
            <a:pPr lvl="2"/>
            <a:r>
              <a:rPr lang="en-CA" noProof="0" dirty="0" err="1"/>
              <a:t>Troisième</a:t>
            </a:r>
            <a:r>
              <a:rPr lang="en-CA" noProof="0" dirty="0"/>
              <a:t> </a:t>
            </a:r>
            <a:r>
              <a:rPr lang="en-CA" noProof="0" dirty="0" err="1"/>
              <a:t>niveau</a:t>
            </a:r>
            <a:endParaRPr lang="en-CA" noProof="0" dirty="0"/>
          </a:p>
          <a:p>
            <a:pPr lvl="3"/>
            <a:r>
              <a:rPr lang="en-CA" noProof="0" dirty="0" err="1"/>
              <a:t>Quatrième</a:t>
            </a:r>
            <a:r>
              <a:rPr lang="en-CA" noProof="0" dirty="0"/>
              <a:t> </a:t>
            </a:r>
            <a:r>
              <a:rPr lang="en-CA" noProof="0" dirty="0" err="1"/>
              <a:t>niveau</a:t>
            </a:r>
            <a:endParaRPr lang="en-CA" noProof="0" dirty="0"/>
          </a:p>
          <a:p>
            <a:pPr lvl="4"/>
            <a:r>
              <a:rPr lang="en-CA" noProof="0" dirty="0" err="1"/>
              <a:t>Cinquième</a:t>
            </a:r>
            <a:r>
              <a:rPr lang="en-CA" noProof="0" dirty="0"/>
              <a:t> </a:t>
            </a:r>
            <a:r>
              <a:rPr lang="en-CA" noProof="0" dirty="0" err="1"/>
              <a:t>niveau</a:t>
            </a:r>
            <a:endParaRPr lang="en-CA" noProof="0" dirty="0"/>
          </a:p>
        </p:txBody>
      </p:sp>
      <p:sp>
        <p:nvSpPr>
          <p:cNvPr id="10" name="Espace réservé du pied de page 9"/>
          <p:cNvSpPr>
            <a:spLocks noGrp="1"/>
          </p:cNvSpPr>
          <p:nvPr>
            <p:ph type="ftr" sz="quarter" idx="15"/>
          </p:nvPr>
        </p:nvSpPr>
        <p:spPr>
          <a:xfrm>
            <a:off x="373063" y="6477000"/>
            <a:ext cx="4572000" cy="155575"/>
          </a:xfrm>
        </p:spPr>
        <p:txBody>
          <a:bodyPr/>
          <a:lstStyle/>
          <a:p>
            <a:r>
              <a:rPr lang="en-CA"/>
              <a:t>Presentation Title</a:t>
            </a:r>
            <a:endParaRPr lang="en-CA" dirty="0"/>
          </a:p>
        </p:txBody>
      </p:sp>
      <p:cxnSp>
        <p:nvCxnSpPr>
          <p:cNvPr id="7" name="Connecteur droit 6"/>
          <p:cNvCxnSpPr/>
          <p:nvPr userDrawn="1"/>
        </p:nvCxnSpPr>
        <p:spPr bwMode="auto">
          <a:xfrm>
            <a:off x="373587" y="6324600"/>
            <a:ext cx="4571988" cy="0"/>
          </a:xfrm>
          <a:prstGeom prst="line">
            <a:avLst/>
          </a:prstGeom>
          <a:solidFill>
            <a:schemeClr val="accent1"/>
          </a:solidFill>
          <a:ln w="6350" cap="flat" cmpd="sng" algn="ctr">
            <a:solidFill>
              <a:schemeClr val="accent3"/>
            </a:solidFill>
            <a:prstDash val="solid"/>
            <a:round/>
            <a:headEnd type="none" w="med" len="med"/>
            <a:tailEnd type="none" w="med" len="med"/>
          </a:ln>
          <a:effectLst/>
        </p:spPr>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4 pictures right with caption">
    <p:spTree>
      <p:nvGrpSpPr>
        <p:cNvPr id="1" name=""/>
        <p:cNvGrpSpPr/>
        <p:nvPr/>
      </p:nvGrpSpPr>
      <p:grpSpPr>
        <a:xfrm>
          <a:off x="0" y="0"/>
          <a:ext cx="0" cy="0"/>
          <a:chOff x="0" y="0"/>
          <a:chExt cx="0" cy="0"/>
        </a:xfrm>
      </p:grpSpPr>
      <p:sp>
        <p:nvSpPr>
          <p:cNvPr id="3" name="Picture Placeholder 2"/>
          <p:cNvSpPr>
            <a:spLocks noGrp="1"/>
          </p:cNvSpPr>
          <p:nvPr>
            <p:ph type="pic" idx="1" hasCustomPrompt="1"/>
          </p:nvPr>
        </p:nvSpPr>
        <p:spPr>
          <a:xfrm>
            <a:off x="5332611" y="0"/>
            <a:ext cx="3383280" cy="3383280"/>
          </a:xfrm>
        </p:spPr>
        <p:txBody>
          <a:bodyPr anchor="ctr" anchorCtr="0"/>
          <a:lstStyle>
            <a:lvl1pPr marL="0" indent="0" algn="ctr">
              <a:buNone/>
              <a:defRPr sz="2800">
                <a:solidFill>
                  <a:srgbClr val="777777"/>
                </a:solidFill>
              </a:defRPr>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noProof="0" dirty="0"/>
              <a:t>Click icon to add picture7</a:t>
            </a:r>
            <a:endParaRPr lang="en-CA" noProof="0" dirty="0"/>
          </a:p>
        </p:txBody>
      </p:sp>
      <p:sp>
        <p:nvSpPr>
          <p:cNvPr id="5" name="Picture Placeholder 2"/>
          <p:cNvSpPr>
            <a:spLocks noGrp="1"/>
          </p:cNvSpPr>
          <p:nvPr>
            <p:ph type="pic" idx="14" hasCustomPrompt="1"/>
          </p:nvPr>
        </p:nvSpPr>
        <p:spPr>
          <a:xfrm>
            <a:off x="5332611" y="3474720"/>
            <a:ext cx="3383280" cy="3383280"/>
          </a:xfrm>
        </p:spPr>
        <p:txBody>
          <a:bodyPr anchor="ctr" anchorCtr="0"/>
          <a:lstStyle>
            <a:lvl1pPr marL="0" indent="0" algn="ctr">
              <a:buNone/>
              <a:defRPr sz="2800">
                <a:solidFill>
                  <a:srgbClr val="777777"/>
                </a:solidFill>
              </a:defRPr>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noProof="0" dirty="0"/>
              <a:t>Click icon to add picture7</a:t>
            </a:r>
            <a:endParaRPr lang="en-CA" noProof="0" dirty="0"/>
          </a:p>
        </p:txBody>
      </p:sp>
      <p:sp>
        <p:nvSpPr>
          <p:cNvPr id="6" name="Picture Placeholder 2"/>
          <p:cNvSpPr>
            <a:spLocks noGrp="1"/>
          </p:cNvSpPr>
          <p:nvPr>
            <p:ph type="pic" idx="15" hasCustomPrompt="1"/>
          </p:nvPr>
        </p:nvSpPr>
        <p:spPr>
          <a:xfrm>
            <a:off x="8805545" y="0"/>
            <a:ext cx="3383280" cy="3383280"/>
          </a:xfrm>
        </p:spPr>
        <p:txBody>
          <a:bodyPr anchor="ctr" anchorCtr="0"/>
          <a:lstStyle>
            <a:lvl1pPr marL="0" indent="0" algn="ctr">
              <a:buNone/>
              <a:defRPr sz="2800">
                <a:solidFill>
                  <a:srgbClr val="777777"/>
                </a:solidFill>
              </a:defRPr>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noProof="0" dirty="0"/>
              <a:t>Click icon to add picture7</a:t>
            </a:r>
            <a:endParaRPr lang="en-CA" noProof="0" dirty="0"/>
          </a:p>
        </p:txBody>
      </p:sp>
      <p:sp>
        <p:nvSpPr>
          <p:cNvPr id="8" name="Picture Placeholder 2"/>
          <p:cNvSpPr>
            <a:spLocks noGrp="1"/>
          </p:cNvSpPr>
          <p:nvPr>
            <p:ph type="pic" idx="16" hasCustomPrompt="1"/>
          </p:nvPr>
        </p:nvSpPr>
        <p:spPr>
          <a:xfrm>
            <a:off x="8805545" y="3474720"/>
            <a:ext cx="3383280" cy="3383280"/>
          </a:xfrm>
        </p:spPr>
        <p:txBody>
          <a:bodyPr anchor="ctr" anchorCtr="0"/>
          <a:lstStyle>
            <a:lvl1pPr marL="0" indent="0" algn="ctr">
              <a:buNone/>
              <a:defRPr sz="2800">
                <a:solidFill>
                  <a:srgbClr val="777777"/>
                </a:solidFill>
              </a:defRPr>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noProof="0" dirty="0"/>
              <a:t>Click icon to add picture7</a:t>
            </a:r>
            <a:endParaRPr lang="en-CA" noProof="0" dirty="0"/>
          </a:p>
        </p:txBody>
      </p:sp>
      <p:sp>
        <p:nvSpPr>
          <p:cNvPr id="2" name="Titre 1"/>
          <p:cNvSpPr>
            <a:spLocks noGrp="1"/>
          </p:cNvSpPr>
          <p:nvPr>
            <p:ph type="title"/>
          </p:nvPr>
        </p:nvSpPr>
        <p:spPr>
          <a:xfrm>
            <a:off x="373063" y="355600"/>
            <a:ext cx="4773168" cy="936625"/>
          </a:xfrm>
        </p:spPr>
        <p:txBody>
          <a:bodyPr/>
          <a:lstStyle/>
          <a:p>
            <a:r>
              <a:rPr lang="fr-CA"/>
              <a:t>Cliquez et modifiez le titre</a:t>
            </a:r>
          </a:p>
        </p:txBody>
      </p:sp>
      <p:sp>
        <p:nvSpPr>
          <p:cNvPr id="10" name="Espace réservé du contenu 8"/>
          <p:cNvSpPr>
            <a:spLocks noGrp="1"/>
          </p:cNvSpPr>
          <p:nvPr>
            <p:ph sz="quarter" idx="13"/>
          </p:nvPr>
        </p:nvSpPr>
        <p:spPr>
          <a:xfrm>
            <a:off x="1080710" y="1527048"/>
            <a:ext cx="4062723" cy="4389120"/>
          </a:xfrm>
        </p:spPr>
        <p:txBody>
          <a:bodyPr/>
          <a:lstStyle/>
          <a:p>
            <a:pPr lvl="0"/>
            <a:r>
              <a:rPr lang="en-CA" noProof="0" dirty="0" err="1"/>
              <a:t>Cliquez</a:t>
            </a:r>
            <a:r>
              <a:rPr lang="en-CA" noProof="0" dirty="0"/>
              <a:t> pour modifier les styles du </a:t>
            </a:r>
            <a:r>
              <a:rPr lang="en-CA" noProof="0" dirty="0" err="1"/>
              <a:t>texte</a:t>
            </a:r>
            <a:r>
              <a:rPr lang="en-CA" noProof="0" dirty="0"/>
              <a:t> du masque</a:t>
            </a:r>
          </a:p>
          <a:p>
            <a:pPr lvl="1"/>
            <a:r>
              <a:rPr lang="en-CA" noProof="0" dirty="0" err="1"/>
              <a:t>Deuxième</a:t>
            </a:r>
            <a:r>
              <a:rPr lang="en-CA" noProof="0" dirty="0"/>
              <a:t> </a:t>
            </a:r>
            <a:r>
              <a:rPr lang="en-CA" noProof="0" dirty="0" err="1"/>
              <a:t>niveau</a:t>
            </a:r>
            <a:endParaRPr lang="en-CA" noProof="0" dirty="0"/>
          </a:p>
          <a:p>
            <a:pPr lvl="2"/>
            <a:r>
              <a:rPr lang="en-CA" noProof="0" dirty="0" err="1"/>
              <a:t>Troisième</a:t>
            </a:r>
            <a:r>
              <a:rPr lang="en-CA" noProof="0" dirty="0"/>
              <a:t> </a:t>
            </a:r>
            <a:r>
              <a:rPr lang="en-CA" noProof="0" dirty="0" err="1"/>
              <a:t>niveau</a:t>
            </a:r>
            <a:endParaRPr lang="en-CA" noProof="0" dirty="0"/>
          </a:p>
          <a:p>
            <a:pPr lvl="3"/>
            <a:r>
              <a:rPr lang="en-CA" noProof="0" dirty="0" err="1"/>
              <a:t>Quatrième</a:t>
            </a:r>
            <a:r>
              <a:rPr lang="en-CA" noProof="0" dirty="0"/>
              <a:t> </a:t>
            </a:r>
            <a:r>
              <a:rPr lang="en-CA" noProof="0" dirty="0" err="1"/>
              <a:t>niveau</a:t>
            </a:r>
            <a:endParaRPr lang="en-CA" noProof="0" dirty="0"/>
          </a:p>
          <a:p>
            <a:pPr lvl="4"/>
            <a:r>
              <a:rPr lang="en-CA" noProof="0" dirty="0" err="1"/>
              <a:t>Cinquième</a:t>
            </a:r>
            <a:r>
              <a:rPr lang="en-CA" noProof="0" dirty="0"/>
              <a:t> </a:t>
            </a:r>
            <a:r>
              <a:rPr lang="en-CA" noProof="0" dirty="0" err="1"/>
              <a:t>niveau</a:t>
            </a:r>
            <a:endParaRPr lang="en-CA" noProof="0" dirty="0"/>
          </a:p>
        </p:txBody>
      </p:sp>
      <p:sp>
        <p:nvSpPr>
          <p:cNvPr id="13" name="Espace réservé du pied de page 12"/>
          <p:cNvSpPr>
            <a:spLocks noGrp="1"/>
          </p:cNvSpPr>
          <p:nvPr>
            <p:ph type="ftr" sz="quarter" idx="18"/>
          </p:nvPr>
        </p:nvSpPr>
        <p:spPr>
          <a:xfrm>
            <a:off x="373063" y="6477000"/>
            <a:ext cx="4572000" cy="155575"/>
          </a:xfrm>
        </p:spPr>
        <p:txBody>
          <a:bodyPr/>
          <a:lstStyle/>
          <a:p>
            <a:r>
              <a:rPr lang="en-CA"/>
              <a:t>Presentation Title</a:t>
            </a:r>
            <a:endParaRPr lang="en-CA" dirty="0"/>
          </a:p>
        </p:txBody>
      </p:sp>
      <p:cxnSp>
        <p:nvCxnSpPr>
          <p:cNvPr id="11" name="Connecteur droit 10"/>
          <p:cNvCxnSpPr/>
          <p:nvPr userDrawn="1"/>
        </p:nvCxnSpPr>
        <p:spPr bwMode="auto">
          <a:xfrm>
            <a:off x="373581" y="6324600"/>
            <a:ext cx="4572000" cy="0"/>
          </a:xfrm>
          <a:prstGeom prst="line">
            <a:avLst/>
          </a:prstGeom>
          <a:solidFill>
            <a:schemeClr val="accent1"/>
          </a:solidFill>
          <a:ln w="6350" cap="flat" cmpd="sng" algn="ctr">
            <a:solidFill>
              <a:schemeClr val="accent3"/>
            </a:solidFill>
            <a:prstDash val="solid"/>
            <a:round/>
            <a:headEnd type="none" w="med" len="med"/>
            <a:tailEnd type="none" w="med" len="med"/>
          </a:ln>
          <a:effectLst/>
        </p:spPr>
      </p:cxnSp>
    </p:spTree>
    <p:extLst>
      <p:ext uri="{BB962C8B-B14F-4D97-AF65-F5344CB8AC3E}">
        <p14:creationId xmlns:p14="http://schemas.microsoft.com/office/powerpoint/2010/main" val="122958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icture horizontal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0" y="0"/>
            <a:ext cx="12188825" cy="4038600"/>
          </a:xfrm>
        </p:spPr>
        <p:txBody>
          <a:bodyPr anchor="ctr" anchorCtr="1"/>
          <a:lstStyle>
            <a:lvl1pPr marL="0" indent="0" algn="ctr">
              <a:buNone/>
              <a:defRPr sz="4300">
                <a:solidFill>
                  <a:srgbClr val="777777"/>
                </a:solidFill>
              </a:defRPr>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noProof="0" dirty="0"/>
              <a:t>Click icon to add picture</a:t>
            </a:r>
            <a:endParaRPr lang="en-CA" noProof="0" dirty="0"/>
          </a:p>
        </p:txBody>
      </p:sp>
      <p:sp>
        <p:nvSpPr>
          <p:cNvPr id="11" name="Date Placeholder 10"/>
          <p:cNvSpPr>
            <a:spLocks noGrp="1"/>
          </p:cNvSpPr>
          <p:nvPr>
            <p:ph type="dt" sz="half" idx="10"/>
          </p:nvPr>
        </p:nvSpPr>
        <p:spPr/>
        <p:txBody>
          <a:bodyPr/>
          <a:lstStyle/>
          <a:p>
            <a:r>
              <a:rPr lang="fr-CA" noProof="0"/>
              <a:t>12/12/17</a:t>
            </a:r>
            <a:endParaRPr lang="en-CA" noProof="0" dirty="0"/>
          </a:p>
        </p:txBody>
      </p:sp>
      <p:sp>
        <p:nvSpPr>
          <p:cNvPr id="12" name="Slide Number Placeholder 11"/>
          <p:cNvSpPr>
            <a:spLocks noGrp="1"/>
          </p:cNvSpPr>
          <p:nvPr>
            <p:ph type="sldNum" sz="quarter" idx="11"/>
          </p:nvPr>
        </p:nvSpPr>
        <p:spPr/>
        <p:txBody>
          <a:bodyPr/>
          <a:lstStyle/>
          <a:p>
            <a:fld id="{34D86D2F-3A27-4A34-9A81-424B56D98F20}" type="slidenum">
              <a:rPr lang="en-CA" noProof="0" smtClean="0"/>
              <a:pPr/>
              <a:t>‹N°›</a:t>
            </a:fld>
            <a:endParaRPr lang="en-CA" noProof="0" dirty="0"/>
          </a:p>
        </p:txBody>
      </p:sp>
      <p:sp>
        <p:nvSpPr>
          <p:cNvPr id="13" name="Footer Placeholder 12"/>
          <p:cNvSpPr>
            <a:spLocks noGrp="1"/>
          </p:cNvSpPr>
          <p:nvPr>
            <p:ph type="ftr" sz="quarter" idx="12"/>
          </p:nvPr>
        </p:nvSpPr>
        <p:spPr/>
        <p:txBody>
          <a:bodyPr/>
          <a:lstStyle/>
          <a:p>
            <a:r>
              <a:rPr lang="en-CA" noProof="0"/>
              <a:t>Presentation Title</a:t>
            </a:r>
            <a:endParaRPr lang="en-CA" noProof="0" dirty="0"/>
          </a:p>
        </p:txBody>
      </p:sp>
      <p:sp>
        <p:nvSpPr>
          <p:cNvPr id="9" name="Espace réservé du contenu 8"/>
          <p:cNvSpPr>
            <a:spLocks noGrp="1"/>
          </p:cNvSpPr>
          <p:nvPr>
            <p:ph sz="quarter" idx="13"/>
          </p:nvPr>
        </p:nvSpPr>
        <p:spPr>
          <a:xfrm>
            <a:off x="1080707" y="4165600"/>
            <a:ext cx="10735056" cy="1750568"/>
          </a:xfrm>
        </p:spPr>
        <p:txBody>
          <a:bodyPr/>
          <a:lstStyle/>
          <a:p>
            <a:pPr lvl="0"/>
            <a:r>
              <a:rPr lang="en-CA" noProof="0"/>
              <a:t>Cliquez pour modifier les styles du texte du masque</a:t>
            </a:r>
          </a:p>
          <a:p>
            <a:pPr lvl="1"/>
            <a:r>
              <a:rPr lang="en-CA" noProof="0"/>
              <a:t>Deuxième niveau</a:t>
            </a:r>
          </a:p>
          <a:p>
            <a:pPr lvl="2"/>
            <a:r>
              <a:rPr lang="en-CA" noProof="0"/>
              <a:t>Troisième niveau</a:t>
            </a:r>
          </a:p>
          <a:p>
            <a:pPr lvl="3"/>
            <a:r>
              <a:rPr lang="en-CA" noProof="0"/>
              <a:t>Quatrième niveau</a:t>
            </a:r>
          </a:p>
          <a:p>
            <a:pPr lvl="4"/>
            <a:r>
              <a:rPr lang="en-CA" noProof="0"/>
              <a:t>Cinquième niveau</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Image horizontal">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0" y="0"/>
            <a:ext cx="12188825" cy="5669280"/>
          </a:xfrm>
        </p:spPr>
        <p:txBody>
          <a:bodyPr anchor="ctr" anchorCtr="1"/>
          <a:lstStyle>
            <a:lvl1pPr marL="0" indent="0" algn="ctr">
              <a:buNone/>
              <a:defRPr sz="4300">
                <a:solidFill>
                  <a:srgbClr val="777777"/>
                </a:solidFill>
              </a:defRPr>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noProof="0" dirty="0"/>
              <a:t>Click icon to add picture</a:t>
            </a:r>
            <a:endParaRPr lang="en-CA" noProof="0" dirty="0"/>
          </a:p>
        </p:txBody>
      </p:sp>
      <p:sp>
        <p:nvSpPr>
          <p:cNvPr id="11" name="Date Placeholder 10"/>
          <p:cNvSpPr>
            <a:spLocks noGrp="1"/>
          </p:cNvSpPr>
          <p:nvPr>
            <p:ph type="dt" sz="half" idx="10"/>
          </p:nvPr>
        </p:nvSpPr>
        <p:spPr/>
        <p:txBody>
          <a:bodyPr/>
          <a:lstStyle/>
          <a:p>
            <a:r>
              <a:rPr lang="fr-CA" noProof="0"/>
              <a:t>12/12/17</a:t>
            </a:r>
            <a:endParaRPr lang="en-CA" noProof="0" dirty="0"/>
          </a:p>
        </p:txBody>
      </p:sp>
      <p:sp>
        <p:nvSpPr>
          <p:cNvPr id="12" name="Slide Number Placeholder 11"/>
          <p:cNvSpPr>
            <a:spLocks noGrp="1"/>
          </p:cNvSpPr>
          <p:nvPr>
            <p:ph type="sldNum" sz="quarter" idx="11"/>
          </p:nvPr>
        </p:nvSpPr>
        <p:spPr/>
        <p:txBody>
          <a:bodyPr/>
          <a:lstStyle/>
          <a:p>
            <a:fld id="{34D86D2F-3A27-4A34-9A81-424B56D98F20}" type="slidenum">
              <a:rPr lang="en-CA" noProof="0" smtClean="0"/>
              <a:pPr/>
              <a:t>‹N°›</a:t>
            </a:fld>
            <a:endParaRPr lang="en-CA" noProof="0" dirty="0"/>
          </a:p>
        </p:txBody>
      </p:sp>
      <p:sp>
        <p:nvSpPr>
          <p:cNvPr id="13" name="Footer Placeholder 12"/>
          <p:cNvSpPr>
            <a:spLocks noGrp="1"/>
          </p:cNvSpPr>
          <p:nvPr>
            <p:ph type="ftr" sz="quarter" idx="12"/>
          </p:nvPr>
        </p:nvSpPr>
        <p:spPr/>
        <p:txBody>
          <a:bodyPr/>
          <a:lstStyle/>
          <a:p>
            <a:r>
              <a:rPr lang="en-CA" noProof="0"/>
              <a:t>Presentation Title</a:t>
            </a:r>
            <a:endParaRPr lang="en-CA" noProof="0" dirty="0"/>
          </a:p>
        </p:txBody>
      </p:sp>
    </p:spTree>
    <p:extLst>
      <p:ext uri="{BB962C8B-B14F-4D97-AF65-F5344CB8AC3E}">
        <p14:creationId xmlns:p14="http://schemas.microsoft.com/office/powerpoint/2010/main" val="3864061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73063" y="355600"/>
            <a:ext cx="11442700" cy="93662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CA" noProof="0" dirty="0"/>
              <a:t>Click to edit master title style</a:t>
            </a:r>
          </a:p>
        </p:txBody>
      </p:sp>
      <p:sp>
        <p:nvSpPr>
          <p:cNvPr id="1027" name="Rectangle 3"/>
          <p:cNvSpPr>
            <a:spLocks noGrp="1" noChangeArrowheads="1"/>
          </p:cNvSpPr>
          <p:nvPr>
            <p:ph type="body" idx="1"/>
          </p:nvPr>
        </p:nvSpPr>
        <p:spPr bwMode="auto">
          <a:xfrm>
            <a:off x="1083235" y="1524000"/>
            <a:ext cx="10732527" cy="4383088"/>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CA" noProof="0" dirty="0"/>
              <a:t>Click to edit Master text styles</a:t>
            </a:r>
          </a:p>
          <a:p>
            <a:pPr lvl="1"/>
            <a:r>
              <a:rPr lang="en-CA" noProof="0" dirty="0"/>
              <a:t>Second level</a:t>
            </a:r>
          </a:p>
          <a:p>
            <a:pPr lvl="2"/>
            <a:r>
              <a:rPr lang="en-CA" noProof="0" dirty="0"/>
              <a:t>Third level</a:t>
            </a:r>
          </a:p>
          <a:p>
            <a:pPr lvl="3"/>
            <a:r>
              <a:rPr lang="en-CA" noProof="0" dirty="0"/>
              <a:t>Fourth level</a:t>
            </a:r>
          </a:p>
          <a:p>
            <a:pPr lvl="4"/>
            <a:r>
              <a:rPr lang="en-CA" noProof="0" dirty="0"/>
              <a:t>Fifth level</a:t>
            </a:r>
          </a:p>
        </p:txBody>
      </p:sp>
      <p:sp>
        <p:nvSpPr>
          <p:cNvPr id="1028" name="Rectangle 4"/>
          <p:cNvSpPr>
            <a:spLocks noGrp="1" noChangeArrowheads="1"/>
          </p:cNvSpPr>
          <p:nvPr>
            <p:ph type="dt" sz="half" idx="2"/>
          </p:nvPr>
        </p:nvSpPr>
        <p:spPr bwMode="auto">
          <a:xfrm>
            <a:off x="8972734" y="6477000"/>
            <a:ext cx="1980684" cy="155575"/>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a:defRPr sz="900">
                <a:solidFill>
                  <a:schemeClr val="accent3"/>
                </a:solidFill>
              </a:defRPr>
            </a:lvl1pPr>
          </a:lstStyle>
          <a:p>
            <a:r>
              <a:rPr lang="fr-CA"/>
              <a:t>12/12/17</a:t>
            </a:r>
            <a:endParaRPr lang="en-CA"/>
          </a:p>
        </p:txBody>
      </p:sp>
      <p:sp>
        <p:nvSpPr>
          <p:cNvPr id="1029" name="Rectangle 5"/>
          <p:cNvSpPr>
            <a:spLocks noGrp="1" noChangeArrowheads="1"/>
          </p:cNvSpPr>
          <p:nvPr>
            <p:ph type="ftr" sz="quarter" idx="3"/>
          </p:nvPr>
        </p:nvSpPr>
        <p:spPr bwMode="auto">
          <a:xfrm>
            <a:off x="373063" y="6477000"/>
            <a:ext cx="4846320" cy="155575"/>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l">
              <a:defRPr sz="900">
                <a:solidFill>
                  <a:schemeClr val="accent3"/>
                </a:solidFill>
              </a:defRPr>
            </a:lvl1pPr>
          </a:lstStyle>
          <a:p>
            <a:r>
              <a:rPr lang="en-CA"/>
              <a:t>Presentation Title</a:t>
            </a:r>
            <a:endParaRPr lang="en-CA" dirty="0"/>
          </a:p>
        </p:txBody>
      </p:sp>
      <p:sp>
        <p:nvSpPr>
          <p:cNvPr id="1030" name="Rectangle 6"/>
          <p:cNvSpPr>
            <a:spLocks noGrp="1" noChangeArrowheads="1"/>
          </p:cNvSpPr>
          <p:nvPr>
            <p:ph type="sldNum" sz="quarter" idx="4"/>
          </p:nvPr>
        </p:nvSpPr>
        <p:spPr bwMode="auto">
          <a:xfrm>
            <a:off x="11032371" y="6477000"/>
            <a:ext cx="461313" cy="155575"/>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a:defRPr sz="900">
                <a:solidFill>
                  <a:schemeClr val="accent3"/>
                </a:solidFill>
              </a:defRPr>
            </a:lvl1pPr>
          </a:lstStyle>
          <a:p>
            <a:fld id="{34D86D2F-3A27-4A34-9A81-424B56D98F20}" type="slidenum">
              <a:rPr lang="en-CA" smtClean="0"/>
              <a:pPr/>
              <a:t>‹N°›</a:t>
            </a:fld>
            <a:endParaRPr lang="en-CA"/>
          </a:p>
        </p:txBody>
      </p:sp>
      <p:cxnSp>
        <p:nvCxnSpPr>
          <p:cNvPr id="4" name="Connecteur droit 3"/>
          <p:cNvCxnSpPr/>
          <p:nvPr userDrawn="1"/>
        </p:nvCxnSpPr>
        <p:spPr bwMode="auto">
          <a:xfrm>
            <a:off x="373581" y="6324600"/>
            <a:ext cx="11131031" cy="0"/>
          </a:xfrm>
          <a:prstGeom prst="line">
            <a:avLst/>
          </a:prstGeom>
          <a:solidFill>
            <a:schemeClr val="accent1"/>
          </a:solidFill>
          <a:ln w="6350" cap="flat" cmpd="sng" algn="ctr">
            <a:solidFill>
              <a:schemeClr val="accent3"/>
            </a:solidFill>
            <a:prstDash val="solid"/>
            <a:round/>
            <a:headEnd type="none" w="med" len="med"/>
            <a:tailEnd type="none" w="med" len="med"/>
          </a:ln>
          <a:effectLst/>
        </p:spPr>
      </p:cxnSp>
    </p:spTree>
  </p:cSld>
  <p:clrMap bg1="lt1" tx1="dk1" bg2="lt2" tx2="dk2" accent1="accent1" accent2="accent2" accent3="accent3" accent4="accent4" accent5="accent5" accent6="accent6" hlink="hlink" folHlink="folHlink"/>
  <p:sldLayoutIdLst>
    <p:sldLayoutId id="2147483649" r:id="rId1"/>
    <p:sldLayoutId id="2147483655" r:id="rId2"/>
    <p:sldLayoutId id="2147483722" r:id="rId3"/>
    <p:sldLayoutId id="2147483656" r:id="rId4"/>
    <p:sldLayoutId id="2147483716" r:id="rId5"/>
    <p:sldLayoutId id="2147483711" r:id="rId6"/>
    <p:sldLayoutId id="2147483721" r:id="rId7"/>
    <p:sldLayoutId id="2147483708" r:id="rId8"/>
    <p:sldLayoutId id="2147483717" r:id="rId9"/>
    <p:sldLayoutId id="2147483718" r:id="rId10"/>
    <p:sldLayoutId id="2147483659" r:id="rId11"/>
    <p:sldLayoutId id="2147483719" r:id="rId12"/>
    <p:sldLayoutId id="2147483720" r:id="rId13"/>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hf hdr="0"/>
  <p:txStyles>
    <p:titleStyle>
      <a:lvl1pPr algn="l" rtl="0" eaLnBrk="1" fontAlgn="base" hangingPunct="1">
        <a:lnSpc>
          <a:spcPct val="90000"/>
        </a:lnSpc>
        <a:spcBef>
          <a:spcPts val="0"/>
        </a:spcBef>
        <a:spcAft>
          <a:spcPct val="0"/>
        </a:spcAft>
        <a:defRPr sz="3000" b="1" cap="none" spc="0" baseline="0">
          <a:solidFill>
            <a:schemeClr val="tx2"/>
          </a:solidFill>
          <a:latin typeface="+mj-lt"/>
          <a:ea typeface="+mj-ea"/>
          <a:cs typeface="+mj-cs"/>
        </a:defRPr>
      </a:lvl1pPr>
      <a:lvl2pPr algn="l" rtl="0" eaLnBrk="1" fontAlgn="base" hangingPunct="1">
        <a:lnSpc>
          <a:spcPct val="80000"/>
        </a:lnSpc>
        <a:spcBef>
          <a:spcPct val="0"/>
        </a:spcBef>
        <a:spcAft>
          <a:spcPct val="0"/>
        </a:spcAft>
        <a:defRPr sz="3700" b="1">
          <a:solidFill>
            <a:schemeClr val="accent1"/>
          </a:solidFill>
          <a:latin typeface="Arial" charset="0"/>
        </a:defRPr>
      </a:lvl2pPr>
      <a:lvl3pPr algn="l" rtl="0" eaLnBrk="1" fontAlgn="base" hangingPunct="1">
        <a:lnSpc>
          <a:spcPct val="80000"/>
        </a:lnSpc>
        <a:spcBef>
          <a:spcPct val="0"/>
        </a:spcBef>
        <a:spcAft>
          <a:spcPct val="0"/>
        </a:spcAft>
        <a:defRPr sz="3700" b="1">
          <a:solidFill>
            <a:schemeClr val="accent1"/>
          </a:solidFill>
          <a:latin typeface="Arial" charset="0"/>
        </a:defRPr>
      </a:lvl3pPr>
      <a:lvl4pPr algn="l" rtl="0" eaLnBrk="1" fontAlgn="base" hangingPunct="1">
        <a:lnSpc>
          <a:spcPct val="80000"/>
        </a:lnSpc>
        <a:spcBef>
          <a:spcPct val="0"/>
        </a:spcBef>
        <a:spcAft>
          <a:spcPct val="0"/>
        </a:spcAft>
        <a:defRPr sz="3700" b="1">
          <a:solidFill>
            <a:schemeClr val="accent1"/>
          </a:solidFill>
          <a:latin typeface="Arial" charset="0"/>
        </a:defRPr>
      </a:lvl4pPr>
      <a:lvl5pPr algn="l" rtl="0" eaLnBrk="1" fontAlgn="base" hangingPunct="1">
        <a:lnSpc>
          <a:spcPct val="80000"/>
        </a:lnSpc>
        <a:spcBef>
          <a:spcPct val="0"/>
        </a:spcBef>
        <a:spcAft>
          <a:spcPct val="0"/>
        </a:spcAft>
        <a:defRPr sz="3700" b="1">
          <a:solidFill>
            <a:schemeClr val="accent1"/>
          </a:solidFill>
          <a:latin typeface="Arial" charset="0"/>
        </a:defRPr>
      </a:lvl5pPr>
      <a:lvl6pPr marL="609493" algn="l" rtl="0" eaLnBrk="1" fontAlgn="base" hangingPunct="1">
        <a:lnSpc>
          <a:spcPct val="80000"/>
        </a:lnSpc>
        <a:spcBef>
          <a:spcPct val="0"/>
        </a:spcBef>
        <a:spcAft>
          <a:spcPct val="0"/>
        </a:spcAft>
        <a:defRPr sz="3700" b="1">
          <a:solidFill>
            <a:schemeClr val="accent1"/>
          </a:solidFill>
          <a:latin typeface="Arial" charset="0"/>
        </a:defRPr>
      </a:lvl6pPr>
      <a:lvl7pPr marL="1218987" algn="l" rtl="0" eaLnBrk="1" fontAlgn="base" hangingPunct="1">
        <a:lnSpc>
          <a:spcPct val="80000"/>
        </a:lnSpc>
        <a:spcBef>
          <a:spcPct val="0"/>
        </a:spcBef>
        <a:spcAft>
          <a:spcPct val="0"/>
        </a:spcAft>
        <a:defRPr sz="3700" b="1">
          <a:solidFill>
            <a:schemeClr val="accent1"/>
          </a:solidFill>
          <a:latin typeface="Arial" charset="0"/>
        </a:defRPr>
      </a:lvl7pPr>
      <a:lvl8pPr marL="1828480" algn="l" rtl="0" eaLnBrk="1" fontAlgn="base" hangingPunct="1">
        <a:lnSpc>
          <a:spcPct val="80000"/>
        </a:lnSpc>
        <a:spcBef>
          <a:spcPct val="0"/>
        </a:spcBef>
        <a:spcAft>
          <a:spcPct val="0"/>
        </a:spcAft>
        <a:defRPr sz="3700" b="1">
          <a:solidFill>
            <a:schemeClr val="accent1"/>
          </a:solidFill>
          <a:latin typeface="Arial" charset="0"/>
        </a:defRPr>
      </a:lvl8pPr>
      <a:lvl9pPr marL="2437973" algn="l" rtl="0" eaLnBrk="1" fontAlgn="base" hangingPunct="1">
        <a:lnSpc>
          <a:spcPct val="80000"/>
        </a:lnSpc>
        <a:spcBef>
          <a:spcPct val="0"/>
        </a:spcBef>
        <a:spcAft>
          <a:spcPct val="0"/>
        </a:spcAft>
        <a:defRPr sz="3700" b="1">
          <a:solidFill>
            <a:schemeClr val="accent1"/>
          </a:solidFill>
          <a:latin typeface="Arial" charset="0"/>
        </a:defRPr>
      </a:lvl9pPr>
    </p:titleStyle>
    <p:bodyStyle>
      <a:lvl1pPr marL="0" indent="0" algn="l" rtl="0" eaLnBrk="1" fontAlgn="base" hangingPunct="1">
        <a:lnSpc>
          <a:spcPct val="100000"/>
        </a:lnSpc>
        <a:spcBef>
          <a:spcPts val="1200"/>
        </a:spcBef>
        <a:spcAft>
          <a:spcPts val="600"/>
        </a:spcAft>
        <a:buClr>
          <a:schemeClr val="tx1"/>
        </a:buClr>
        <a:buSzPct val="85000"/>
        <a:buFont typeface="Wingdings" pitchFamily="2" charset="2"/>
        <a:buNone/>
        <a:defRPr sz="2000" b="0">
          <a:solidFill>
            <a:srgbClr val="000000"/>
          </a:solidFill>
          <a:latin typeface="+mn-lt"/>
          <a:ea typeface="+mn-ea"/>
          <a:cs typeface="+mn-cs"/>
        </a:defRPr>
      </a:lvl1pPr>
      <a:lvl2pPr marL="173038" indent="-173038" algn="l" rtl="0" eaLnBrk="1" fontAlgn="base" hangingPunct="1">
        <a:lnSpc>
          <a:spcPct val="100000"/>
        </a:lnSpc>
        <a:spcBef>
          <a:spcPts val="600"/>
        </a:spcBef>
        <a:spcAft>
          <a:spcPct val="0"/>
        </a:spcAft>
        <a:buClr>
          <a:schemeClr val="accent1"/>
        </a:buClr>
        <a:buSzPct val="85000"/>
        <a:buFont typeface="Wingdings" pitchFamily="2" charset="2"/>
        <a:buChar char="§"/>
        <a:defRPr sz="2000">
          <a:solidFill>
            <a:srgbClr val="000000"/>
          </a:solidFill>
          <a:latin typeface="+mn-lt"/>
        </a:defRPr>
      </a:lvl2pPr>
      <a:lvl3pPr marL="346075" indent="-173038" algn="l" rtl="0" eaLnBrk="1" fontAlgn="base" hangingPunct="1">
        <a:lnSpc>
          <a:spcPct val="100000"/>
        </a:lnSpc>
        <a:spcBef>
          <a:spcPts val="600"/>
        </a:spcBef>
        <a:spcAft>
          <a:spcPct val="0"/>
        </a:spcAft>
        <a:buClr>
          <a:schemeClr val="accent1"/>
        </a:buClr>
        <a:buSzPct val="85000"/>
        <a:buFont typeface="Wingdings" pitchFamily="2" charset="2"/>
        <a:buChar char="§"/>
        <a:defRPr sz="2000">
          <a:solidFill>
            <a:srgbClr val="000000"/>
          </a:solidFill>
          <a:latin typeface="+mn-lt"/>
        </a:defRPr>
      </a:lvl3pPr>
      <a:lvl4pPr marL="517525" indent="-171450" algn="l" rtl="0" eaLnBrk="1" fontAlgn="base" hangingPunct="1">
        <a:lnSpc>
          <a:spcPct val="100000"/>
        </a:lnSpc>
        <a:spcBef>
          <a:spcPts val="600"/>
        </a:spcBef>
        <a:spcAft>
          <a:spcPct val="0"/>
        </a:spcAft>
        <a:buClr>
          <a:schemeClr val="accent1"/>
        </a:buClr>
        <a:buSzPct val="85000"/>
        <a:buFont typeface="Wingdings" pitchFamily="2" charset="2"/>
        <a:buChar char="§"/>
        <a:defRPr sz="2000">
          <a:solidFill>
            <a:srgbClr val="000000"/>
          </a:solidFill>
          <a:latin typeface="+mn-lt"/>
        </a:defRPr>
      </a:lvl4pPr>
      <a:lvl5pPr marL="0" indent="0" algn="l" rtl="0" eaLnBrk="1" fontAlgn="base" hangingPunct="1">
        <a:lnSpc>
          <a:spcPct val="100000"/>
        </a:lnSpc>
        <a:spcBef>
          <a:spcPts val="1200"/>
        </a:spcBef>
        <a:spcAft>
          <a:spcPts val="1200"/>
        </a:spcAft>
        <a:buClr>
          <a:schemeClr val="tx1"/>
        </a:buClr>
        <a:buSzPct val="85000"/>
        <a:buFont typeface="Wingdings" pitchFamily="2" charset="2"/>
        <a:buNone/>
        <a:defRPr sz="2000" b="1">
          <a:solidFill>
            <a:srgbClr val="000000"/>
          </a:solidFill>
          <a:latin typeface="+mn-lt"/>
        </a:defRPr>
      </a:lvl5pPr>
      <a:lvl6pPr marL="2746953" indent="-154490" algn="l" rtl="0" eaLnBrk="1" fontAlgn="base" hangingPunct="1">
        <a:lnSpc>
          <a:spcPct val="85000"/>
        </a:lnSpc>
        <a:spcBef>
          <a:spcPct val="20000"/>
        </a:spcBef>
        <a:spcAft>
          <a:spcPct val="0"/>
        </a:spcAft>
        <a:buSzPct val="85000"/>
        <a:buFont typeface="Wingdings" pitchFamily="2" charset="2"/>
        <a:buChar char="§"/>
        <a:defRPr sz="1900">
          <a:solidFill>
            <a:schemeClr val="tx1"/>
          </a:solidFill>
          <a:latin typeface="+mn-lt"/>
        </a:defRPr>
      </a:lvl6pPr>
      <a:lvl7pPr marL="3356446" indent="-154490" algn="l" rtl="0" eaLnBrk="1" fontAlgn="base" hangingPunct="1">
        <a:lnSpc>
          <a:spcPct val="85000"/>
        </a:lnSpc>
        <a:spcBef>
          <a:spcPct val="20000"/>
        </a:spcBef>
        <a:spcAft>
          <a:spcPct val="0"/>
        </a:spcAft>
        <a:buSzPct val="85000"/>
        <a:buFont typeface="Wingdings" pitchFamily="2" charset="2"/>
        <a:buChar char="§"/>
        <a:defRPr sz="1900">
          <a:solidFill>
            <a:schemeClr val="tx1"/>
          </a:solidFill>
          <a:latin typeface="+mn-lt"/>
        </a:defRPr>
      </a:lvl7pPr>
      <a:lvl8pPr marL="3965939" indent="-154490" algn="l" rtl="0" eaLnBrk="1" fontAlgn="base" hangingPunct="1">
        <a:lnSpc>
          <a:spcPct val="85000"/>
        </a:lnSpc>
        <a:spcBef>
          <a:spcPct val="20000"/>
        </a:spcBef>
        <a:spcAft>
          <a:spcPct val="0"/>
        </a:spcAft>
        <a:buSzPct val="85000"/>
        <a:buFont typeface="Wingdings" pitchFamily="2" charset="2"/>
        <a:buChar char="§"/>
        <a:defRPr sz="1900">
          <a:solidFill>
            <a:schemeClr val="tx1"/>
          </a:solidFill>
          <a:latin typeface="+mn-lt"/>
        </a:defRPr>
      </a:lvl8pPr>
      <a:lvl9pPr marL="4575432" indent="-154490" algn="l" rtl="0" eaLnBrk="1" fontAlgn="base" hangingPunct="1">
        <a:lnSpc>
          <a:spcPct val="85000"/>
        </a:lnSpc>
        <a:spcBef>
          <a:spcPct val="20000"/>
        </a:spcBef>
        <a:spcAft>
          <a:spcPct val="0"/>
        </a:spcAft>
        <a:buSzPct val="85000"/>
        <a:buFont typeface="Wingdings" pitchFamily="2" charset="2"/>
        <a:buChar char="§"/>
        <a:defRPr sz="1900">
          <a:solidFill>
            <a:schemeClr val="tx1"/>
          </a:solidFill>
          <a:latin typeface="+mn-lt"/>
        </a:defRPr>
      </a:lvl9pPr>
    </p:bodyStyle>
    <p:other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roixrouge.ca/" TargetMode="External"/><Relationship Id="rId7" Type="http://schemas.microsoft.com/office/2007/relationships/hdphoto" Target="../media/hdphoto1.wdp"/><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microsoft.com/office/2007/relationships/hdphoto" Target="../media/hdphoto2.wdp"/></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www.croixrouge.ca/a-propos-de-nous/videos-de-la-croix-rouge/temoignage-de-micheline-grenier-sinistree-d-un-incendie" TargetMode="Externa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8" Type="http://schemas.openxmlformats.org/officeDocument/2006/relationships/hyperlink" Target="https://www.instagram.com/redcrosscanada/" TargetMode="External"/><Relationship Id="rId13" Type="http://schemas.openxmlformats.org/officeDocument/2006/relationships/image" Target="../media/image27.png"/><Relationship Id="rId3" Type="http://schemas.openxmlformats.org/officeDocument/2006/relationships/image" Target="../media/image3.png"/><Relationship Id="rId7" Type="http://schemas.openxmlformats.org/officeDocument/2006/relationships/image" Target="../media/image24.png"/><Relationship Id="rId12" Type="http://schemas.openxmlformats.org/officeDocument/2006/relationships/hyperlink" Target="https://twitter.com/CroixRouge_Qc?ref_src=twsrc%5Egoogle%7Ctwcamp%5Eserp%7Ctwgr%5Eauthor" TargetMode="External"/><Relationship Id="rId2" Type="http://schemas.openxmlformats.org/officeDocument/2006/relationships/hyperlink" Target="http://www.croixrouge.ca/" TargetMode="External"/><Relationship Id="rId1" Type="http://schemas.openxmlformats.org/officeDocument/2006/relationships/slideLayout" Target="../slideLayouts/slideLayout8.xml"/><Relationship Id="rId6" Type="http://schemas.openxmlformats.org/officeDocument/2006/relationships/hyperlink" Target="https://www.facebook.com/CroixRougeQuebec/?locale=fr_CA" TargetMode="External"/><Relationship Id="rId11" Type="http://schemas.openxmlformats.org/officeDocument/2006/relationships/image" Target="../media/image26.png"/><Relationship Id="rId5" Type="http://schemas.openxmlformats.org/officeDocument/2006/relationships/hyperlink" Target="http://www.croixrouge.ca/quebec" TargetMode="External"/><Relationship Id="rId15" Type="http://schemas.openxmlformats.org/officeDocument/2006/relationships/image" Target="../media/image28.png"/><Relationship Id="rId10" Type="http://schemas.openxmlformats.org/officeDocument/2006/relationships/hyperlink" Target="https://ca.linkedin.com/company/croix-rouge-canadienne" TargetMode="External"/><Relationship Id="rId4" Type="http://schemas.openxmlformats.org/officeDocument/2006/relationships/image" Target="../media/image23.jpeg"/><Relationship Id="rId9" Type="http://schemas.openxmlformats.org/officeDocument/2006/relationships/image" Target="../media/image25.png"/><Relationship Id="rId14" Type="http://schemas.openxmlformats.org/officeDocument/2006/relationships/hyperlink" Target="https://www.youtube.com/@canadianredcross/playlist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jpg"/><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15">
            <a:extLst>
              <a:ext uri="{FF2B5EF4-FFF2-40B4-BE49-F238E27FC236}">
                <a16:creationId xmlns:a16="http://schemas.microsoft.com/office/drawing/2014/main" id="{277E1528-AF87-F623-7966-FD8677CEF4E6}"/>
              </a:ext>
            </a:extLst>
          </p:cNvPr>
          <p:cNvSpPr txBox="1">
            <a:spLocks/>
          </p:cNvSpPr>
          <p:nvPr/>
        </p:nvSpPr>
        <p:spPr>
          <a:xfrm>
            <a:off x="373064" y="4343400"/>
            <a:ext cx="8388348" cy="936625"/>
          </a:xfrm>
          <a:prstGeom prst="rect">
            <a:avLst/>
          </a:prstGeom>
        </p:spPr>
        <p:txBody>
          <a:bodyPr/>
          <a:lstStyle>
            <a:lvl1pPr algn="l" rtl="0" eaLnBrk="1" fontAlgn="base" hangingPunct="1">
              <a:lnSpc>
                <a:spcPct val="90000"/>
              </a:lnSpc>
              <a:spcBef>
                <a:spcPts val="0"/>
              </a:spcBef>
              <a:spcAft>
                <a:spcPct val="0"/>
              </a:spcAft>
              <a:defRPr sz="3000" b="1" cap="none" spc="0" baseline="0">
                <a:solidFill>
                  <a:schemeClr val="tx2"/>
                </a:solidFill>
                <a:latin typeface="+mj-lt"/>
                <a:ea typeface="+mj-ea"/>
                <a:cs typeface="+mj-cs"/>
              </a:defRPr>
            </a:lvl1pPr>
            <a:lvl2pPr algn="l" rtl="0" eaLnBrk="1" fontAlgn="base" hangingPunct="1">
              <a:lnSpc>
                <a:spcPct val="80000"/>
              </a:lnSpc>
              <a:spcBef>
                <a:spcPct val="0"/>
              </a:spcBef>
              <a:spcAft>
                <a:spcPct val="0"/>
              </a:spcAft>
              <a:defRPr sz="3700" b="1">
                <a:solidFill>
                  <a:schemeClr val="accent1"/>
                </a:solidFill>
                <a:latin typeface="Arial" charset="0"/>
              </a:defRPr>
            </a:lvl2pPr>
            <a:lvl3pPr algn="l" rtl="0" eaLnBrk="1" fontAlgn="base" hangingPunct="1">
              <a:lnSpc>
                <a:spcPct val="80000"/>
              </a:lnSpc>
              <a:spcBef>
                <a:spcPct val="0"/>
              </a:spcBef>
              <a:spcAft>
                <a:spcPct val="0"/>
              </a:spcAft>
              <a:defRPr sz="3700" b="1">
                <a:solidFill>
                  <a:schemeClr val="accent1"/>
                </a:solidFill>
                <a:latin typeface="Arial" charset="0"/>
              </a:defRPr>
            </a:lvl3pPr>
            <a:lvl4pPr algn="l" rtl="0" eaLnBrk="1" fontAlgn="base" hangingPunct="1">
              <a:lnSpc>
                <a:spcPct val="80000"/>
              </a:lnSpc>
              <a:spcBef>
                <a:spcPct val="0"/>
              </a:spcBef>
              <a:spcAft>
                <a:spcPct val="0"/>
              </a:spcAft>
              <a:defRPr sz="3700" b="1">
                <a:solidFill>
                  <a:schemeClr val="accent1"/>
                </a:solidFill>
                <a:latin typeface="Arial" charset="0"/>
              </a:defRPr>
            </a:lvl4pPr>
            <a:lvl5pPr algn="l" rtl="0" eaLnBrk="1" fontAlgn="base" hangingPunct="1">
              <a:lnSpc>
                <a:spcPct val="80000"/>
              </a:lnSpc>
              <a:spcBef>
                <a:spcPct val="0"/>
              </a:spcBef>
              <a:spcAft>
                <a:spcPct val="0"/>
              </a:spcAft>
              <a:defRPr sz="3700" b="1">
                <a:solidFill>
                  <a:schemeClr val="accent1"/>
                </a:solidFill>
                <a:latin typeface="Arial" charset="0"/>
              </a:defRPr>
            </a:lvl5pPr>
            <a:lvl6pPr marL="609493" algn="l" rtl="0" eaLnBrk="1" fontAlgn="base" hangingPunct="1">
              <a:lnSpc>
                <a:spcPct val="80000"/>
              </a:lnSpc>
              <a:spcBef>
                <a:spcPct val="0"/>
              </a:spcBef>
              <a:spcAft>
                <a:spcPct val="0"/>
              </a:spcAft>
              <a:defRPr sz="3700" b="1">
                <a:solidFill>
                  <a:schemeClr val="accent1"/>
                </a:solidFill>
                <a:latin typeface="Arial" charset="0"/>
              </a:defRPr>
            </a:lvl6pPr>
            <a:lvl7pPr marL="1218987" algn="l" rtl="0" eaLnBrk="1" fontAlgn="base" hangingPunct="1">
              <a:lnSpc>
                <a:spcPct val="80000"/>
              </a:lnSpc>
              <a:spcBef>
                <a:spcPct val="0"/>
              </a:spcBef>
              <a:spcAft>
                <a:spcPct val="0"/>
              </a:spcAft>
              <a:defRPr sz="3700" b="1">
                <a:solidFill>
                  <a:schemeClr val="accent1"/>
                </a:solidFill>
                <a:latin typeface="Arial" charset="0"/>
              </a:defRPr>
            </a:lvl7pPr>
            <a:lvl8pPr marL="1828480" algn="l" rtl="0" eaLnBrk="1" fontAlgn="base" hangingPunct="1">
              <a:lnSpc>
                <a:spcPct val="80000"/>
              </a:lnSpc>
              <a:spcBef>
                <a:spcPct val="0"/>
              </a:spcBef>
              <a:spcAft>
                <a:spcPct val="0"/>
              </a:spcAft>
              <a:defRPr sz="3700" b="1">
                <a:solidFill>
                  <a:schemeClr val="accent1"/>
                </a:solidFill>
                <a:latin typeface="Arial" charset="0"/>
              </a:defRPr>
            </a:lvl8pPr>
            <a:lvl9pPr marL="2437973" algn="l" rtl="0" eaLnBrk="1" fontAlgn="base" hangingPunct="1">
              <a:lnSpc>
                <a:spcPct val="80000"/>
              </a:lnSpc>
              <a:spcBef>
                <a:spcPct val="0"/>
              </a:spcBef>
              <a:spcAft>
                <a:spcPct val="0"/>
              </a:spcAft>
              <a:defRPr sz="3700" b="1">
                <a:solidFill>
                  <a:schemeClr val="accent1"/>
                </a:solidFill>
                <a:latin typeface="Arial" charset="0"/>
              </a:defRPr>
            </a:lvl9pPr>
          </a:lstStyle>
          <a:p>
            <a:r>
              <a:rPr lang="fr-CA" sz="3800" kern="0" dirty="0"/>
              <a:t>Le don d’agir dans l’urgence</a:t>
            </a:r>
          </a:p>
        </p:txBody>
      </p:sp>
      <p:pic>
        <p:nvPicPr>
          <p:cNvPr id="20" name="Image 19" descr="Une image contenant logo&#10;&#10;Description générée automatiquement">
            <a:hlinkClick r:id="rId3"/>
            <a:extLst>
              <a:ext uri="{FF2B5EF4-FFF2-40B4-BE49-F238E27FC236}">
                <a16:creationId xmlns:a16="http://schemas.microsoft.com/office/drawing/2014/main" id="{AD21321F-9213-24F2-CF52-F293B7479A6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40863" y="4114800"/>
            <a:ext cx="2597149" cy="2597149"/>
          </a:xfrm>
          <a:prstGeom prst="rect">
            <a:avLst/>
          </a:prstGeom>
        </p:spPr>
      </p:pic>
      <p:pic>
        <p:nvPicPr>
          <p:cNvPr id="15" name="Espace réservé pour une image  14">
            <a:extLst>
              <a:ext uri="{FF2B5EF4-FFF2-40B4-BE49-F238E27FC236}">
                <a16:creationId xmlns:a16="http://schemas.microsoft.com/office/drawing/2014/main" id="{2E1BC75C-BC43-AE56-DDED-B09E156F7509}"/>
              </a:ext>
            </a:extLst>
          </p:cNvPr>
          <p:cNvPicPr>
            <a:picLocks noGrp="1" noChangeAspect="1"/>
          </p:cNvPicPr>
          <p:nvPr>
            <p:ph type="pic" idx="1"/>
          </p:nvPr>
        </p:nvPicPr>
        <p:blipFill rotWithShape="1">
          <a:blip r:embed="rId5" cstate="print">
            <a:extLst>
              <a:ext uri="{28A0092B-C50C-407E-A947-70E740481C1C}">
                <a14:useLocalDpi xmlns:a14="http://schemas.microsoft.com/office/drawing/2010/main" val="0"/>
              </a:ext>
            </a:extLst>
          </a:blip>
          <a:srcRect l="1250" t="270" b="-270"/>
          <a:stretch/>
        </p:blipFill>
        <p:spPr>
          <a:xfrm>
            <a:off x="6156962" y="0"/>
            <a:ext cx="6031864" cy="4038600"/>
          </a:xfrm>
        </p:spPr>
      </p:pic>
      <p:sp>
        <p:nvSpPr>
          <p:cNvPr id="2" name="Espace réservé du pied de page 3">
            <a:extLst>
              <a:ext uri="{FF2B5EF4-FFF2-40B4-BE49-F238E27FC236}">
                <a16:creationId xmlns:a16="http://schemas.microsoft.com/office/drawing/2014/main" id="{CAC8D633-9E21-8784-2D9A-D64D8C1154F8}"/>
              </a:ext>
            </a:extLst>
          </p:cNvPr>
          <p:cNvSpPr txBox="1">
            <a:spLocks/>
          </p:cNvSpPr>
          <p:nvPr/>
        </p:nvSpPr>
        <p:spPr bwMode="auto">
          <a:xfrm>
            <a:off x="7389812" y="3730625"/>
            <a:ext cx="4572000" cy="155575"/>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defPPr>
              <a:defRPr lang="en-CA"/>
            </a:defPPr>
            <a:lvl1pPr algn="l" rtl="0" fontAlgn="base">
              <a:spcBef>
                <a:spcPct val="0"/>
              </a:spcBef>
              <a:spcAft>
                <a:spcPct val="0"/>
              </a:spcAft>
              <a:defRPr sz="900" kern="1200">
                <a:solidFill>
                  <a:schemeClr val="accent3"/>
                </a:solidFill>
                <a:latin typeface="Arial" charset="0"/>
                <a:ea typeface="+mn-ea"/>
                <a:cs typeface="+mn-cs"/>
              </a:defRPr>
            </a:lvl1pPr>
            <a:lvl2pPr marL="609493" algn="ctr" rtl="0" fontAlgn="base">
              <a:spcBef>
                <a:spcPct val="0"/>
              </a:spcBef>
              <a:spcAft>
                <a:spcPct val="0"/>
              </a:spcAft>
              <a:defRPr kern="1200">
                <a:solidFill>
                  <a:schemeClr val="tx1"/>
                </a:solidFill>
                <a:latin typeface="Arial" charset="0"/>
                <a:ea typeface="+mn-ea"/>
                <a:cs typeface="+mn-cs"/>
              </a:defRPr>
            </a:lvl2pPr>
            <a:lvl3pPr marL="1218987" algn="ctr" rtl="0" fontAlgn="base">
              <a:spcBef>
                <a:spcPct val="0"/>
              </a:spcBef>
              <a:spcAft>
                <a:spcPct val="0"/>
              </a:spcAft>
              <a:defRPr kern="1200">
                <a:solidFill>
                  <a:schemeClr val="tx1"/>
                </a:solidFill>
                <a:latin typeface="Arial" charset="0"/>
                <a:ea typeface="+mn-ea"/>
                <a:cs typeface="+mn-cs"/>
              </a:defRPr>
            </a:lvl3pPr>
            <a:lvl4pPr marL="1828480" algn="ctr" rtl="0" fontAlgn="base">
              <a:spcBef>
                <a:spcPct val="0"/>
              </a:spcBef>
              <a:spcAft>
                <a:spcPct val="0"/>
              </a:spcAft>
              <a:defRPr kern="1200">
                <a:solidFill>
                  <a:schemeClr val="tx1"/>
                </a:solidFill>
                <a:latin typeface="Arial" charset="0"/>
                <a:ea typeface="+mn-ea"/>
                <a:cs typeface="+mn-cs"/>
              </a:defRPr>
            </a:lvl4pPr>
            <a:lvl5pPr marL="2437973" algn="ctr" rtl="0" fontAlgn="base">
              <a:spcBef>
                <a:spcPct val="0"/>
              </a:spcBef>
              <a:spcAft>
                <a:spcPct val="0"/>
              </a:spcAft>
              <a:defRPr kern="1200">
                <a:solidFill>
                  <a:schemeClr val="tx1"/>
                </a:solidFill>
                <a:latin typeface="Arial" charset="0"/>
                <a:ea typeface="+mn-ea"/>
                <a:cs typeface="+mn-cs"/>
              </a:defRPr>
            </a:lvl5pPr>
            <a:lvl6pPr marL="3047467" algn="l" defTabSz="1218987" rtl="0" eaLnBrk="1" latinLnBrk="0" hangingPunct="1">
              <a:defRPr kern="1200">
                <a:solidFill>
                  <a:schemeClr val="tx1"/>
                </a:solidFill>
                <a:latin typeface="Arial" charset="0"/>
                <a:ea typeface="+mn-ea"/>
                <a:cs typeface="+mn-cs"/>
              </a:defRPr>
            </a:lvl6pPr>
            <a:lvl7pPr marL="3656960" algn="l" defTabSz="1218987" rtl="0" eaLnBrk="1" latinLnBrk="0" hangingPunct="1">
              <a:defRPr kern="1200">
                <a:solidFill>
                  <a:schemeClr val="tx1"/>
                </a:solidFill>
                <a:latin typeface="Arial" charset="0"/>
                <a:ea typeface="+mn-ea"/>
                <a:cs typeface="+mn-cs"/>
              </a:defRPr>
            </a:lvl7pPr>
            <a:lvl8pPr marL="4266453" algn="l" defTabSz="1218987" rtl="0" eaLnBrk="1" latinLnBrk="0" hangingPunct="1">
              <a:defRPr kern="1200">
                <a:solidFill>
                  <a:schemeClr val="tx1"/>
                </a:solidFill>
                <a:latin typeface="Arial" charset="0"/>
                <a:ea typeface="+mn-ea"/>
                <a:cs typeface="+mn-cs"/>
              </a:defRPr>
            </a:lvl8pPr>
            <a:lvl9pPr marL="4875947" algn="l" defTabSz="1218987" rtl="0" eaLnBrk="1" latinLnBrk="0" hangingPunct="1">
              <a:defRPr kern="1200">
                <a:solidFill>
                  <a:schemeClr val="tx1"/>
                </a:solidFill>
                <a:latin typeface="Arial" charset="0"/>
                <a:ea typeface="+mn-ea"/>
                <a:cs typeface="+mn-cs"/>
              </a:defRPr>
            </a:lvl9pPr>
          </a:lstStyle>
          <a:p>
            <a:pPr algn="r"/>
            <a:r>
              <a:rPr lang="en-CA" dirty="0">
                <a:solidFill>
                  <a:srgbClr val="777777"/>
                </a:solidFill>
              </a:rPr>
              <a:t>Crédit : SOPFEU</a:t>
            </a:r>
          </a:p>
        </p:txBody>
      </p:sp>
      <p:pic>
        <p:nvPicPr>
          <p:cNvPr id="3" name="Espace réservé pour une image  14">
            <a:extLst>
              <a:ext uri="{FF2B5EF4-FFF2-40B4-BE49-F238E27FC236}">
                <a16:creationId xmlns:a16="http://schemas.microsoft.com/office/drawing/2014/main" id="{6E2762F2-D17B-BE7B-F74C-6A9428600D51}"/>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contrast="20000"/>
                    </a14:imgEffect>
                  </a14:imgLayer>
                </a14:imgProps>
              </a:ext>
              <a:ext uri="{28A0092B-C50C-407E-A947-70E740481C1C}">
                <a14:useLocalDpi xmlns:a14="http://schemas.microsoft.com/office/drawing/2010/main" val="0"/>
              </a:ext>
            </a:extLst>
          </a:blip>
          <a:srcRect l="493" r="493"/>
          <a:stretch/>
        </p:blipFill>
        <p:spPr bwMode="auto">
          <a:xfrm>
            <a:off x="13652" y="-10886"/>
            <a:ext cx="6031864" cy="4038600"/>
          </a:xfrm>
          <a:prstGeom prst="rect">
            <a:avLst/>
          </a:prstGeom>
          <a:noFill/>
          <a:ln w="9525">
            <a:noFill/>
            <a:miter lim="800000"/>
            <a:headEnd/>
            <a:tailEnd/>
          </a:ln>
          <a:effectLst/>
        </p:spPr>
      </p:pic>
      <p:sp>
        <p:nvSpPr>
          <p:cNvPr id="4" name="Espace réservé du pied de page 3">
            <a:extLst>
              <a:ext uri="{FF2B5EF4-FFF2-40B4-BE49-F238E27FC236}">
                <a16:creationId xmlns:a16="http://schemas.microsoft.com/office/drawing/2014/main" id="{B8A61B50-8D72-396A-90E3-B905413C86CF}"/>
              </a:ext>
            </a:extLst>
          </p:cNvPr>
          <p:cNvSpPr txBox="1">
            <a:spLocks/>
          </p:cNvSpPr>
          <p:nvPr/>
        </p:nvSpPr>
        <p:spPr bwMode="auto">
          <a:xfrm>
            <a:off x="1217612" y="3730625"/>
            <a:ext cx="4572000" cy="155575"/>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defPPr>
              <a:defRPr lang="en-CA"/>
            </a:defPPr>
            <a:lvl1pPr algn="l" rtl="0" fontAlgn="base">
              <a:spcBef>
                <a:spcPct val="0"/>
              </a:spcBef>
              <a:spcAft>
                <a:spcPct val="0"/>
              </a:spcAft>
              <a:defRPr sz="900" kern="1200">
                <a:solidFill>
                  <a:schemeClr val="accent3"/>
                </a:solidFill>
                <a:latin typeface="Arial" charset="0"/>
                <a:ea typeface="+mn-ea"/>
                <a:cs typeface="+mn-cs"/>
              </a:defRPr>
            </a:lvl1pPr>
            <a:lvl2pPr marL="609493" algn="ctr" rtl="0" fontAlgn="base">
              <a:spcBef>
                <a:spcPct val="0"/>
              </a:spcBef>
              <a:spcAft>
                <a:spcPct val="0"/>
              </a:spcAft>
              <a:defRPr kern="1200">
                <a:solidFill>
                  <a:schemeClr val="tx1"/>
                </a:solidFill>
                <a:latin typeface="Arial" charset="0"/>
                <a:ea typeface="+mn-ea"/>
                <a:cs typeface="+mn-cs"/>
              </a:defRPr>
            </a:lvl2pPr>
            <a:lvl3pPr marL="1218987" algn="ctr" rtl="0" fontAlgn="base">
              <a:spcBef>
                <a:spcPct val="0"/>
              </a:spcBef>
              <a:spcAft>
                <a:spcPct val="0"/>
              </a:spcAft>
              <a:defRPr kern="1200">
                <a:solidFill>
                  <a:schemeClr val="tx1"/>
                </a:solidFill>
                <a:latin typeface="Arial" charset="0"/>
                <a:ea typeface="+mn-ea"/>
                <a:cs typeface="+mn-cs"/>
              </a:defRPr>
            </a:lvl3pPr>
            <a:lvl4pPr marL="1828480" algn="ctr" rtl="0" fontAlgn="base">
              <a:spcBef>
                <a:spcPct val="0"/>
              </a:spcBef>
              <a:spcAft>
                <a:spcPct val="0"/>
              </a:spcAft>
              <a:defRPr kern="1200">
                <a:solidFill>
                  <a:schemeClr val="tx1"/>
                </a:solidFill>
                <a:latin typeface="Arial" charset="0"/>
                <a:ea typeface="+mn-ea"/>
                <a:cs typeface="+mn-cs"/>
              </a:defRPr>
            </a:lvl4pPr>
            <a:lvl5pPr marL="2437973" algn="ctr" rtl="0" fontAlgn="base">
              <a:spcBef>
                <a:spcPct val="0"/>
              </a:spcBef>
              <a:spcAft>
                <a:spcPct val="0"/>
              </a:spcAft>
              <a:defRPr kern="1200">
                <a:solidFill>
                  <a:schemeClr val="tx1"/>
                </a:solidFill>
                <a:latin typeface="Arial" charset="0"/>
                <a:ea typeface="+mn-ea"/>
                <a:cs typeface="+mn-cs"/>
              </a:defRPr>
            </a:lvl5pPr>
            <a:lvl6pPr marL="3047467" algn="l" defTabSz="1218987" rtl="0" eaLnBrk="1" latinLnBrk="0" hangingPunct="1">
              <a:defRPr kern="1200">
                <a:solidFill>
                  <a:schemeClr val="tx1"/>
                </a:solidFill>
                <a:latin typeface="Arial" charset="0"/>
                <a:ea typeface="+mn-ea"/>
                <a:cs typeface="+mn-cs"/>
              </a:defRPr>
            </a:lvl6pPr>
            <a:lvl7pPr marL="3656960" algn="l" defTabSz="1218987" rtl="0" eaLnBrk="1" latinLnBrk="0" hangingPunct="1">
              <a:defRPr kern="1200">
                <a:solidFill>
                  <a:schemeClr val="tx1"/>
                </a:solidFill>
                <a:latin typeface="Arial" charset="0"/>
                <a:ea typeface="+mn-ea"/>
                <a:cs typeface="+mn-cs"/>
              </a:defRPr>
            </a:lvl7pPr>
            <a:lvl8pPr marL="4266453" algn="l" defTabSz="1218987" rtl="0" eaLnBrk="1" latinLnBrk="0" hangingPunct="1">
              <a:defRPr kern="1200">
                <a:solidFill>
                  <a:schemeClr val="tx1"/>
                </a:solidFill>
                <a:latin typeface="Arial" charset="0"/>
                <a:ea typeface="+mn-ea"/>
                <a:cs typeface="+mn-cs"/>
              </a:defRPr>
            </a:lvl8pPr>
            <a:lvl9pPr marL="4875947" algn="l" defTabSz="1218987" rtl="0" eaLnBrk="1" latinLnBrk="0" hangingPunct="1">
              <a:defRPr kern="1200">
                <a:solidFill>
                  <a:schemeClr val="tx1"/>
                </a:solidFill>
                <a:latin typeface="Arial" charset="0"/>
                <a:ea typeface="+mn-ea"/>
                <a:cs typeface="+mn-cs"/>
              </a:defRPr>
            </a:lvl9pPr>
          </a:lstStyle>
          <a:p>
            <a:pPr algn="r"/>
            <a:r>
              <a:rPr lang="en-CA" dirty="0">
                <a:solidFill>
                  <a:srgbClr val="777777"/>
                </a:solidFill>
              </a:rPr>
              <a:t>Crédit : Sylvain Ryan</a:t>
            </a:r>
          </a:p>
        </p:txBody>
      </p:sp>
    </p:spTree>
    <p:extLst>
      <p:ext uri="{BB962C8B-B14F-4D97-AF65-F5344CB8AC3E}">
        <p14:creationId xmlns:p14="http://schemas.microsoft.com/office/powerpoint/2010/main" val="2158580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Espace réservé pour une image  16" descr="Une image contenant personne&#10;&#10;Description générée automatiquement">
            <a:extLst>
              <a:ext uri="{FF2B5EF4-FFF2-40B4-BE49-F238E27FC236}">
                <a16:creationId xmlns:a16="http://schemas.microsoft.com/office/drawing/2014/main" id="{4610B732-4044-0A93-5B49-C307E65E6207}"/>
              </a:ext>
            </a:extLst>
          </p:cNvPr>
          <p:cNvPicPr>
            <a:picLocks noGrp="1" noChangeAspect="1"/>
          </p:cNvPicPr>
          <p:nvPr>
            <p:ph type="pic" idx="1"/>
          </p:nvPr>
        </p:nvPicPr>
        <p:blipFill rotWithShape="1">
          <a:blip r:embed="rId3">
            <a:extLst>
              <a:ext uri="{BEBA8EAE-BF5A-486C-A8C5-ECC9F3942E4B}">
                <a14:imgProps xmlns:a14="http://schemas.microsoft.com/office/drawing/2010/main">
                  <a14:imgLayer r:embed="rId4">
                    <a14:imgEffect>
                      <a14:colorTemperature colorTemp="6178"/>
                    </a14:imgEffect>
                    <a14:imgEffect>
                      <a14:brightnessContrast bright="-10000" contrast="6000"/>
                    </a14:imgEffect>
                  </a14:imgLayer>
                </a14:imgProps>
              </a:ext>
              <a:ext uri="{28A0092B-C50C-407E-A947-70E740481C1C}">
                <a14:useLocalDpi xmlns:a14="http://schemas.microsoft.com/office/drawing/2010/main" val="0"/>
              </a:ext>
            </a:extLst>
          </a:blip>
          <a:srcRect l="9000" t="15250" r="11022" b="17250"/>
          <a:stretch/>
        </p:blipFill>
        <p:spPr>
          <a:xfrm>
            <a:off x="-1" y="22860"/>
            <a:ext cx="12188825" cy="6858000"/>
          </a:xfrm>
        </p:spPr>
      </p:pic>
      <p:sp>
        <p:nvSpPr>
          <p:cNvPr id="2" name="Espace réservé du pied de page 1"/>
          <p:cNvSpPr>
            <a:spLocks noGrp="1"/>
          </p:cNvSpPr>
          <p:nvPr>
            <p:ph type="ftr" sz="quarter" idx="11"/>
          </p:nvPr>
        </p:nvSpPr>
        <p:spPr/>
        <p:txBody>
          <a:bodyPr/>
          <a:lstStyle/>
          <a:p>
            <a:r>
              <a:rPr lang="en-CA" noProof="0" dirty="0">
                <a:solidFill>
                  <a:srgbClr val="777777"/>
                </a:solidFill>
              </a:rPr>
              <a:t>Le don d’agir dans l’urgence – Croix-Rouge </a:t>
            </a:r>
            <a:r>
              <a:rPr lang="en-CA" noProof="0" dirty="0" err="1">
                <a:solidFill>
                  <a:srgbClr val="777777"/>
                </a:solidFill>
              </a:rPr>
              <a:t>canadienne</a:t>
            </a:r>
            <a:r>
              <a:rPr lang="en-CA" noProof="0" dirty="0">
                <a:solidFill>
                  <a:srgbClr val="777777"/>
                </a:solidFill>
              </a:rPr>
              <a:t> (Québec)  </a:t>
            </a:r>
            <a:r>
              <a:rPr lang="en-CA" noProof="0" dirty="0">
                <a:solidFill>
                  <a:srgbClr val="777777"/>
                </a:solidFill>
                <a:latin typeface="Arial" panose="020B0604020202020204" pitchFamily="34" charset="0"/>
                <a:cs typeface="Arial" panose="020B0604020202020204" pitchFamily="34" charset="0"/>
              </a:rPr>
              <a:t>|  2024</a:t>
            </a:r>
            <a:endParaRPr lang="en-CA" noProof="0" dirty="0">
              <a:solidFill>
                <a:srgbClr val="777777"/>
              </a:solidFill>
            </a:endParaRPr>
          </a:p>
        </p:txBody>
      </p:sp>
      <p:sp>
        <p:nvSpPr>
          <p:cNvPr id="15" name="Titre 6">
            <a:extLst>
              <a:ext uri="{FF2B5EF4-FFF2-40B4-BE49-F238E27FC236}">
                <a16:creationId xmlns:a16="http://schemas.microsoft.com/office/drawing/2014/main" id="{3F06E4C0-0186-F699-984C-E662371F1D1D}"/>
              </a:ext>
            </a:extLst>
          </p:cNvPr>
          <p:cNvSpPr txBox="1">
            <a:spLocks/>
          </p:cNvSpPr>
          <p:nvPr/>
        </p:nvSpPr>
        <p:spPr>
          <a:xfrm>
            <a:off x="335380" y="358775"/>
            <a:ext cx="4463632" cy="936625"/>
          </a:xfrm>
          <a:prstGeom prst="rect">
            <a:avLst/>
          </a:prstGeom>
        </p:spPr>
        <p:txBody>
          <a:bodyPr/>
          <a:lstStyle>
            <a:lvl1pPr algn="l" rtl="0" eaLnBrk="1" fontAlgn="base" hangingPunct="1">
              <a:lnSpc>
                <a:spcPct val="90000"/>
              </a:lnSpc>
              <a:spcBef>
                <a:spcPts val="0"/>
              </a:spcBef>
              <a:spcAft>
                <a:spcPct val="0"/>
              </a:spcAft>
              <a:defRPr sz="3000" b="1" cap="none" spc="0" baseline="0">
                <a:solidFill>
                  <a:schemeClr val="tx2"/>
                </a:solidFill>
                <a:latin typeface="+mj-lt"/>
                <a:ea typeface="+mj-ea"/>
                <a:cs typeface="+mj-cs"/>
              </a:defRPr>
            </a:lvl1pPr>
            <a:lvl2pPr algn="l" rtl="0" eaLnBrk="1" fontAlgn="base" hangingPunct="1">
              <a:lnSpc>
                <a:spcPct val="80000"/>
              </a:lnSpc>
              <a:spcBef>
                <a:spcPct val="0"/>
              </a:spcBef>
              <a:spcAft>
                <a:spcPct val="0"/>
              </a:spcAft>
              <a:defRPr sz="3700" b="1">
                <a:solidFill>
                  <a:schemeClr val="accent1"/>
                </a:solidFill>
                <a:latin typeface="Arial" charset="0"/>
              </a:defRPr>
            </a:lvl2pPr>
            <a:lvl3pPr algn="l" rtl="0" eaLnBrk="1" fontAlgn="base" hangingPunct="1">
              <a:lnSpc>
                <a:spcPct val="80000"/>
              </a:lnSpc>
              <a:spcBef>
                <a:spcPct val="0"/>
              </a:spcBef>
              <a:spcAft>
                <a:spcPct val="0"/>
              </a:spcAft>
              <a:defRPr sz="3700" b="1">
                <a:solidFill>
                  <a:schemeClr val="accent1"/>
                </a:solidFill>
                <a:latin typeface="Arial" charset="0"/>
              </a:defRPr>
            </a:lvl3pPr>
            <a:lvl4pPr algn="l" rtl="0" eaLnBrk="1" fontAlgn="base" hangingPunct="1">
              <a:lnSpc>
                <a:spcPct val="80000"/>
              </a:lnSpc>
              <a:spcBef>
                <a:spcPct val="0"/>
              </a:spcBef>
              <a:spcAft>
                <a:spcPct val="0"/>
              </a:spcAft>
              <a:defRPr sz="3700" b="1">
                <a:solidFill>
                  <a:schemeClr val="accent1"/>
                </a:solidFill>
                <a:latin typeface="Arial" charset="0"/>
              </a:defRPr>
            </a:lvl4pPr>
            <a:lvl5pPr algn="l" rtl="0" eaLnBrk="1" fontAlgn="base" hangingPunct="1">
              <a:lnSpc>
                <a:spcPct val="80000"/>
              </a:lnSpc>
              <a:spcBef>
                <a:spcPct val="0"/>
              </a:spcBef>
              <a:spcAft>
                <a:spcPct val="0"/>
              </a:spcAft>
              <a:defRPr sz="3700" b="1">
                <a:solidFill>
                  <a:schemeClr val="accent1"/>
                </a:solidFill>
                <a:latin typeface="Arial" charset="0"/>
              </a:defRPr>
            </a:lvl5pPr>
            <a:lvl6pPr marL="609493" algn="l" rtl="0" eaLnBrk="1" fontAlgn="base" hangingPunct="1">
              <a:lnSpc>
                <a:spcPct val="80000"/>
              </a:lnSpc>
              <a:spcBef>
                <a:spcPct val="0"/>
              </a:spcBef>
              <a:spcAft>
                <a:spcPct val="0"/>
              </a:spcAft>
              <a:defRPr sz="3700" b="1">
                <a:solidFill>
                  <a:schemeClr val="accent1"/>
                </a:solidFill>
                <a:latin typeface="Arial" charset="0"/>
              </a:defRPr>
            </a:lvl6pPr>
            <a:lvl7pPr marL="1218987" algn="l" rtl="0" eaLnBrk="1" fontAlgn="base" hangingPunct="1">
              <a:lnSpc>
                <a:spcPct val="80000"/>
              </a:lnSpc>
              <a:spcBef>
                <a:spcPct val="0"/>
              </a:spcBef>
              <a:spcAft>
                <a:spcPct val="0"/>
              </a:spcAft>
              <a:defRPr sz="3700" b="1">
                <a:solidFill>
                  <a:schemeClr val="accent1"/>
                </a:solidFill>
                <a:latin typeface="Arial" charset="0"/>
              </a:defRPr>
            </a:lvl7pPr>
            <a:lvl8pPr marL="1828480" algn="l" rtl="0" eaLnBrk="1" fontAlgn="base" hangingPunct="1">
              <a:lnSpc>
                <a:spcPct val="80000"/>
              </a:lnSpc>
              <a:spcBef>
                <a:spcPct val="0"/>
              </a:spcBef>
              <a:spcAft>
                <a:spcPct val="0"/>
              </a:spcAft>
              <a:defRPr sz="3700" b="1">
                <a:solidFill>
                  <a:schemeClr val="accent1"/>
                </a:solidFill>
                <a:latin typeface="Arial" charset="0"/>
              </a:defRPr>
            </a:lvl8pPr>
            <a:lvl9pPr marL="2437973" algn="l" rtl="0" eaLnBrk="1" fontAlgn="base" hangingPunct="1">
              <a:lnSpc>
                <a:spcPct val="80000"/>
              </a:lnSpc>
              <a:spcBef>
                <a:spcPct val="0"/>
              </a:spcBef>
              <a:spcAft>
                <a:spcPct val="0"/>
              </a:spcAft>
              <a:defRPr sz="3700" b="1">
                <a:solidFill>
                  <a:schemeClr val="accent1"/>
                </a:solidFill>
                <a:latin typeface="Arial" charset="0"/>
              </a:defRPr>
            </a:lvl9pPr>
          </a:lstStyle>
          <a:p>
            <a:pPr>
              <a:spcBef>
                <a:spcPts val="300"/>
              </a:spcBef>
              <a:spcAft>
                <a:spcPts val="300"/>
              </a:spcAft>
            </a:pPr>
            <a:r>
              <a:rPr lang="fr-CA" sz="2800" b="1" kern="0" dirty="0">
                <a:solidFill>
                  <a:schemeClr val="bg1"/>
                </a:solidFill>
              </a:rPr>
              <a:t>Selon un sondage</a:t>
            </a:r>
            <a:r>
              <a:rPr lang="fr-CA" sz="2800" b="1" kern="0" dirty="0">
                <a:solidFill>
                  <a:srgbClr val="777777"/>
                </a:solidFill>
              </a:rPr>
              <a:t>*</a:t>
            </a:r>
            <a:r>
              <a:rPr lang="fr-CA" sz="2800" b="1" kern="0" dirty="0">
                <a:solidFill>
                  <a:schemeClr val="bg1"/>
                </a:solidFill>
              </a:rPr>
              <a:t> </a:t>
            </a:r>
            <a:r>
              <a:rPr lang="fr-CA" sz="2800" kern="0" dirty="0">
                <a:solidFill>
                  <a:schemeClr val="bg1"/>
                </a:solidFill>
              </a:rPr>
              <a:t>réalisé périodiquement auprès des québécois, la Croix-Rouge canadienne demeure, depuis 2013, au classement des trois organismes en services sociaux et communautaires les plus crédibles auprès des donateurs.</a:t>
            </a:r>
          </a:p>
        </p:txBody>
      </p:sp>
      <p:sp>
        <p:nvSpPr>
          <p:cNvPr id="4" name="Espace réservé du contenu 7">
            <a:extLst>
              <a:ext uri="{FF2B5EF4-FFF2-40B4-BE49-F238E27FC236}">
                <a16:creationId xmlns:a16="http://schemas.microsoft.com/office/drawing/2014/main" id="{1750E7A3-3E4F-9989-63AD-04D5D6CCFEA0}"/>
              </a:ext>
            </a:extLst>
          </p:cNvPr>
          <p:cNvSpPr txBox="1">
            <a:spLocks/>
          </p:cNvSpPr>
          <p:nvPr/>
        </p:nvSpPr>
        <p:spPr>
          <a:xfrm>
            <a:off x="335380" y="4686300"/>
            <a:ext cx="4317362" cy="1104900"/>
          </a:xfrm>
          <a:prstGeom prst="rect">
            <a:avLst/>
          </a:prstGeom>
        </p:spPr>
        <p:txBody>
          <a:bodyPr/>
          <a:lstStyle>
            <a:lvl1pPr marL="0" indent="0" algn="l" rtl="0" eaLnBrk="1" fontAlgn="base" hangingPunct="1">
              <a:lnSpc>
                <a:spcPct val="100000"/>
              </a:lnSpc>
              <a:spcBef>
                <a:spcPts val="1200"/>
              </a:spcBef>
              <a:spcAft>
                <a:spcPts val="600"/>
              </a:spcAft>
              <a:buClr>
                <a:schemeClr val="tx1"/>
              </a:buClr>
              <a:buSzPct val="85000"/>
              <a:buFont typeface="Wingdings" pitchFamily="2" charset="2"/>
              <a:buNone/>
              <a:defRPr sz="2000" b="0">
                <a:solidFill>
                  <a:srgbClr val="000000"/>
                </a:solidFill>
                <a:latin typeface="+mn-lt"/>
                <a:ea typeface="+mn-ea"/>
                <a:cs typeface="+mn-cs"/>
              </a:defRPr>
            </a:lvl1pPr>
            <a:lvl2pPr marL="173038" indent="-173038" algn="l" rtl="0" eaLnBrk="1" fontAlgn="base" hangingPunct="1">
              <a:lnSpc>
                <a:spcPct val="100000"/>
              </a:lnSpc>
              <a:spcBef>
                <a:spcPts val="600"/>
              </a:spcBef>
              <a:spcAft>
                <a:spcPct val="0"/>
              </a:spcAft>
              <a:buClr>
                <a:schemeClr val="accent1"/>
              </a:buClr>
              <a:buSzPct val="85000"/>
              <a:buFont typeface="Wingdings" pitchFamily="2" charset="2"/>
              <a:buChar char="§"/>
              <a:defRPr sz="2000">
                <a:solidFill>
                  <a:srgbClr val="000000"/>
                </a:solidFill>
                <a:latin typeface="+mn-lt"/>
              </a:defRPr>
            </a:lvl2pPr>
            <a:lvl3pPr marL="346075" indent="-173038" algn="l" rtl="0" eaLnBrk="1" fontAlgn="base" hangingPunct="1">
              <a:lnSpc>
                <a:spcPct val="100000"/>
              </a:lnSpc>
              <a:spcBef>
                <a:spcPts val="600"/>
              </a:spcBef>
              <a:spcAft>
                <a:spcPct val="0"/>
              </a:spcAft>
              <a:buClr>
                <a:schemeClr val="accent1"/>
              </a:buClr>
              <a:buSzPct val="85000"/>
              <a:buFont typeface="Wingdings" pitchFamily="2" charset="2"/>
              <a:buChar char="§"/>
              <a:defRPr sz="2000">
                <a:solidFill>
                  <a:srgbClr val="000000"/>
                </a:solidFill>
                <a:latin typeface="+mn-lt"/>
              </a:defRPr>
            </a:lvl3pPr>
            <a:lvl4pPr marL="517525" indent="-171450" algn="l" rtl="0" eaLnBrk="1" fontAlgn="base" hangingPunct="1">
              <a:lnSpc>
                <a:spcPct val="100000"/>
              </a:lnSpc>
              <a:spcBef>
                <a:spcPts val="600"/>
              </a:spcBef>
              <a:spcAft>
                <a:spcPct val="0"/>
              </a:spcAft>
              <a:buClr>
                <a:schemeClr val="accent1"/>
              </a:buClr>
              <a:buSzPct val="85000"/>
              <a:buFont typeface="Wingdings" pitchFamily="2" charset="2"/>
              <a:buChar char="§"/>
              <a:defRPr sz="2000">
                <a:solidFill>
                  <a:srgbClr val="000000"/>
                </a:solidFill>
                <a:latin typeface="+mn-lt"/>
              </a:defRPr>
            </a:lvl4pPr>
            <a:lvl5pPr marL="0" indent="0" algn="l" rtl="0" eaLnBrk="1" fontAlgn="base" hangingPunct="1">
              <a:lnSpc>
                <a:spcPct val="100000"/>
              </a:lnSpc>
              <a:spcBef>
                <a:spcPts val="1200"/>
              </a:spcBef>
              <a:spcAft>
                <a:spcPts val="1200"/>
              </a:spcAft>
              <a:buClr>
                <a:schemeClr val="tx1"/>
              </a:buClr>
              <a:buSzPct val="85000"/>
              <a:buFont typeface="Wingdings" pitchFamily="2" charset="2"/>
              <a:buNone/>
              <a:defRPr sz="2000" b="1">
                <a:solidFill>
                  <a:srgbClr val="000000"/>
                </a:solidFill>
                <a:latin typeface="+mn-lt"/>
              </a:defRPr>
            </a:lvl5pPr>
            <a:lvl6pPr marL="2746953" indent="-154490" algn="l" rtl="0" eaLnBrk="1" fontAlgn="base" hangingPunct="1">
              <a:lnSpc>
                <a:spcPct val="85000"/>
              </a:lnSpc>
              <a:spcBef>
                <a:spcPct val="20000"/>
              </a:spcBef>
              <a:spcAft>
                <a:spcPct val="0"/>
              </a:spcAft>
              <a:buSzPct val="85000"/>
              <a:buFont typeface="Wingdings" pitchFamily="2" charset="2"/>
              <a:buChar char="§"/>
              <a:defRPr sz="1900">
                <a:solidFill>
                  <a:schemeClr val="tx1"/>
                </a:solidFill>
                <a:latin typeface="+mn-lt"/>
              </a:defRPr>
            </a:lvl6pPr>
            <a:lvl7pPr marL="3356446" indent="-154490" algn="l" rtl="0" eaLnBrk="1" fontAlgn="base" hangingPunct="1">
              <a:lnSpc>
                <a:spcPct val="85000"/>
              </a:lnSpc>
              <a:spcBef>
                <a:spcPct val="20000"/>
              </a:spcBef>
              <a:spcAft>
                <a:spcPct val="0"/>
              </a:spcAft>
              <a:buSzPct val="85000"/>
              <a:buFont typeface="Wingdings" pitchFamily="2" charset="2"/>
              <a:buChar char="§"/>
              <a:defRPr sz="1900">
                <a:solidFill>
                  <a:schemeClr val="tx1"/>
                </a:solidFill>
                <a:latin typeface="+mn-lt"/>
              </a:defRPr>
            </a:lvl7pPr>
            <a:lvl8pPr marL="3965939" indent="-154490" algn="l" rtl="0" eaLnBrk="1" fontAlgn="base" hangingPunct="1">
              <a:lnSpc>
                <a:spcPct val="85000"/>
              </a:lnSpc>
              <a:spcBef>
                <a:spcPct val="20000"/>
              </a:spcBef>
              <a:spcAft>
                <a:spcPct val="0"/>
              </a:spcAft>
              <a:buSzPct val="85000"/>
              <a:buFont typeface="Wingdings" pitchFamily="2" charset="2"/>
              <a:buChar char="§"/>
              <a:defRPr sz="1900">
                <a:solidFill>
                  <a:schemeClr val="tx1"/>
                </a:solidFill>
                <a:latin typeface="+mn-lt"/>
              </a:defRPr>
            </a:lvl8pPr>
            <a:lvl9pPr marL="4575432" indent="-154490" algn="l" rtl="0" eaLnBrk="1" fontAlgn="base" hangingPunct="1">
              <a:lnSpc>
                <a:spcPct val="85000"/>
              </a:lnSpc>
              <a:spcBef>
                <a:spcPct val="20000"/>
              </a:spcBef>
              <a:spcAft>
                <a:spcPct val="0"/>
              </a:spcAft>
              <a:buSzPct val="85000"/>
              <a:buFont typeface="Wingdings" pitchFamily="2" charset="2"/>
              <a:buChar char="§"/>
              <a:defRPr sz="1900">
                <a:solidFill>
                  <a:schemeClr val="tx1"/>
                </a:solidFill>
                <a:latin typeface="+mn-lt"/>
              </a:defRPr>
            </a:lvl9pPr>
          </a:lstStyle>
          <a:p>
            <a:pPr marL="0" lvl="2" indent="0">
              <a:spcBef>
                <a:spcPts val="300"/>
              </a:spcBef>
              <a:buNone/>
            </a:pPr>
            <a:r>
              <a:rPr lang="fr-FR" sz="1200" dirty="0">
                <a:solidFill>
                  <a:srgbClr val="777777"/>
                </a:solidFill>
                <a:latin typeface="+mj-lt"/>
                <a:ea typeface="Arial" panose="020B0604020202020204" pitchFamily="34" charset="0"/>
                <a:cs typeface="Arial" panose="020B0604020202020204" pitchFamily="34" charset="0"/>
              </a:rPr>
              <a:t>* </a:t>
            </a:r>
            <a:r>
              <a:rPr lang="fr-FR" sz="1200" dirty="0">
                <a:solidFill>
                  <a:srgbClr val="777777"/>
                </a:solidFill>
                <a:effectLst/>
                <a:latin typeface="+mj-lt"/>
                <a:ea typeface="Arial" panose="020B0604020202020204" pitchFamily="34" charset="0"/>
                <a:cs typeface="Arial" panose="020B0604020202020204" pitchFamily="34" charset="0"/>
              </a:rPr>
              <a:t>Étude</a:t>
            </a:r>
            <a:r>
              <a:rPr lang="fr-FR" sz="1200" spc="-15" dirty="0">
                <a:solidFill>
                  <a:srgbClr val="777777"/>
                </a:solidFill>
                <a:effectLst/>
                <a:latin typeface="+mj-lt"/>
                <a:ea typeface="Arial" panose="020B0604020202020204" pitchFamily="34" charset="0"/>
                <a:cs typeface="Arial" panose="020B0604020202020204" pitchFamily="34" charset="0"/>
              </a:rPr>
              <a:t> </a:t>
            </a:r>
            <a:r>
              <a:rPr lang="fr-FR" sz="1200" dirty="0">
                <a:solidFill>
                  <a:srgbClr val="777777"/>
                </a:solidFill>
                <a:effectLst/>
                <a:latin typeface="+mj-lt"/>
                <a:ea typeface="Arial" panose="020B0604020202020204" pitchFamily="34" charset="0"/>
                <a:cs typeface="Arial" panose="020B0604020202020204" pitchFamily="34" charset="0"/>
              </a:rPr>
              <a:t>sur</a:t>
            </a:r>
            <a:r>
              <a:rPr lang="fr-FR" sz="1200" spc="-15" dirty="0">
                <a:solidFill>
                  <a:srgbClr val="777777"/>
                </a:solidFill>
                <a:effectLst/>
                <a:latin typeface="+mj-lt"/>
                <a:ea typeface="Arial" panose="020B0604020202020204" pitchFamily="34" charset="0"/>
                <a:cs typeface="Arial" panose="020B0604020202020204" pitchFamily="34" charset="0"/>
              </a:rPr>
              <a:t> </a:t>
            </a:r>
            <a:r>
              <a:rPr lang="fr-FR" sz="1200" dirty="0">
                <a:solidFill>
                  <a:srgbClr val="777777"/>
                </a:solidFill>
                <a:effectLst/>
                <a:latin typeface="+mj-lt"/>
                <a:ea typeface="Arial" panose="020B0604020202020204" pitchFamily="34" charset="0"/>
                <a:cs typeface="Arial" panose="020B0604020202020204" pitchFamily="34" charset="0"/>
              </a:rPr>
              <a:t>les</a:t>
            </a:r>
            <a:r>
              <a:rPr lang="fr-FR" sz="1200" spc="-15" dirty="0">
                <a:solidFill>
                  <a:srgbClr val="777777"/>
                </a:solidFill>
                <a:effectLst/>
                <a:latin typeface="+mj-lt"/>
                <a:ea typeface="Arial" panose="020B0604020202020204" pitchFamily="34" charset="0"/>
                <a:cs typeface="Arial" panose="020B0604020202020204" pitchFamily="34" charset="0"/>
              </a:rPr>
              <a:t> </a:t>
            </a:r>
            <a:r>
              <a:rPr lang="fr-FR" sz="1200" dirty="0">
                <a:solidFill>
                  <a:srgbClr val="777777"/>
                </a:solidFill>
                <a:effectLst/>
                <a:latin typeface="+mj-lt"/>
                <a:ea typeface="Arial" panose="020B0604020202020204" pitchFamily="34" charset="0"/>
                <a:cs typeface="Arial" panose="020B0604020202020204" pitchFamily="34" charset="0"/>
              </a:rPr>
              <a:t>tendances</a:t>
            </a:r>
            <a:r>
              <a:rPr lang="fr-FR" sz="1200" spc="-15" dirty="0">
                <a:solidFill>
                  <a:srgbClr val="777777"/>
                </a:solidFill>
                <a:effectLst/>
                <a:latin typeface="+mj-lt"/>
                <a:ea typeface="Arial" panose="020B0604020202020204" pitchFamily="34" charset="0"/>
                <a:cs typeface="Arial" panose="020B0604020202020204" pitchFamily="34" charset="0"/>
              </a:rPr>
              <a:t> </a:t>
            </a:r>
            <a:r>
              <a:rPr lang="fr-FR" sz="1200" dirty="0">
                <a:solidFill>
                  <a:srgbClr val="777777"/>
                </a:solidFill>
                <a:effectLst/>
                <a:latin typeface="+mj-lt"/>
                <a:ea typeface="Arial" panose="020B0604020202020204" pitchFamily="34" charset="0"/>
                <a:cs typeface="Arial" panose="020B0604020202020204" pitchFamily="34" charset="0"/>
              </a:rPr>
              <a:t>philanthropiques</a:t>
            </a:r>
            <a:r>
              <a:rPr lang="fr-FR" sz="1200" spc="-15" dirty="0">
                <a:solidFill>
                  <a:srgbClr val="777777"/>
                </a:solidFill>
                <a:effectLst/>
                <a:latin typeface="+mj-lt"/>
                <a:ea typeface="Arial" panose="020B0604020202020204" pitchFamily="34" charset="0"/>
                <a:cs typeface="Arial" panose="020B0604020202020204" pitchFamily="34" charset="0"/>
              </a:rPr>
              <a:t> </a:t>
            </a:r>
            <a:r>
              <a:rPr lang="fr-FR" sz="1200" dirty="0">
                <a:solidFill>
                  <a:srgbClr val="777777"/>
                </a:solidFill>
                <a:effectLst/>
                <a:latin typeface="+mj-lt"/>
                <a:ea typeface="Arial" panose="020B0604020202020204" pitchFamily="34" charset="0"/>
                <a:cs typeface="Arial" panose="020B0604020202020204" pitchFamily="34" charset="0"/>
              </a:rPr>
              <a:t>au Québec</a:t>
            </a:r>
            <a:r>
              <a:rPr lang="fr-FR" sz="1200" spc="-10" dirty="0">
                <a:solidFill>
                  <a:srgbClr val="777777"/>
                </a:solidFill>
                <a:effectLst/>
                <a:latin typeface="+mj-lt"/>
                <a:ea typeface="Arial" panose="020B0604020202020204" pitchFamily="34" charset="0"/>
                <a:cs typeface="Arial" panose="020B0604020202020204" pitchFamily="34" charset="0"/>
              </a:rPr>
              <a:t> </a:t>
            </a:r>
            <a:r>
              <a:rPr lang="fr-FR" sz="1200" dirty="0">
                <a:solidFill>
                  <a:srgbClr val="777777"/>
                </a:solidFill>
                <a:effectLst/>
                <a:latin typeface="+mj-lt"/>
                <a:ea typeface="Arial" panose="020B0604020202020204" pitchFamily="34" charset="0"/>
                <a:cs typeface="Arial" panose="020B0604020202020204" pitchFamily="34" charset="0"/>
              </a:rPr>
              <a:t>menée</a:t>
            </a:r>
            <a:r>
              <a:rPr lang="fr-FR" sz="1200" spc="-10" dirty="0">
                <a:solidFill>
                  <a:srgbClr val="777777"/>
                </a:solidFill>
                <a:effectLst/>
                <a:latin typeface="+mj-lt"/>
                <a:ea typeface="Arial" panose="020B0604020202020204" pitchFamily="34" charset="0"/>
                <a:cs typeface="Arial" panose="020B0604020202020204" pitchFamily="34" charset="0"/>
              </a:rPr>
              <a:t> </a:t>
            </a:r>
            <a:r>
              <a:rPr lang="fr-FR" sz="1200" dirty="0">
                <a:solidFill>
                  <a:srgbClr val="777777"/>
                </a:solidFill>
                <a:effectLst/>
                <a:latin typeface="+mj-lt"/>
                <a:ea typeface="Arial" panose="020B0604020202020204" pitchFamily="34" charset="0"/>
                <a:cs typeface="Arial" panose="020B0604020202020204" pitchFamily="34" charset="0"/>
              </a:rPr>
              <a:t>en</a:t>
            </a:r>
            <a:r>
              <a:rPr lang="fr-FR" sz="1200" spc="-10" dirty="0">
                <a:solidFill>
                  <a:srgbClr val="777777"/>
                </a:solidFill>
                <a:effectLst/>
                <a:latin typeface="+mj-lt"/>
                <a:ea typeface="Arial" panose="020B0604020202020204" pitchFamily="34" charset="0"/>
                <a:cs typeface="Arial" panose="020B0604020202020204" pitchFamily="34" charset="0"/>
              </a:rPr>
              <a:t> </a:t>
            </a:r>
            <a:r>
              <a:rPr lang="fr-FR" sz="1200" dirty="0">
                <a:solidFill>
                  <a:srgbClr val="777777"/>
                </a:solidFill>
                <a:effectLst/>
                <a:latin typeface="+mj-lt"/>
                <a:ea typeface="Arial" panose="020B0604020202020204" pitchFamily="34" charset="0"/>
                <a:cs typeface="Arial" panose="020B0604020202020204" pitchFamily="34" charset="0"/>
              </a:rPr>
              <a:t>202</a:t>
            </a:r>
            <a:r>
              <a:rPr lang="fr-FR" sz="1200" dirty="0">
                <a:solidFill>
                  <a:srgbClr val="777777"/>
                </a:solidFill>
                <a:latin typeface="+mj-lt"/>
                <a:ea typeface="Arial" panose="020B0604020202020204" pitchFamily="34" charset="0"/>
                <a:cs typeface="Arial" panose="020B0604020202020204" pitchFamily="34" charset="0"/>
              </a:rPr>
              <a:t>4</a:t>
            </a:r>
            <a:r>
              <a:rPr lang="fr-FR" sz="1200" spc="-10" dirty="0">
                <a:solidFill>
                  <a:srgbClr val="777777"/>
                </a:solidFill>
                <a:effectLst/>
                <a:latin typeface="+mj-lt"/>
                <a:ea typeface="Arial" panose="020B0604020202020204" pitchFamily="34" charset="0"/>
                <a:cs typeface="Arial" panose="020B0604020202020204" pitchFamily="34" charset="0"/>
              </a:rPr>
              <a:t> </a:t>
            </a:r>
            <a:r>
              <a:rPr lang="fr-FR" sz="1200" dirty="0">
                <a:solidFill>
                  <a:srgbClr val="777777"/>
                </a:solidFill>
                <a:effectLst/>
                <a:latin typeface="+mj-lt"/>
                <a:ea typeface="Arial" panose="020B0604020202020204" pitchFamily="34" charset="0"/>
                <a:cs typeface="Arial" panose="020B0604020202020204" pitchFamily="34" charset="0"/>
              </a:rPr>
              <a:t>par</a:t>
            </a:r>
            <a:r>
              <a:rPr lang="fr-FR" sz="1200" spc="-10" dirty="0">
                <a:solidFill>
                  <a:srgbClr val="777777"/>
                </a:solidFill>
                <a:effectLst/>
                <a:latin typeface="+mj-lt"/>
                <a:ea typeface="Arial" panose="020B0604020202020204" pitchFamily="34" charset="0"/>
                <a:cs typeface="Arial" panose="020B0604020202020204" pitchFamily="34" charset="0"/>
              </a:rPr>
              <a:t> </a:t>
            </a:r>
            <a:r>
              <a:rPr lang="fr-FR" sz="1200" dirty="0">
                <a:solidFill>
                  <a:srgbClr val="777777"/>
                </a:solidFill>
                <a:effectLst/>
                <a:latin typeface="+mj-lt"/>
                <a:ea typeface="Arial" panose="020B0604020202020204" pitchFamily="34" charset="0"/>
                <a:cs typeface="Arial" panose="020B0604020202020204" pitchFamily="34" charset="0"/>
              </a:rPr>
              <a:t>les</a:t>
            </a:r>
            <a:r>
              <a:rPr lang="fr-FR" sz="1200" spc="-10" dirty="0">
                <a:solidFill>
                  <a:srgbClr val="777777"/>
                </a:solidFill>
                <a:effectLst/>
                <a:latin typeface="+mj-lt"/>
                <a:ea typeface="Arial" panose="020B0604020202020204" pitchFamily="34" charset="0"/>
                <a:cs typeface="Arial" panose="020B0604020202020204" pitchFamily="34" charset="0"/>
              </a:rPr>
              <a:t> </a:t>
            </a:r>
            <a:r>
              <a:rPr lang="fr-FR" sz="1200" dirty="0">
                <a:solidFill>
                  <a:srgbClr val="777777"/>
                </a:solidFill>
                <a:effectLst/>
                <a:latin typeface="+mj-lt"/>
                <a:ea typeface="Arial" panose="020B0604020202020204" pitchFamily="34" charset="0"/>
                <a:cs typeface="Arial" panose="020B0604020202020204" pitchFamily="34" charset="0"/>
              </a:rPr>
              <a:t>firmes</a:t>
            </a:r>
            <a:r>
              <a:rPr lang="fr-FR" sz="1200" spc="-10" dirty="0">
                <a:solidFill>
                  <a:srgbClr val="777777"/>
                </a:solidFill>
                <a:effectLst/>
                <a:latin typeface="+mj-lt"/>
                <a:ea typeface="Arial" panose="020B0604020202020204" pitchFamily="34" charset="0"/>
                <a:cs typeface="Arial" panose="020B0604020202020204" pitchFamily="34" charset="0"/>
              </a:rPr>
              <a:t> </a:t>
            </a:r>
            <a:r>
              <a:rPr lang="fr-FR" sz="1200" dirty="0">
                <a:solidFill>
                  <a:srgbClr val="777777"/>
                </a:solidFill>
                <a:effectLst/>
                <a:latin typeface="+mj-lt"/>
                <a:ea typeface="Arial" panose="020B0604020202020204" pitchFamily="34" charset="0"/>
                <a:cs typeface="Arial" panose="020B0604020202020204" pitchFamily="34" charset="0"/>
              </a:rPr>
              <a:t>Épisode et</a:t>
            </a:r>
            <a:r>
              <a:rPr lang="fr-FR" sz="1200" spc="-55" dirty="0">
                <a:solidFill>
                  <a:srgbClr val="777777"/>
                </a:solidFill>
                <a:effectLst/>
                <a:latin typeface="+mj-lt"/>
                <a:ea typeface="Arial" panose="020B0604020202020204" pitchFamily="34" charset="0"/>
                <a:cs typeface="Arial" panose="020B0604020202020204" pitchFamily="34" charset="0"/>
              </a:rPr>
              <a:t> </a:t>
            </a:r>
            <a:r>
              <a:rPr lang="fr-FR" sz="1200" dirty="0">
                <a:solidFill>
                  <a:srgbClr val="777777"/>
                </a:solidFill>
                <a:effectLst/>
                <a:latin typeface="+mj-lt"/>
                <a:ea typeface="Arial" panose="020B0604020202020204" pitchFamily="34" charset="0"/>
                <a:cs typeface="Arial" panose="020B0604020202020204" pitchFamily="34" charset="0"/>
              </a:rPr>
              <a:t>Léger</a:t>
            </a:r>
            <a:r>
              <a:rPr lang="fr-FR" sz="1200" spc="-55" dirty="0">
                <a:solidFill>
                  <a:srgbClr val="777777"/>
                </a:solidFill>
                <a:effectLst/>
                <a:latin typeface="+mj-lt"/>
                <a:ea typeface="Arial" panose="020B0604020202020204" pitchFamily="34" charset="0"/>
                <a:cs typeface="Arial" panose="020B0604020202020204" pitchFamily="34" charset="0"/>
              </a:rPr>
              <a:t> </a:t>
            </a:r>
            <a:r>
              <a:rPr lang="fr-FR" sz="1200" dirty="0">
                <a:solidFill>
                  <a:srgbClr val="777777"/>
                </a:solidFill>
                <a:effectLst/>
                <a:latin typeface="+mj-lt"/>
                <a:ea typeface="Arial" panose="020B0604020202020204" pitchFamily="34" charset="0"/>
                <a:cs typeface="Arial" panose="020B0604020202020204" pitchFamily="34" charset="0"/>
              </a:rPr>
              <a:t>Marketing.</a:t>
            </a:r>
            <a:endParaRPr lang="fr-CA" sz="1200" b="1" kern="0" dirty="0">
              <a:solidFill>
                <a:srgbClr val="777777"/>
              </a:solidFill>
              <a:latin typeface="+mj-lt"/>
            </a:endParaRPr>
          </a:p>
        </p:txBody>
      </p:sp>
      <p:sp>
        <p:nvSpPr>
          <p:cNvPr id="5" name="Espace réservé du pied de page 3">
            <a:extLst>
              <a:ext uri="{FF2B5EF4-FFF2-40B4-BE49-F238E27FC236}">
                <a16:creationId xmlns:a16="http://schemas.microsoft.com/office/drawing/2014/main" id="{E37938F0-37E1-1AB7-14C6-A21DF9756910}"/>
              </a:ext>
            </a:extLst>
          </p:cNvPr>
          <p:cNvSpPr txBox="1">
            <a:spLocks/>
          </p:cNvSpPr>
          <p:nvPr/>
        </p:nvSpPr>
        <p:spPr bwMode="auto">
          <a:xfrm>
            <a:off x="7243762" y="6477000"/>
            <a:ext cx="4572000" cy="155575"/>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defPPr>
              <a:defRPr lang="en-CA"/>
            </a:defPPr>
            <a:lvl1pPr algn="l" rtl="0" fontAlgn="base">
              <a:spcBef>
                <a:spcPct val="0"/>
              </a:spcBef>
              <a:spcAft>
                <a:spcPct val="0"/>
              </a:spcAft>
              <a:defRPr sz="900" kern="1200">
                <a:solidFill>
                  <a:schemeClr val="accent3"/>
                </a:solidFill>
                <a:latin typeface="Arial" charset="0"/>
                <a:ea typeface="+mn-ea"/>
                <a:cs typeface="+mn-cs"/>
              </a:defRPr>
            </a:lvl1pPr>
            <a:lvl2pPr marL="609493" algn="ctr" rtl="0" fontAlgn="base">
              <a:spcBef>
                <a:spcPct val="0"/>
              </a:spcBef>
              <a:spcAft>
                <a:spcPct val="0"/>
              </a:spcAft>
              <a:defRPr kern="1200">
                <a:solidFill>
                  <a:schemeClr val="tx1"/>
                </a:solidFill>
                <a:latin typeface="Arial" charset="0"/>
                <a:ea typeface="+mn-ea"/>
                <a:cs typeface="+mn-cs"/>
              </a:defRPr>
            </a:lvl2pPr>
            <a:lvl3pPr marL="1218987" algn="ctr" rtl="0" fontAlgn="base">
              <a:spcBef>
                <a:spcPct val="0"/>
              </a:spcBef>
              <a:spcAft>
                <a:spcPct val="0"/>
              </a:spcAft>
              <a:defRPr kern="1200">
                <a:solidFill>
                  <a:schemeClr val="tx1"/>
                </a:solidFill>
                <a:latin typeface="Arial" charset="0"/>
                <a:ea typeface="+mn-ea"/>
                <a:cs typeface="+mn-cs"/>
              </a:defRPr>
            </a:lvl3pPr>
            <a:lvl4pPr marL="1828480" algn="ctr" rtl="0" fontAlgn="base">
              <a:spcBef>
                <a:spcPct val="0"/>
              </a:spcBef>
              <a:spcAft>
                <a:spcPct val="0"/>
              </a:spcAft>
              <a:defRPr kern="1200">
                <a:solidFill>
                  <a:schemeClr val="tx1"/>
                </a:solidFill>
                <a:latin typeface="Arial" charset="0"/>
                <a:ea typeface="+mn-ea"/>
                <a:cs typeface="+mn-cs"/>
              </a:defRPr>
            </a:lvl4pPr>
            <a:lvl5pPr marL="2437973" algn="ctr" rtl="0" fontAlgn="base">
              <a:spcBef>
                <a:spcPct val="0"/>
              </a:spcBef>
              <a:spcAft>
                <a:spcPct val="0"/>
              </a:spcAft>
              <a:defRPr kern="1200">
                <a:solidFill>
                  <a:schemeClr val="tx1"/>
                </a:solidFill>
                <a:latin typeface="Arial" charset="0"/>
                <a:ea typeface="+mn-ea"/>
                <a:cs typeface="+mn-cs"/>
              </a:defRPr>
            </a:lvl5pPr>
            <a:lvl6pPr marL="3047467" algn="l" defTabSz="1218987" rtl="0" eaLnBrk="1" latinLnBrk="0" hangingPunct="1">
              <a:defRPr kern="1200">
                <a:solidFill>
                  <a:schemeClr val="tx1"/>
                </a:solidFill>
                <a:latin typeface="Arial" charset="0"/>
                <a:ea typeface="+mn-ea"/>
                <a:cs typeface="+mn-cs"/>
              </a:defRPr>
            </a:lvl6pPr>
            <a:lvl7pPr marL="3656960" algn="l" defTabSz="1218987" rtl="0" eaLnBrk="1" latinLnBrk="0" hangingPunct="1">
              <a:defRPr kern="1200">
                <a:solidFill>
                  <a:schemeClr val="tx1"/>
                </a:solidFill>
                <a:latin typeface="Arial" charset="0"/>
                <a:ea typeface="+mn-ea"/>
                <a:cs typeface="+mn-cs"/>
              </a:defRPr>
            </a:lvl7pPr>
            <a:lvl8pPr marL="4266453" algn="l" defTabSz="1218987" rtl="0" eaLnBrk="1" latinLnBrk="0" hangingPunct="1">
              <a:defRPr kern="1200">
                <a:solidFill>
                  <a:schemeClr val="tx1"/>
                </a:solidFill>
                <a:latin typeface="Arial" charset="0"/>
                <a:ea typeface="+mn-ea"/>
                <a:cs typeface="+mn-cs"/>
              </a:defRPr>
            </a:lvl8pPr>
            <a:lvl9pPr marL="4875947" algn="l" defTabSz="1218987" rtl="0" eaLnBrk="1" latinLnBrk="0" hangingPunct="1">
              <a:defRPr kern="1200">
                <a:solidFill>
                  <a:schemeClr val="tx1"/>
                </a:solidFill>
                <a:latin typeface="Arial" charset="0"/>
                <a:ea typeface="+mn-ea"/>
                <a:cs typeface="+mn-cs"/>
              </a:defRPr>
            </a:lvl9pPr>
          </a:lstStyle>
          <a:p>
            <a:pPr algn="r"/>
            <a:r>
              <a:rPr lang="en-CA" dirty="0">
                <a:solidFill>
                  <a:srgbClr val="777777"/>
                </a:solidFill>
              </a:rPr>
              <a:t>Crédit : Joe </a:t>
            </a:r>
            <a:r>
              <a:rPr lang="en-CA" dirty="0" err="1">
                <a:solidFill>
                  <a:srgbClr val="777777"/>
                </a:solidFill>
              </a:rPr>
              <a:t>Alvoeiro</a:t>
            </a:r>
            <a:r>
              <a:rPr lang="en-CA" dirty="0">
                <a:solidFill>
                  <a:srgbClr val="777777"/>
                </a:solidFill>
              </a:rPr>
              <a:t> - CRC</a:t>
            </a:r>
          </a:p>
        </p:txBody>
      </p:sp>
    </p:spTree>
    <p:extLst>
      <p:ext uri="{BB962C8B-B14F-4D97-AF65-F5344CB8AC3E}">
        <p14:creationId xmlns:p14="http://schemas.microsoft.com/office/powerpoint/2010/main" val="1282656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hlinkClick r:id="rId2"/>
            <a:extLst>
              <a:ext uri="{FF2B5EF4-FFF2-40B4-BE49-F238E27FC236}">
                <a16:creationId xmlns:a16="http://schemas.microsoft.com/office/drawing/2014/main" id="{833A1542-15E4-BF80-EC77-42921CC7B9CF}"/>
              </a:ext>
            </a:extLst>
          </p:cNvPr>
          <p:cNvPicPr>
            <a:picLocks noChangeAspect="1"/>
          </p:cNvPicPr>
          <p:nvPr/>
        </p:nvPicPr>
        <p:blipFill>
          <a:blip r:embed="rId3">
            <a:extLst>
              <a:ext uri="{28A0092B-C50C-407E-A947-70E740481C1C}">
                <a14:useLocalDpi xmlns:a14="http://schemas.microsoft.com/office/drawing/2010/main" val="0"/>
              </a:ext>
            </a:extLst>
          </a:blip>
          <a:srcRect t="29220" b="29220"/>
          <a:stretch/>
        </p:blipFill>
        <p:spPr>
          <a:xfrm>
            <a:off x="-8158" y="5587"/>
            <a:ext cx="12205139" cy="3804413"/>
          </a:xfrm>
          <a:prstGeom prst="rect">
            <a:avLst/>
          </a:prstGeom>
        </p:spPr>
      </p:pic>
      <p:sp>
        <p:nvSpPr>
          <p:cNvPr id="2" name="Espace réservé du contenu 1"/>
          <p:cNvSpPr>
            <a:spLocks noGrp="1"/>
          </p:cNvSpPr>
          <p:nvPr>
            <p:ph sz="quarter" idx="13"/>
          </p:nvPr>
        </p:nvSpPr>
        <p:spPr>
          <a:xfrm>
            <a:off x="3351211" y="4156937"/>
            <a:ext cx="8142473" cy="1750568"/>
          </a:xfrm>
        </p:spPr>
        <p:txBody>
          <a:bodyPr/>
          <a:lstStyle/>
          <a:p>
            <a:pPr algn="l"/>
            <a:r>
              <a:rPr lang="fr-CA" sz="1600" dirty="0">
                <a:solidFill>
                  <a:schemeClr val="tx1"/>
                </a:solidFill>
                <a:latin typeface="+mj-lt"/>
              </a:rPr>
              <a:t>« </a:t>
            </a:r>
            <a:r>
              <a:rPr lang="fr-CA" sz="1600" i="0" u="none" strike="noStrike" baseline="0" dirty="0">
                <a:solidFill>
                  <a:schemeClr val="tx1"/>
                </a:solidFill>
                <a:latin typeface="+mj-lt"/>
              </a:rPr>
              <a:t>J’ai pris le strict nécessaire, puis je suis parti. J’ai tout laissé derrière... J’ai ouvert la radio dans mon camion, puis ça disait qu’il fallait se rendre au centre d’hébergement de Roberval, installé dans l’aréna de la Ville. Sur la route, mon chien avait l’air stressé : il faisait noir, il ne savait pas où on s’en allait et c’était la première fois qu’il faisait une aussi longue « ride » d’auto. Donc, pour le rassurer, je lui ai dit : « Inquiète-toi pas, moi non plus je ne sais pas où je m’en vais… ». On dirait que ça l’a rassuré, puis moi aussi ça m’a rassuré.</a:t>
            </a:r>
            <a:r>
              <a:rPr lang="fr-CA" sz="1600" dirty="0">
                <a:solidFill>
                  <a:schemeClr val="tx1"/>
                </a:solidFill>
                <a:latin typeface="+mj-lt"/>
              </a:rPr>
              <a:t> </a:t>
            </a:r>
            <a:r>
              <a:rPr lang="fr-CA" sz="1600" b="1" i="0" u="none" strike="noStrike" baseline="0" dirty="0">
                <a:solidFill>
                  <a:schemeClr val="accent2"/>
                </a:solidFill>
                <a:latin typeface="+mj-lt"/>
              </a:rPr>
              <a:t>Une fois arrivés au centre, on a été super bien accueillis par les bénévoles.</a:t>
            </a:r>
            <a:endParaRPr lang="fr-CA" sz="1600" b="1" dirty="0">
              <a:solidFill>
                <a:schemeClr val="accent2"/>
              </a:solidFill>
              <a:latin typeface="+mj-lt"/>
            </a:endParaRPr>
          </a:p>
          <a:p>
            <a:pPr algn="r"/>
            <a:r>
              <a:rPr lang="fr-CA" sz="1600" dirty="0">
                <a:solidFill>
                  <a:srgbClr val="000000"/>
                </a:solidFill>
                <a:latin typeface="+mj-lt"/>
              </a:rPr>
              <a:t>–</a:t>
            </a:r>
            <a:r>
              <a:rPr lang="fr-CA" sz="1600" dirty="0">
                <a:solidFill>
                  <a:schemeClr val="accent2"/>
                </a:solidFill>
                <a:latin typeface="+mj-lt"/>
              </a:rPr>
              <a:t> </a:t>
            </a:r>
            <a:r>
              <a:rPr lang="fr-CA" sz="1600" b="1" dirty="0">
                <a:solidFill>
                  <a:schemeClr val="accent2"/>
                </a:solidFill>
                <a:latin typeface="+mj-lt"/>
              </a:rPr>
              <a:t>Donald</a:t>
            </a:r>
            <a:r>
              <a:rPr lang="fr-CA" sz="1600" dirty="0">
                <a:solidFill>
                  <a:srgbClr val="000000"/>
                </a:solidFill>
                <a:latin typeface="+mj-lt"/>
              </a:rPr>
              <a:t>, évacué lors des feux de forêt de Chibougamau à l’été 2023</a:t>
            </a:r>
          </a:p>
        </p:txBody>
      </p:sp>
      <p:sp>
        <p:nvSpPr>
          <p:cNvPr id="4" name="Espace réservé du pied de page 3"/>
          <p:cNvSpPr>
            <a:spLocks noGrp="1"/>
          </p:cNvSpPr>
          <p:nvPr>
            <p:ph type="ftr" sz="quarter" idx="12"/>
          </p:nvPr>
        </p:nvSpPr>
        <p:spPr/>
        <p:txBody>
          <a:bodyPr/>
          <a:lstStyle/>
          <a:p>
            <a:r>
              <a:rPr lang="en-CA" noProof="0" dirty="0"/>
              <a:t>Le don d’agir dans l’urgence – Croix-Rouge </a:t>
            </a:r>
            <a:r>
              <a:rPr lang="en-CA" noProof="0" dirty="0" err="1"/>
              <a:t>canadienne</a:t>
            </a:r>
            <a:r>
              <a:rPr lang="en-CA" noProof="0" dirty="0"/>
              <a:t> (Québec)  </a:t>
            </a:r>
            <a:r>
              <a:rPr lang="en-CA" noProof="0" dirty="0">
                <a:latin typeface="Arial" panose="020B0604020202020204" pitchFamily="34" charset="0"/>
                <a:cs typeface="Arial" panose="020B0604020202020204" pitchFamily="34" charset="0"/>
              </a:rPr>
              <a:t>|  2024</a:t>
            </a:r>
          </a:p>
        </p:txBody>
      </p:sp>
      <p:sp>
        <p:nvSpPr>
          <p:cNvPr id="3" name="Titre 15">
            <a:extLst>
              <a:ext uri="{FF2B5EF4-FFF2-40B4-BE49-F238E27FC236}">
                <a16:creationId xmlns:a16="http://schemas.microsoft.com/office/drawing/2014/main" id="{16050D9B-8C9A-6B91-FA29-2CC78B35E991}"/>
              </a:ext>
            </a:extLst>
          </p:cNvPr>
          <p:cNvSpPr txBox="1">
            <a:spLocks/>
          </p:cNvSpPr>
          <p:nvPr/>
        </p:nvSpPr>
        <p:spPr>
          <a:xfrm>
            <a:off x="373063" y="4156937"/>
            <a:ext cx="2520949" cy="936625"/>
          </a:xfrm>
          <a:prstGeom prst="rect">
            <a:avLst/>
          </a:prstGeom>
        </p:spPr>
        <p:txBody>
          <a:bodyPr/>
          <a:lstStyle>
            <a:lvl1pPr algn="l" rtl="0" eaLnBrk="1" fontAlgn="base" hangingPunct="1">
              <a:lnSpc>
                <a:spcPct val="90000"/>
              </a:lnSpc>
              <a:spcBef>
                <a:spcPts val="0"/>
              </a:spcBef>
              <a:spcAft>
                <a:spcPct val="0"/>
              </a:spcAft>
              <a:defRPr sz="3000" b="1" cap="none" spc="0" baseline="0">
                <a:solidFill>
                  <a:schemeClr val="tx2"/>
                </a:solidFill>
                <a:latin typeface="+mj-lt"/>
                <a:ea typeface="+mj-ea"/>
                <a:cs typeface="+mj-cs"/>
              </a:defRPr>
            </a:lvl1pPr>
            <a:lvl2pPr algn="l" rtl="0" eaLnBrk="1" fontAlgn="base" hangingPunct="1">
              <a:lnSpc>
                <a:spcPct val="80000"/>
              </a:lnSpc>
              <a:spcBef>
                <a:spcPct val="0"/>
              </a:spcBef>
              <a:spcAft>
                <a:spcPct val="0"/>
              </a:spcAft>
              <a:defRPr sz="3700" b="1">
                <a:solidFill>
                  <a:schemeClr val="accent1"/>
                </a:solidFill>
                <a:latin typeface="Arial" charset="0"/>
              </a:defRPr>
            </a:lvl2pPr>
            <a:lvl3pPr algn="l" rtl="0" eaLnBrk="1" fontAlgn="base" hangingPunct="1">
              <a:lnSpc>
                <a:spcPct val="80000"/>
              </a:lnSpc>
              <a:spcBef>
                <a:spcPct val="0"/>
              </a:spcBef>
              <a:spcAft>
                <a:spcPct val="0"/>
              </a:spcAft>
              <a:defRPr sz="3700" b="1">
                <a:solidFill>
                  <a:schemeClr val="accent1"/>
                </a:solidFill>
                <a:latin typeface="Arial" charset="0"/>
              </a:defRPr>
            </a:lvl3pPr>
            <a:lvl4pPr algn="l" rtl="0" eaLnBrk="1" fontAlgn="base" hangingPunct="1">
              <a:lnSpc>
                <a:spcPct val="80000"/>
              </a:lnSpc>
              <a:spcBef>
                <a:spcPct val="0"/>
              </a:spcBef>
              <a:spcAft>
                <a:spcPct val="0"/>
              </a:spcAft>
              <a:defRPr sz="3700" b="1">
                <a:solidFill>
                  <a:schemeClr val="accent1"/>
                </a:solidFill>
                <a:latin typeface="Arial" charset="0"/>
              </a:defRPr>
            </a:lvl4pPr>
            <a:lvl5pPr algn="l" rtl="0" eaLnBrk="1" fontAlgn="base" hangingPunct="1">
              <a:lnSpc>
                <a:spcPct val="80000"/>
              </a:lnSpc>
              <a:spcBef>
                <a:spcPct val="0"/>
              </a:spcBef>
              <a:spcAft>
                <a:spcPct val="0"/>
              </a:spcAft>
              <a:defRPr sz="3700" b="1">
                <a:solidFill>
                  <a:schemeClr val="accent1"/>
                </a:solidFill>
                <a:latin typeface="Arial" charset="0"/>
              </a:defRPr>
            </a:lvl5pPr>
            <a:lvl6pPr marL="609493" algn="l" rtl="0" eaLnBrk="1" fontAlgn="base" hangingPunct="1">
              <a:lnSpc>
                <a:spcPct val="80000"/>
              </a:lnSpc>
              <a:spcBef>
                <a:spcPct val="0"/>
              </a:spcBef>
              <a:spcAft>
                <a:spcPct val="0"/>
              </a:spcAft>
              <a:defRPr sz="3700" b="1">
                <a:solidFill>
                  <a:schemeClr val="accent1"/>
                </a:solidFill>
                <a:latin typeface="Arial" charset="0"/>
              </a:defRPr>
            </a:lvl6pPr>
            <a:lvl7pPr marL="1218987" algn="l" rtl="0" eaLnBrk="1" fontAlgn="base" hangingPunct="1">
              <a:lnSpc>
                <a:spcPct val="80000"/>
              </a:lnSpc>
              <a:spcBef>
                <a:spcPct val="0"/>
              </a:spcBef>
              <a:spcAft>
                <a:spcPct val="0"/>
              </a:spcAft>
              <a:defRPr sz="3700" b="1">
                <a:solidFill>
                  <a:schemeClr val="accent1"/>
                </a:solidFill>
                <a:latin typeface="Arial" charset="0"/>
              </a:defRPr>
            </a:lvl7pPr>
            <a:lvl8pPr marL="1828480" algn="l" rtl="0" eaLnBrk="1" fontAlgn="base" hangingPunct="1">
              <a:lnSpc>
                <a:spcPct val="80000"/>
              </a:lnSpc>
              <a:spcBef>
                <a:spcPct val="0"/>
              </a:spcBef>
              <a:spcAft>
                <a:spcPct val="0"/>
              </a:spcAft>
              <a:defRPr sz="3700" b="1">
                <a:solidFill>
                  <a:schemeClr val="accent1"/>
                </a:solidFill>
                <a:latin typeface="Arial" charset="0"/>
              </a:defRPr>
            </a:lvl8pPr>
            <a:lvl9pPr marL="2437973" algn="l" rtl="0" eaLnBrk="1" fontAlgn="base" hangingPunct="1">
              <a:lnSpc>
                <a:spcPct val="80000"/>
              </a:lnSpc>
              <a:spcBef>
                <a:spcPct val="0"/>
              </a:spcBef>
              <a:spcAft>
                <a:spcPct val="0"/>
              </a:spcAft>
              <a:defRPr sz="3700" b="1">
                <a:solidFill>
                  <a:schemeClr val="accent1"/>
                </a:solidFill>
                <a:latin typeface="Arial" charset="0"/>
              </a:defRPr>
            </a:lvl9pPr>
          </a:lstStyle>
          <a:p>
            <a:r>
              <a:rPr lang="fr-CA" sz="2800" kern="0" dirty="0">
                <a:solidFill>
                  <a:schemeClr val="tx1"/>
                </a:solidFill>
              </a:rPr>
              <a:t>Votre impact, </a:t>
            </a:r>
          </a:p>
          <a:p>
            <a:r>
              <a:rPr lang="fr-CA" sz="2800" kern="0" dirty="0">
                <a:solidFill>
                  <a:schemeClr val="tx1"/>
                </a:solidFill>
              </a:rPr>
              <a:t>au cœur des urgence d’ici</a:t>
            </a:r>
          </a:p>
        </p:txBody>
      </p:sp>
      <p:cxnSp>
        <p:nvCxnSpPr>
          <p:cNvPr id="5" name="Connecteur droit 4">
            <a:extLst>
              <a:ext uri="{FF2B5EF4-FFF2-40B4-BE49-F238E27FC236}">
                <a16:creationId xmlns:a16="http://schemas.microsoft.com/office/drawing/2014/main" id="{96BA646F-667E-E009-C345-DCE77568F121}"/>
              </a:ext>
            </a:extLst>
          </p:cNvPr>
          <p:cNvCxnSpPr>
            <a:cxnSpLocks/>
          </p:cNvCxnSpPr>
          <p:nvPr/>
        </p:nvCxnSpPr>
        <p:spPr bwMode="auto">
          <a:xfrm>
            <a:off x="2970212" y="4156937"/>
            <a:ext cx="0" cy="1862863"/>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8" name="Espace réservé du pied de page 3">
            <a:extLst>
              <a:ext uri="{FF2B5EF4-FFF2-40B4-BE49-F238E27FC236}">
                <a16:creationId xmlns:a16="http://schemas.microsoft.com/office/drawing/2014/main" id="{9D1ABA58-BB99-A540-9BB7-AC6F8BE0E351}"/>
              </a:ext>
            </a:extLst>
          </p:cNvPr>
          <p:cNvSpPr txBox="1">
            <a:spLocks/>
          </p:cNvSpPr>
          <p:nvPr/>
        </p:nvSpPr>
        <p:spPr bwMode="auto">
          <a:xfrm>
            <a:off x="7313612" y="3505200"/>
            <a:ext cx="4572000" cy="155575"/>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defPPr>
              <a:defRPr lang="en-CA"/>
            </a:defPPr>
            <a:lvl1pPr algn="l" rtl="0" fontAlgn="base">
              <a:spcBef>
                <a:spcPct val="0"/>
              </a:spcBef>
              <a:spcAft>
                <a:spcPct val="0"/>
              </a:spcAft>
              <a:defRPr sz="900" kern="1200">
                <a:solidFill>
                  <a:schemeClr val="accent3"/>
                </a:solidFill>
                <a:latin typeface="Arial" charset="0"/>
                <a:ea typeface="+mn-ea"/>
                <a:cs typeface="+mn-cs"/>
              </a:defRPr>
            </a:lvl1pPr>
            <a:lvl2pPr marL="609493" algn="ctr" rtl="0" fontAlgn="base">
              <a:spcBef>
                <a:spcPct val="0"/>
              </a:spcBef>
              <a:spcAft>
                <a:spcPct val="0"/>
              </a:spcAft>
              <a:defRPr kern="1200">
                <a:solidFill>
                  <a:schemeClr val="tx1"/>
                </a:solidFill>
                <a:latin typeface="Arial" charset="0"/>
                <a:ea typeface="+mn-ea"/>
                <a:cs typeface="+mn-cs"/>
              </a:defRPr>
            </a:lvl2pPr>
            <a:lvl3pPr marL="1218987" algn="ctr" rtl="0" fontAlgn="base">
              <a:spcBef>
                <a:spcPct val="0"/>
              </a:spcBef>
              <a:spcAft>
                <a:spcPct val="0"/>
              </a:spcAft>
              <a:defRPr kern="1200">
                <a:solidFill>
                  <a:schemeClr val="tx1"/>
                </a:solidFill>
                <a:latin typeface="Arial" charset="0"/>
                <a:ea typeface="+mn-ea"/>
                <a:cs typeface="+mn-cs"/>
              </a:defRPr>
            </a:lvl3pPr>
            <a:lvl4pPr marL="1828480" algn="ctr" rtl="0" fontAlgn="base">
              <a:spcBef>
                <a:spcPct val="0"/>
              </a:spcBef>
              <a:spcAft>
                <a:spcPct val="0"/>
              </a:spcAft>
              <a:defRPr kern="1200">
                <a:solidFill>
                  <a:schemeClr val="tx1"/>
                </a:solidFill>
                <a:latin typeface="Arial" charset="0"/>
                <a:ea typeface="+mn-ea"/>
                <a:cs typeface="+mn-cs"/>
              </a:defRPr>
            </a:lvl4pPr>
            <a:lvl5pPr marL="2437973" algn="ctr" rtl="0" fontAlgn="base">
              <a:spcBef>
                <a:spcPct val="0"/>
              </a:spcBef>
              <a:spcAft>
                <a:spcPct val="0"/>
              </a:spcAft>
              <a:defRPr kern="1200">
                <a:solidFill>
                  <a:schemeClr val="tx1"/>
                </a:solidFill>
                <a:latin typeface="Arial" charset="0"/>
                <a:ea typeface="+mn-ea"/>
                <a:cs typeface="+mn-cs"/>
              </a:defRPr>
            </a:lvl5pPr>
            <a:lvl6pPr marL="3047467" algn="l" defTabSz="1218987" rtl="0" eaLnBrk="1" latinLnBrk="0" hangingPunct="1">
              <a:defRPr kern="1200">
                <a:solidFill>
                  <a:schemeClr val="tx1"/>
                </a:solidFill>
                <a:latin typeface="Arial" charset="0"/>
                <a:ea typeface="+mn-ea"/>
                <a:cs typeface="+mn-cs"/>
              </a:defRPr>
            </a:lvl6pPr>
            <a:lvl7pPr marL="3656960" algn="l" defTabSz="1218987" rtl="0" eaLnBrk="1" latinLnBrk="0" hangingPunct="1">
              <a:defRPr kern="1200">
                <a:solidFill>
                  <a:schemeClr val="tx1"/>
                </a:solidFill>
                <a:latin typeface="Arial" charset="0"/>
                <a:ea typeface="+mn-ea"/>
                <a:cs typeface="+mn-cs"/>
              </a:defRPr>
            </a:lvl7pPr>
            <a:lvl8pPr marL="4266453" algn="l" defTabSz="1218987" rtl="0" eaLnBrk="1" latinLnBrk="0" hangingPunct="1">
              <a:defRPr kern="1200">
                <a:solidFill>
                  <a:schemeClr val="tx1"/>
                </a:solidFill>
                <a:latin typeface="Arial" charset="0"/>
                <a:ea typeface="+mn-ea"/>
                <a:cs typeface="+mn-cs"/>
              </a:defRPr>
            </a:lvl8pPr>
            <a:lvl9pPr marL="4875947" algn="l" defTabSz="1218987" rtl="0" eaLnBrk="1" latinLnBrk="0" hangingPunct="1">
              <a:defRPr kern="1200">
                <a:solidFill>
                  <a:schemeClr val="tx1"/>
                </a:solidFill>
                <a:latin typeface="Arial" charset="0"/>
                <a:ea typeface="+mn-ea"/>
                <a:cs typeface="+mn-cs"/>
              </a:defRPr>
            </a:lvl9pPr>
          </a:lstStyle>
          <a:p>
            <a:pPr algn="r"/>
            <a:r>
              <a:rPr lang="en-CA" dirty="0">
                <a:solidFill>
                  <a:srgbClr val="777777"/>
                </a:solidFill>
              </a:rPr>
              <a:t>Crédit : SOPFEU</a:t>
            </a:r>
          </a:p>
        </p:txBody>
      </p:sp>
    </p:spTree>
    <p:extLst>
      <p:ext uri="{BB962C8B-B14F-4D97-AF65-F5344CB8AC3E}">
        <p14:creationId xmlns:p14="http://schemas.microsoft.com/office/powerpoint/2010/main" val="4034329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Espace réservé pour une image  8" descr="Une image contenant plein air, ciel, personne, montagne&#10;&#10;Description générée automatiquement">
            <a:extLst>
              <a:ext uri="{FF2B5EF4-FFF2-40B4-BE49-F238E27FC236}">
                <a16:creationId xmlns:a16="http://schemas.microsoft.com/office/drawing/2014/main" id="{E480D682-1293-A0B5-6306-3516C421E2A5}"/>
              </a:ext>
            </a:extLst>
          </p:cNvPr>
          <p:cNvPicPr>
            <a:picLocks noGrp="1" noChangeAspect="1"/>
          </p:cNvPicPr>
          <p:nvPr>
            <p:ph type="pic" idx="1"/>
          </p:nvPr>
        </p:nvPicPr>
        <p:blipFill rotWithShape="1">
          <a:blip r:embed="rId2" cstate="print">
            <a:extLst>
              <a:ext uri="{28A0092B-C50C-407E-A947-70E740481C1C}">
                <a14:useLocalDpi xmlns:a14="http://schemas.microsoft.com/office/drawing/2010/main" val="0"/>
              </a:ext>
            </a:extLst>
          </a:blip>
          <a:srcRect t="22111" r="15803" b="6817"/>
          <a:stretch/>
        </p:blipFill>
        <p:spPr>
          <a:xfrm>
            <a:off x="0" y="0"/>
            <a:ext cx="12188825" cy="6858000"/>
          </a:xfrm>
        </p:spPr>
      </p:pic>
      <p:sp>
        <p:nvSpPr>
          <p:cNvPr id="15" name="Titre 6">
            <a:extLst>
              <a:ext uri="{FF2B5EF4-FFF2-40B4-BE49-F238E27FC236}">
                <a16:creationId xmlns:a16="http://schemas.microsoft.com/office/drawing/2014/main" id="{3F06E4C0-0186-F699-984C-E662371F1D1D}"/>
              </a:ext>
            </a:extLst>
          </p:cNvPr>
          <p:cNvSpPr txBox="1">
            <a:spLocks/>
          </p:cNvSpPr>
          <p:nvPr/>
        </p:nvSpPr>
        <p:spPr>
          <a:xfrm>
            <a:off x="303212" y="130175"/>
            <a:ext cx="4158833" cy="936625"/>
          </a:xfrm>
          <a:prstGeom prst="rect">
            <a:avLst/>
          </a:prstGeom>
        </p:spPr>
        <p:txBody>
          <a:bodyPr/>
          <a:lstStyle>
            <a:lvl1pPr algn="l" rtl="0" eaLnBrk="1" fontAlgn="base" hangingPunct="1">
              <a:lnSpc>
                <a:spcPct val="90000"/>
              </a:lnSpc>
              <a:spcBef>
                <a:spcPts val="0"/>
              </a:spcBef>
              <a:spcAft>
                <a:spcPct val="0"/>
              </a:spcAft>
              <a:defRPr sz="3000" b="1" cap="none" spc="0" baseline="0">
                <a:solidFill>
                  <a:schemeClr val="tx2"/>
                </a:solidFill>
                <a:latin typeface="+mj-lt"/>
                <a:ea typeface="+mj-ea"/>
                <a:cs typeface="+mj-cs"/>
              </a:defRPr>
            </a:lvl1pPr>
            <a:lvl2pPr algn="l" rtl="0" eaLnBrk="1" fontAlgn="base" hangingPunct="1">
              <a:lnSpc>
                <a:spcPct val="80000"/>
              </a:lnSpc>
              <a:spcBef>
                <a:spcPct val="0"/>
              </a:spcBef>
              <a:spcAft>
                <a:spcPct val="0"/>
              </a:spcAft>
              <a:defRPr sz="3700" b="1">
                <a:solidFill>
                  <a:schemeClr val="accent1"/>
                </a:solidFill>
                <a:latin typeface="Arial" charset="0"/>
              </a:defRPr>
            </a:lvl2pPr>
            <a:lvl3pPr algn="l" rtl="0" eaLnBrk="1" fontAlgn="base" hangingPunct="1">
              <a:lnSpc>
                <a:spcPct val="80000"/>
              </a:lnSpc>
              <a:spcBef>
                <a:spcPct val="0"/>
              </a:spcBef>
              <a:spcAft>
                <a:spcPct val="0"/>
              </a:spcAft>
              <a:defRPr sz="3700" b="1">
                <a:solidFill>
                  <a:schemeClr val="accent1"/>
                </a:solidFill>
                <a:latin typeface="Arial" charset="0"/>
              </a:defRPr>
            </a:lvl3pPr>
            <a:lvl4pPr algn="l" rtl="0" eaLnBrk="1" fontAlgn="base" hangingPunct="1">
              <a:lnSpc>
                <a:spcPct val="80000"/>
              </a:lnSpc>
              <a:spcBef>
                <a:spcPct val="0"/>
              </a:spcBef>
              <a:spcAft>
                <a:spcPct val="0"/>
              </a:spcAft>
              <a:defRPr sz="3700" b="1">
                <a:solidFill>
                  <a:schemeClr val="accent1"/>
                </a:solidFill>
                <a:latin typeface="Arial" charset="0"/>
              </a:defRPr>
            </a:lvl4pPr>
            <a:lvl5pPr algn="l" rtl="0" eaLnBrk="1" fontAlgn="base" hangingPunct="1">
              <a:lnSpc>
                <a:spcPct val="80000"/>
              </a:lnSpc>
              <a:spcBef>
                <a:spcPct val="0"/>
              </a:spcBef>
              <a:spcAft>
                <a:spcPct val="0"/>
              </a:spcAft>
              <a:defRPr sz="3700" b="1">
                <a:solidFill>
                  <a:schemeClr val="accent1"/>
                </a:solidFill>
                <a:latin typeface="Arial" charset="0"/>
              </a:defRPr>
            </a:lvl5pPr>
            <a:lvl6pPr marL="609493" algn="l" rtl="0" eaLnBrk="1" fontAlgn="base" hangingPunct="1">
              <a:lnSpc>
                <a:spcPct val="80000"/>
              </a:lnSpc>
              <a:spcBef>
                <a:spcPct val="0"/>
              </a:spcBef>
              <a:spcAft>
                <a:spcPct val="0"/>
              </a:spcAft>
              <a:defRPr sz="3700" b="1">
                <a:solidFill>
                  <a:schemeClr val="accent1"/>
                </a:solidFill>
                <a:latin typeface="Arial" charset="0"/>
              </a:defRPr>
            </a:lvl6pPr>
            <a:lvl7pPr marL="1218987" algn="l" rtl="0" eaLnBrk="1" fontAlgn="base" hangingPunct="1">
              <a:lnSpc>
                <a:spcPct val="80000"/>
              </a:lnSpc>
              <a:spcBef>
                <a:spcPct val="0"/>
              </a:spcBef>
              <a:spcAft>
                <a:spcPct val="0"/>
              </a:spcAft>
              <a:defRPr sz="3700" b="1">
                <a:solidFill>
                  <a:schemeClr val="accent1"/>
                </a:solidFill>
                <a:latin typeface="Arial" charset="0"/>
              </a:defRPr>
            </a:lvl7pPr>
            <a:lvl8pPr marL="1828480" algn="l" rtl="0" eaLnBrk="1" fontAlgn="base" hangingPunct="1">
              <a:lnSpc>
                <a:spcPct val="80000"/>
              </a:lnSpc>
              <a:spcBef>
                <a:spcPct val="0"/>
              </a:spcBef>
              <a:spcAft>
                <a:spcPct val="0"/>
              </a:spcAft>
              <a:defRPr sz="3700" b="1">
                <a:solidFill>
                  <a:schemeClr val="accent1"/>
                </a:solidFill>
                <a:latin typeface="Arial" charset="0"/>
              </a:defRPr>
            </a:lvl8pPr>
            <a:lvl9pPr marL="2437973" algn="l" rtl="0" eaLnBrk="1" fontAlgn="base" hangingPunct="1">
              <a:lnSpc>
                <a:spcPct val="80000"/>
              </a:lnSpc>
              <a:spcBef>
                <a:spcPct val="0"/>
              </a:spcBef>
              <a:spcAft>
                <a:spcPct val="0"/>
              </a:spcAft>
              <a:defRPr sz="3700" b="1">
                <a:solidFill>
                  <a:schemeClr val="accent1"/>
                </a:solidFill>
                <a:latin typeface="Arial" charset="0"/>
              </a:defRPr>
            </a:lvl9pPr>
          </a:lstStyle>
          <a:p>
            <a:pPr algn="l"/>
            <a:endParaRPr lang="fr-CA" sz="1800" b="0" i="0" u="none" strike="noStrike" baseline="0" dirty="0">
              <a:solidFill>
                <a:srgbClr val="000000"/>
              </a:solidFill>
              <a:latin typeface="Neue Haas Unica Pro"/>
            </a:endParaRPr>
          </a:p>
          <a:p>
            <a:r>
              <a:rPr lang="fr-CA" sz="2800" i="0" u="none" strike="noStrike" baseline="0" dirty="0">
                <a:solidFill>
                  <a:schemeClr val="bg1"/>
                </a:solidFill>
              </a:rPr>
              <a:t>Les catastrophes ne sont plus l’exception, mais bien la règle : elles augmentent en fréquence, en complexité et en gravité. De plus, elles ont des répercussions importantes sur les plans psychologique, émotionnel et financier de celles et ceux qui les vivent. </a:t>
            </a:r>
            <a:endParaRPr lang="en-CA" sz="2800" kern="0" dirty="0">
              <a:solidFill>
                <a:schemeClr val="bg1"/>
              </a:solidFill>
            </a:endParaRPr>
          </a:p>
        </p:txBody>
      </p:sp>
      <p:sp>
        <p:nvSpPr>
          <p:cNvPr id="2" name="Espace réservé du pied de page 1"/>
          <p:cNvSpPr>
            <a:spLocks noGrp="1"/>
          </p:cNvSpPr>
          <p:nvPr>
            <p:ph type="ftr" sz="quarter" idx="11"/>
          </p:nvPr>
        </p:nvSpPr>
        <p:spPr/>
        <p:txBody>
          <a:bodyPr/>
          <a:lstStyle/>
          <a:p>
            <a:r>
              <a:rPr lang="en-CA" noProof="0" dirty="0">
                <a:solidFill>
                  <a:srgbClr val="777777"/>
                </a:solidFill>
              </a:rPr>
              <a:t>Le don d’agir dans l’urgence – Croix-Rouge </a:t>
            </a:r>
            <a:r>
              <a:rPr lang="en-CA" noProof="0" dirty="0" err="1">
                <a:solidFill>
                  <a:srgbClr val="777777"/>
                </a:solidFill>
              </a:rPr>
              <a:t>canadienne</a:t>
            </a:r>
            <a:r>
              <a:rPr lang="en-CA" noProof="0" dirty="0">
                <a:solidFill>
                  <a:srgbClr val="777777"/>
                </a:solidFill>
              </a:rPr>
              <a:t> (Québec)  </a:t>
            </a:r>
            <a:r>
              <a:rPr lang="en-CA" noProof="0" dirty="0">
                <a:solidFill>
                  <a:srgbClr val="777777"/>
                </a:solidFill>
                <a:latin typeface="Arial" panose="020B0604020202020204" pitchFamily="34" charset="0"/>
                <a:cs typeface="Arial" panose="020B0604020202020204" pitchFamily="34" charset="0"/>
              </a:rPr>
              <a:t>|  2024</a:t>
            </a:r>
            <a:endParaRPr lang="en-CA" noProof="0" dirty="0">
              <a:solidFill>
                <a:srgbClr val="777777"/>
              </a:solidFill>
            </a:endParaRPr>
          </a:p>
        </p:txBody>
      </p:sp>
      <p:sp>
        <p:nvSpPr>
          <p:cNvPr id="3" name="Espace réservé du pied de page 3">
            <a:extLst>
              <a:ext uri="{FF2B5EF4-FFF2-40B4-BE49-F238E27FC236}">
                <a16:creationId xmlns:a16="http://schemas.microsoft.com/office/drawing/2014/main" id="{3D4C0CD4-A340-D507-7F15-3B38BF151F75}"/>
              </a:ext>
            </a:extLst>
          </p:cNvPr>
          <p:cNvSpPr txBox="1">
            <a:spLocks/>
          </p:cNvSpPr>
          <p:nvPr/>
        </p:nvSpPr>
        <p:spPr bwMode="auto">
          <a:xfrm>
            <a:off x="7313612" y="6476999"/>
            <a:ext cx="4572000" cy="155575"/>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defPPr>
              <a:defRPr lang="en-CA"/>
            </a:defPPr>
            <a:lvl1pPr algn="l" rtl="0" fontAlgn="base">
              <a:spcBef>
                <a:spcPct val="0"/>
              </a:spcBef>
              <a:spcAft>
                <a:spcPct val="0"/>
              </a:spcAft>
              <a:defRPr sz="900" kern="1200">
                <a:solidFill>
                  <a:schemeClr val="accent3"/>
                </a:solidFill>
                <a:latin typeface="Arial" charset="0"/>
                <a:ea typeface="+mn-ea"/>
                <a:cs typeface="+mn-cs"/>
              </a:defRPr>
            </a:lvl1pPr>
            <a:lvl2pPr marL="609493" algn="ctr" rtl="0" fontAlgn="base">
              <a:spcBef>
                <a:spcPct val="0"/>
              </a:spcBef>
              <a:spcAft>
                <a:spcPct val="0"/>
              </a:spcAft>
              <a:defRPr kern="1200">
                <a:solidFill>
                  <a:schemeClr val="tx1"/>
                </a:solidFill>
                <a:latin typeface="Arial" charset="0"/>
                <a:ea typeface="+mn-ea"/>
                <a:cs typeface="+mn-cs"/>
              </a:defRPr>
            </a:lvl2pPr>
            <a:lvl3pPr marL="1218987" algn="ctr" rtl="0" fontAlgn="base">
              <a:spcBef>
                <a:spcPct val="0"/>
              </a:spcBef>
              <a:spcAft>
                <a:spcPct val="0"/>
              </a:spcAft>
              <a:defRPr kern="1200">
                <a:solidFill>
                  <a:schemeClr val="tx1"/>
                </a:solidFill>
                <a:latin typeface="Arial" charset="0"/>
                <a:ea typeface="+mn-ea"/>
                <a:cs typeface="+mn-cs"/>
              </a:defRPr>
            </a:lvl3pPr>
            <a:lvl4pPr marL="1828480" algn="ctr" rtl="0" fontAlgn="base">
              <a:spcBef>
                <a:spcPct val="0"/>
              </a:spcBef>
              <a:spcAft>
                <a:spcPct val="0"/>
              </a:spcAft>
              <a:defRPr kern="1200">
                <a:solidFill>
                  <a:schemeClr val="tx1"/>
                </a:solidFill>
                <a:latin typeface="Arial" charset="0"/>
                <a:ea typeface="+mn-ea"/>
                <a:cs typeface="+mn-cs"/>
              </a:defRPr>
            </a:lvl4pPr>
            <a:lvl5pPr marL="2437973" algn="ctr" rtl="0" fontAlgn="base">
              <a:spcBef>
                <a:spcPct val="0"/>
              </a:spcBef>
              <a:spcAft>
                <a:spcPct val="0"/>
              </a:spcAft>
              <a:defRPr kern="1200">
                <a:solidFill>
                  <a:schemeClr val="tx1"/>
                </a:solidFill>
                <a:latin typeface="Arial" charset="0"/>
                <a:ea typeface="+mn-ea"/>
                <a:cs typeface="+mn-cs"/>
              </a:defRPr>
            </a:lvl5pPr>
            <a:lvl6pPr marL="3047467" algn="l" defTabSz="1218987" rtl="0" eaLnBrk="1" latinLnBrk="0" hangingPunct="1">
              <a:defRPr kern="1200">
                <a:solidFill>
                  <a:schemeClr val="tx1"/>
                </a:solidFill>
                <a:latin typeface="Arial" charset="0"/>
                <a:ea typeface="+mn-ea"/>
                <a:cs typeface="+mn-cs"/>
              </a:defRPr>
            </a:lvl6pPr>
            <a:lvl7pPr marL="3656960" algn="l" defTabSz="1218987" rtl="0" eaLnBrk="1" latinLnBrk="0" hangingPunct="1">
              <a:defRPr kern="1200">
                <a:solidFill>
                  <a:schemeClr val="tx1"/>
                </a:solidFill>
                <a:latin typeface="Arial" charset="0"/>
                <a:ea typeface="+mn-ea"/>
                <a:cs typeface="+mn-cs"/>
              </a:defRPr>
            </a:lvl7pPr>
            <a:lvl8pPr marL="4266453" algn="l" defTabSz="1218987" rtl="0" eaLnBrk="1" latinLnBrk="0" hangingPunct="1">
              <a:defRPr kern="1200">
                <a:solidFill>
                  <a:schemeClr val="tx1"/>
                </a:solidFill>
                <a:latin typeface="Arial" charset="0"/>
                <a:ea typeface="+mn-ea"/>
                <a:cs typeface="+mn-cs"/>
              </a:defRPr>
            </a:lvl8pPr>
            <a:lvl9pPr marL="4875947" algn="l" defTabSz="1218987" rtl="0" eaLnBrk="1" latinLnBrk="0" hangingPunct="1">
              <a:defRPr kern="1200">
                <a:solidFill>
                  <a:schemeClr val="tx1"/>
                </a:solidFill>
                <a:latin typeface="Arial" charset="0"/>
                <a:ea typeface="+mn-ea"/>
                <a:cs typeface="+mn-cs"/>
              </a:defRPr>
            </a:lvl9pPr>
          </a:lstStyle>
          <a:p>
            <a:pPr algn="r"/>
            <a:r>
              <a:rPr lang="en-CA" dirty="0">
                <a:solidFill>
                  <a:srgbClr val="777777"/>
                </a:solidFill>
              </a:rPr>
              <a:t>Crédit : </a:t>
            </a:r>
            <a:r>
              <a:rPr lang="en-CA" dirty="0" err="1">
                <a:solidFill>
                  <a:srgbClr val="777777"/>
                </a:solidFill>
              </a:rPr>
              <a:t>Aldis</a:t>
            </a:r>
            <a:r>
              <a:rPr lang="en-CA" dirty="0">
                <a:solidFill>
                  <a:srgbClr val="777777"/>
                </a:solidFill>
              </a:rPr>
              <a:t> Brennan - CRC</a:t>
            </a:r>
          </a:p>
        </p:txBody>
      </p:sp>
    </p:spTree>
    <p:extLst>
      <p:ext uri="{BB962C8B-B14F-4D97-AF65-F5344CB8AC3E}">
        <p14:creationId xmlns:p14="http://schemas.microsoft.com/office/powerpoint/2010/main" val="3307484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15">
            <a:extLst>
              <a:ext uri="{FF2B5EF4-FFF2-40B4-BE49-F238E27FC236}">
                <a16:creationId xmlns:a16="http://schemas.microsoft.com/office/drawing/2014/main" id="{277E1528-AF87-F623-7966-FD8677CEF4E6}"/>
              </a:ext>
            </a:extLst>
          </p:cNvPr>
          <p:cNvSpPr txBox="1">
            <a:spLocks/>
          </p:cNvSpPr>
          <p:nvPr/>
        </p:nvSpPr>
        <p:spPr>
          <a:xfrm>
            <a:off x="373064" y="4397375"/>
            <a:ext cx="7550148" cy="936625"/>
          </a:xfrm>
          <a:prstGeom prst="rect">
            <a:avLst/>
          </a:prstGeom>
        </p:spPr>
        <p:txBody>
          <a:bodyPr/>
          <a:lstStyle>
            <a:lvl1pPr algn="l" rtl="0" eaLnBrk="1" fontAlgn="base" hangingPunct="1">
              <a:lnSpc>
                <a:spcPct val="90000"/>
              </a:lnSpc>
              <a:spcBef>
                <a:spcPts val="0"/>
              </a:spcBef>
              <a:spcAft>
                <a:spcPct val="0"/>
              </a:spcAft>
              <a:defRPr sz="3000" b="1" cap="none" spc="0" baseline="0">
                <a:solidFill>
                  <a:schemeClr val="tx2"/>
                </a:solidFill>
                <a:latin typeface="+mj-lt"/>
                <a:ea typeface="+mj-ea"/>
                <a:cs typeface="+mj-cs"/>
              </a:defRPr>
            </a:lvl1pPr>
            <a:lvl2pPr algn="l" rtl="0" eaLnBrk="1" fontAlgn="base" hangingPunct="1">
              <a:lnSpc>
                <a:spcPct val="80000"/>
              </a:lnSpc>
              <a:spcBef>
                <a:spcPct val="0"/>
              </a:spcBef>
              <a:spcAft>
                <a:spcPct val="0"/>
              </a:spcAft>
              <a:defRPr sz="3700" b="1">
                <a:solidFill>
                  <a:schemeClr val="accent1"/>
                </a:solidFill>
                <a:latin typeface="Arial" charset="0"/>
              </a:defRPr>
            </a:lvl2pPr>
            <a:lvl3pPr algn="l" rtl="0" eaLnBrk="1" fontAlgn="base" hangingPunct="1">
              <a:lnSpc>
                <a:spcPct val="80000"/>
              </a:lnSpc>
              <a:spcBef>
                <a:spcPct val="0"/>
              </a:spcBef>
              <a:spcAft>
                <a:spcPct val="0"/>
              </a:spcAft>
              <a:defRPr sz="3700" b="1">
                <a:solidFill>
                  <a:schemeClr val="accent1"/>
                </a:solidFill>
                <a:latin typeface="Arial" charset="0"/>
              </a:defRPr>
            </a:lvl3pPr>
            <a:lvl4pPr algn="l" rtl="0" eaLnBrk="1" fontAlgn="base" hangingPunct="1">
              <a:lnSpc>
                <a:spcPct val="80000"/>
              </a:lnSpc>
              <a:spcBef>
                <a:spcPct val="0"/>
              </a:spcBef>
              <a:spcAft>
                <a:spcPct val="0"/>
              </a:spcAft>
              <a:defRPr sz="3700" b="1">
                <a:solidFill>
                  <a:schemeClr val="accent1"/>
                </a:solidFill>
                <a:latin typeface="Arial" charset="0"/>
              </a:defRPr>
            </a:lvl4pPr>
            <a:lvl5pPr algn="l" rtl="0" eaLnBrk="1" fontAlgn="base" hangingPunct="1">
              <a:lnSpc>
                <a:spcPct val="80000"/>
              </a:lnSpc>
              <a:spcBef>
                <a:spcPct val="0"/>
              </a:spcBef>
              <a:spcAft>
                <a:spcPct val="0"/>
              </a:spcAft>
              <a:defRPr sz="3700" b="1">
                <a:solidFill>
                  <a:schemeClr val="accent1"/>
                </a:solidFill>
                <a:latin typeface="Arial" charset="0"/>
              </a:defRPr>
            </a:lvl5pPr>
            <a:lvl6pPr marL="609493" algn="l" rtl="0" eaLnBrk="1" fontAlgn="base" hangingPunct="1">
              <a:lnSpc>
                <a:spcPct val="80000"/>
              </a:lnSpc>
              <a:spcBef>
                <a:spcPct val="0"/>
              </a:spcBef>
              <a:spcAft>
                <a:spcPct val="0"/>
              </a:spcAft>
              <a:defRPr sz="3700" b="1">
                <a:solidFill>
                  <a:schemeClr val="accent1"/>
                </a:solidFill>
                <a:latin typeface="Arial" charset="0"/>
              </a:defRPr>
            </a:lvl6pPr>
            <a:lvl7pPr marL="1218987" algn="l" rtl="0" eaLnBrk="1" fontAlgn="base" hangingPunct="1">
              <a:lnSpc>
                <a:spcPct val="80000"/>
              </a:lnSpc>
              <a:spcBef>
                <a:spcPct val="0"/>
              </a:spcBef>
              <a:spcAft>
                <a:spcPct val="0"/>
              </a:spcAft>
              <a:defRPr sz="3700" b="1">
                <a:solidFill>
                  <a:schemeClr val="accent1"/>
                </a:solidFill>
                <a:latin typeface="Arial" charset="0"/>
              </a:defRPr>
            </a:lvl7pPr>
            <a:lvl8pPr marL="1828480" algn="l" rtl="0" eaLnBrk="1" fontAlgn="base" hangingPunct="1">
              <a:lnSpc>
                <a:spcPct val="80000"/>
              </a:lnSpc>
              <a:spcBef>
                <a:spcPct val="0"/>
              </a:spcBef>
              <a:spcAft>
                <a:spcPct val="0"/>
              </a:spcAft>
              <a:defRPr sz="3700" b="1">
                <a:solidFill>
                  <a:schemeClr val="accent1"/>
                </a:solidFill>
                <a:latin typeface="Arial" charset="0"/>
              </a:defRPr>
            </a:lvl8pPr>
            <a:lvl9pPr marL="2437973" algn="l" rtl="0" eaLnBrk="1" fontAlgn="base" hangingPunct="1">
              <a:lnSpc>
                <a:spcPct val="80000"/>
              </a:lnSpc>
              <a:spcBef>
                <a:spcPct val="0"/>
              </a:spcBef>
              <a:spcAft>
                <a:spcPct val="0"/>
              </a:spcAft>
              <a:defRPr sz="3700" b="1">
                <a:solidFill>
                  <a:schemeClr val="accent1"/>
                </a:solidFill>
                <a:latin typeface="Arial" charset="0"/>
              </a:defRPr>
            </a:lvl9pPr>
          </a:lstStyle>
          <a:p>
            <a:r>
              <a:rPr lang="fr-CA" sz="3800" b="1" i="0" u="none" strike="noStrike" baseline="0" dirty="0">
                <a:latin typeface="Arial" panose="020B0604020202020204" pitchFamily="34" charset="0"/>
              </a:rPr>
              <a:t>Merci de croire, avec nous, au pouvoir de l'humanité! </a:t>
            </a:r>
            <a:endParaRPr lang="fr-CA" sz="3800" kern="0" dirty="0">
              <a:solidFill>
                <a:schemeClr val="tx1"/>
              </a:solidFill>
            </a:endParaRPr>
          </a:p>
        </p:txBody>
      </p:sp>
      <p:pic>
        <p:nvPicPr>
          <p:cNvPr id="20" name="Image 19" descr="Une image contenant logo&#10;&#10;Description générée automatiquement">
            <a:hlinkClick r:id="rId2"/>
            <a:extLst>
              <a:ext uri="{FF2B5EF4-FFF2-40B4-BE49-F238E27FC236}">
                <a16:creationId xmlns:a16="http://schemas.microsoft.com/office/drawing/2014/main" id="{AD21321F-9213-24F2-CF52-F293B7479A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64419" y="4114800"/>
            <a:ext cx="2597149" cy="2597149"/>
          </a:xfrm>
          <a:prstGeom prst="rect">
            <a:avLst/>
          </a:prstGeom>
        </p:spPr>
      </p:pic>
      <p:pic>
        <p:nvPicPr>
          <p:cNvPr id="5" name="Espace réservé pour une image  4" descr="Une image contenant personne&#10;&#10;Description générée automatiquement">
            <a:hlinkClick r:id="rId2"/>
            <a:extLst>
              <a:ext uri="{FF2B5EF4-FFF2-40B4-BE49-F238E27FC236}">
                <a16:creationId xmlns:a16="http://schemas.microsoft.com/office/drawing/2014/main" id="{2EC4D8F3-FFD0-2C70-C5E6-626E42892821}"/>
              </a:ext>
            </a:extLst>
          </p:cNvPr>
          <p:cNvPicPr>
            <a:picLocks noGrp="1" noChangeAspect="1"/>
          </p:cNvPicPr>
          <p:nvPr>
            <p:ph type="pic" idx="1"/>
          </p:nvPr>
        </p:nvPicPr>
        <p:blipFill>
          <a:blip r:embed="rId4" cstate="print">
            <a:extLst>
              <a:ext uri="{28A0092B-C50C-407E-A947-70E740481C1C}">
                <a14:useLocalDpi xmlns:a14="http://schemas.microsoft.com/office/drawing/2010/main" val="0"/>
              </a:ext>
            </a:extLst>
          </a:blip>
          <a:srcRect t="25150" b="25150"/>
          <a:stretch>
            <a:fillRect/>
          </a:stretch>
        </p:blipFill>
        <p:spPr/>
      </p:pic>
      <p:sp>
        <p:nvSpPr>
          <p:cNvPr id="3" name="Espace réservé du contenu 7">
            <a:extLst>
              <a:ext uri="{FF2B5EF4-FFF2-40B4-BE49-F238E27FC236}">
                <a16:creationId xmlns:a16="http://schemas.microsoft.com/office/drawing/2014/main" id="{9455856F-BEEF-9FE2-7246-02671896E89E}"/>
              </a:ext>
            </a:extLst>
          </p:cNvPr>
          <p:cNvSpPr>
            <a:spLocks noGrp="1"/>
          </p:cNvSpPr>
          <p:nvPr>
            <p:ph sz="quarter" idx="13"/>
          </p:nvPr>
        </p:nvSpPr>
        <p:spPr>
          <a:xfrm>
            <a:off x="514302" y="6203730"/>
            <a:ext cx="3979910" cy="273269"/>
          </a:xfrm>
        </p:spPr>
        <p:txBody>
          <a:bodyPr/>
          <a:lstStyle/>
          <a:p>
            <a:r>
              <a:rPr lang="fr-CA" sz="1800" dirty="0">
                <a:solidFill>
                  <a:srgbClr val="EE0000"/>
                </a:solidFill>
                <a:latin typeface="+mj-lt"/>
                <a:hlinkClick r:id="rId5">
                  <a:extLst>
                    <a:ext uri="{A12FA001-AC4F-418D-AE19-62706E023703}">
                      <ahyp:hlinkClr xmlns:ahyp="http://schemas.microsoft.com/office/drawing/2018/hyperlinkcolor" val="tx"/>
                    </a:ext>
                  </a:extLst>
                </a:hlinkClick>
              </a:rPr>
              <a:t>www.croixrouge.ca</a:t>
            </a:r>
            <a:r>
              <a:rPr lang="fr-CA" sz="1800" dirty="0">
                <a:solidFill>
                  <a:srgbClr val="EE0000"/>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/quebec</a:t>
            </a:r>
            <a:endParaRPr lang="fr-CA" sz="1800" dirty="0">
              <a:solidFill>
                <a:srgbClr val="EE0000"/>
              </a:solidFill>
              <a:latin typeface="+mj-lt"/>
            </a:endParaRPr>
          </a:p>
          <a:p>
            <a:r>
              <a:rPr lang="fr-CA" sz="1800" dirty="0">
                <a:solidFill>
                  <a:schemeClr val="accent2"/>
                </a:solidFill>
                <a:latin typeface="+mj-lt"/>
              </a:rPr>
              <a:t>  </a:t>
            </a:r>
          </a:p>
        </p:txBody>
      </p:sp>
      <p:pic>
        <p:nvPicPr>
          <p:cNvPr id="6" name="Image 5">
            <a:hlinkClick r:id="rId6"/>
            <a:extLst>
              <a:ext uri="{FF2B5EF4-FFF2-40B4-BE49-F238E27FC236}">
                <a16:creationId xmlns:a16="http://schemas.microsoft.com/office/drawing/2014/main" id="{7C53CCE7-9B70-A5C6-6885-C7C6908D146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14303" y="5809682"/>
            <a:ext cx="311720" cy="311720"/>
          </a:xfrm>
          <a:prstGeom prst="rect">
            <a:avLst/>
          </a:prstGeom>
        </p:spPr>
      </p:pic>
      <p:pic>
        <p:nvPicPr>
          <p:cNvPr id="8" name="Image 7">
            <a:hlinkClick r:id="rId8"/>
            <a:extLst>
              <a:ext uri="{FF2B5EF4-FFF2-40B4-BE49-F238E27FC236}">
                <a16:creationId xmlns:a16="http://schemas.microsoft.com/office/drawing/2014/main" id="{09DBF984-8943-4D17-E529-1EB8494A750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68631" y="5809682"/>
            <a:ext cx="311720" cy="311720"/>
          </a:xfrm>
          <a:prstGeom prst="rect">
            <a:avLst/>
          </a:prstGeom>
        </p:spPr>
      </p:pic>
      <p:pic>
        <p:nvPicPr>
          <p:cNvPr id="11" name="Image 10">
            <a:hlinkClick r:id="rId10"/>
            <a:extLst>
              <a:ext uri="{FF2B5EF4-FFF2-40B4-BE49-F238E27FC236}">
                <a16:creationId xmlns:a16="http://schemas.microsoft.com/office/drawing/2014/main" id="{BE5428E4-5BFE-B984-9760-34D70A09A5EF}"/>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425831" y="5809682"/>
            <a:ext cx="311720" cy="311720"/>
          </a:xfrm>
          <a:prstGeom prst="rect">
            <a:avLst/>
          </a:prstGeom>
        </p:spPr>
      </p:pic>
      <p:pic>
        <p:nvPicPr>
          <p:cNvPr id="13" name="Image 12" descr="Une image contenant logo&#10;&#10;Description générée automatiquement">
            <a:hlinkClick r:id="rId12"/>
            <a:extLst>
              <a:ext uri="{FF2B5EF4-FFF2-40B4-BE49-F238E27FC236}">
                <a16:creationId xmlns:a16="http://schemas.microsoft.com/office/drawing/2014/main" id="{E7332F6F-7FC3-268E-576E-662309E47C57}"/>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903412" y="5809682"/>
            <a:ext cx="311720" cy="311720"/>
          </a:xfrm>
          <a:prstGeom prst="rect">
            <a:avLst/>
          </a:prstGeom>
        </p:spPr>
      </p:pic>
      <p:pic>
        <p:nvPicPr>
          <p:cNvPr id="15" name="Image 14" descr="Une image contenant logo&#10;&#10;Description générée automatiquement">
            <a:hlinkClick r:id="rId14"/>
            <a:extLst>
              <a:ext uri="{FF2B5EF4-FFF2-40B4-BE49-F238E27FC236}">
                <a16:creationId xmlns:a16="http://schemas.microsoft.com/office/drawing/2014/main" id="{F23A9DC6-F6BC-5434-3030-6CEDE00F5688}"/>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2360612" y="5791200"/>
            <a:ext cx="330202" cy="330202"/>
          </a:xfrm>
          <a:prstGeom prst="rect">
            <a:avLst/>
          </a:prstGeom>
        </p:spPr>
      </p:pic>
      <p:sp>
        <p:nvSpPr>
          <p:cNvPr id="2" name="Espace réservé du pied de page 3">
            <a:extLst>
              <a:ext uri="{FF2B5EF4-FFF2-40B4-BE49-F238E27FC236}">
                <a16:creationId xmlns:a16="http://schemas.microsoft.com/office/drawing/2014/main" id="{08108DAE-4810-7886-CEAE-0316AAA180AC}"/>
              </a:ext>
            </a:extLst>
          </p:cNvPr>
          <p:cNvSpPr txBox="1">
            <a:spLocks/>
          </p:cNvSpPr>
          <p:nvPr/>
        </p:nvSpPr>
        <p:spPr bwMode="auto">
          <a:xfrm>
            <a:off x="7389812" y="3733800"/>
            <a:ext cx="4572000" cy="155575"/>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defPPr>
              <a:defRPr lang="en-CA"/>
            </a:defPPr>
            <a:lvl1pPr algn="l" rtl="0" fontAlgn="base">
              <a:spcBef>
                <a:spcPct val="0"/>
              </a:spcBef>
              <a:spcAft>
                <a:spcPct val="0"/>
              </a:spcAft>
              <a:defRPr sz="900" kern="1200">
                <a:solidFill>
                  <a:schemeClr val="accent3"/>
                </a:solidFill>
                <a:latin typeface="Arial" charset="0"/>
                <a:ea typeface="+mn-ea"/>
                <a:cs typeface="+mn-cs"/>
              </a:defRPr>
            </a:lvl1pPr>
            <a:lvl2pPr marL="609493" algn="ctr" rtl="0" fontAlgn="base">
              <a:spcBef>
                <a:spcPct val="0"/>
              </a:spcBef>
              <a:spcAft>
                <a:spcPct val="0"/>
              </a:spcAft>
              <a:defRPr kern="1200">
                <a:solidFill>
                  <a:schemeClr val="tx1"/>
                </a:solidFill>
                <a:latin typeface="Arial" charset="0"/>
                <a:ea typeface="+mn-ea"/>
                <a:cs typeface="+mn-cs"/>
              </a:defRPr>
            </a:lvl2pPr>
            <a:lvl3pPr marL="1218987" algn="ctr" rtl="0" fontAlgn="base">
              <a:spcBef>
                <a:spcPct val="0"/>
              </a:spcBef>
              <a:spcAft>
                <a:spcPct val="0"/>
              </a:spcAft>
              <a:defRPr kern="1200">
                <a:solidFill>
                  <a:schemeClr val="tx1"/>
                </a:solidFill>
                <a:latin typeface="Arial" charset="0"/>
                <a:ea typeface="+mn-ea"/>
                <a:cs typeface="+mn-cs"/>
              </a:defRPr>
            </a:lvl3pPr>
            <a:lvl4pPr marL="1828480" algn="ctr" rtl="0" fontAlgn="base">
              <a:spcBef>
                <a:spcPct val="0"/>
              </a:spcBef>
              <a:spcAft>
                <a:spcPct val="0"/>
              </a:spcAft>
              <a:defRPr kern="1200">
                <a:solidFill>
                  <a:schemeClr val="tx1"/>
                </a:solidFill>
                <a:latin typeface="Arial" charset="0"/>
                <a:ea typeface="+mn-ea"/>
                <a:cs typeface="+mn-cs"/>
              </a:defRPr>
            </a:lvl4pPr>
            <a:lvl5pPr marL="2437973" algn="ctr" rtl="0" fontAlgn="base">
              <a:spcBef>
                <a:spcPct val="0"/>
              </a:spcBef>
              <a:spcAft>
                <a:spcPct val="0"/>
              </a:spcAft>
              <a:defRPr kern="1200">
                <a:solidFill>
                  <a:schemeClr val="tx1"/>
                </a:solidFill>
                <a:latin typeface="Arial" charset="0"/>
                <a:ea typeface="+mn-ea"/>
                <a:cs typeface="+mn-cs"/>
              </a:defRPr>
            </a:lvl5pPr>
            <a:lvl6pPr marL="3047467" algn="l" defTabSz="1218987" rtl="0" eaLnBrk="1" latinLnBrk="0" hangingPunct="1">
              <a:defRPr kern="1200">
                <a:solidFill>
                  <a:schemeClr val="tx1"/>
                </a:solidFill>
                <a:latin typeface="Arial" charset="0"/>
                <a:ea typeface="+mn-ea"/>
                <a:cs typeface="+mn-cs"/>
              </a:defRPr>
            </a:lvl6pPr>
            <a:lvl7pPr marL="3656960" algn="l" defTabSz="1218987" rtl="0" eaLnBrk="1" latinLnBrk="0" hangingPunct="1">
              <a:defRPr kern="1200">
                <a:solidFill>
                  <a:schemeClr val="tx1"/>
                </a:solidFill>
                <a:latin typeface="Arial" charset="0"/>
                <a:ea typeface="+mn-ea"/>
                <a:cs typeface="+mn-cs"/>
              </a:defRPr>
            </a:lvl7pPr>
            <a:lvl8pPr marL="4266453" algn="l" defTabSz="1218987" rtl="0" eaLnBrk="1" latinLnBrk="0" hangingPunct="1">
              <a:defRPr kern="1200">
                <a:solidFill>
                  <a:schemeClr val="tx1"/>
                </a:solidFill>
                <a:latin typeface="Arial" charset="0"/>
                <a:ea typeface="+mn-ea"/>
                <a:cs typeface="+mn-cs"/>
              </a:defRPr>
            </a:lvl8pPr>
            <a:lvl9pPr marL="4875947" algn="l" defTabSz="1218987" rtl="0" eaLnBrk="1" latinLnBrk="0" hangingPunct="1">
              <a:defRPr kern="1200">
                <a:solidFill>
                  <a:schemeClr val="tx1"/>
                </a:solidFill>
                <a:latin typeface="Arial" charset="0"/>
                <a:ea typeface="+mn-ea"/>
                <a:cs typeface="+mn-cs"/>
              </a:defRPr>
            </a:lvl9pPr>
          </a:lstStyle>
          <a:p>
            <a:pPr algn="r"/>
            <a:r>
              <a:rPr lang="en-CA" dirty="0">
                <a:solidFill>
                  <a:srgbClr val="777777"/>
                </a:solidFill>
              </a:rPr>
              <a:t>Crédit : Joe </a:t>
            </a:r>
            <a:r>
              <a:rPr lang="en-CA" dirty="0" err="1">
                <a:solidFill>
                  <a:srgbClr val="777777"/>
                </a:solidFill>
              </a:rPr>
              <a:t>Alvoeiro</a:t>
            </a:r>
            <a:r>
              <a:rPr lang="en-CA" dirty="0">
                <a:solidFill>
                  <a:srgbClr val="777777"/>
                </a:solidFill>
              </a:rPr>
              <a:t> - CRC</a:t>
            </a:r>
          </a:p>
        </p:txBody>
      </p:sp>
    </p:spTree>
    <p:extLst>
      <p:ext uri="{BB962C8B-B14F-4D97-AF65-F5344CB8AC3E}">
        <p14:creationId xmlns:p14="http://schemas.microsoft.com/office/powerpoint/2010/main" val="2550692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Espace réservé pour une image  18">
            <a:extLst>
              <a:ext uri="{FF2B5EF4-FFF2-40B4-BE49-F238E27FC236}">
                <a16:creationId xmlns:a16="http://schemas.microsoft.com/office/drawing/2014/main" id="{12C43852-5DCF-5CEA-5078-FE9C4BE5CD39}"/>
              </a:ext>
            </a:extLst>
          </p:cNvPr>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l="11479" t="18580" r="14225" b="19485"/>
          <a:stretch/>
        </p:blipFill>
        <p:spPr>
          <a:xfrm>
            <a:off x="0" y="0"/>
            <a:ext cx="12188825" cy="6934200"/>
          </a:xfrm>
        </p:spPr>
      </p:pic>
      <p:sp>
        <p:nvSpPr>
          <p:cNvPr id="16" name="Titre 15"/>
          <p:cNvSpPr>
            <a:spLocks noGrp="1"/>
          </p:cNvSpPr>
          <p:nvPr>
            <p:ph type="title"/>
          </p:nvPr>
        </p:nvSpPr>
        <p:spPr>
          <a:xfrm>
            <a:off x="373064" y="355600"/>
            <a:ext cx="4571999" cy="936625"/>
          </a:xfrm>
          <a:noFill/>
        </p:spPr>
        <p:txBody>
          <a:bodyPr/>
          <a:lstStyle/>
          <a:p>
            <a:r>
              <a:rPr lang="fr-CA" sz="2800" dirty="0">
                <a:solidFill>
                  <a:schemeClr val="bg1"/>
                </a:solidFill>
              </a:rPr>
              <a:t>La Croix-Rouge canadienne aide les personnes et les communautés dans le besoin au Canada et partout dans le monde et contribue à renforcer leur résilience.</a:t>
            </a:r>
          </a:p>
        </p:txBody>
      </p:sp>
      <p:sp>
        <p:nvSpPr>
          <p:cNvPr id="4" name="Espace réservé du pied de page 3"/>
          <p:cNvSpPr>
            <a:spLocks noGrp="1"/>
          </p:cNvSpPr>
          <p:nvPr>
            <p:ph type="ftr" sz="quarter" idx="15"/>
          </p:nvPr>
        </p:nvSpPr>
        <p:spPr/>
        <p:txBody>
          <a:bodyPr/>
          <a:lstStyle/>
          <a:p>
            <a:r>
              <a:rPr lang="en-CA" noProof="0" dirty="0">
                <a:solidFill>
                  <a:srgbClr val="777777"/>
                </a:solidFill>
              </a:rPr>
              <a:t>Le don d’agir dans l’urgence – Croix-Rouge </a:t>
            </a:r>
            <a:r>
              <a:rPr lang="en-CA" noProof="0" dirty="0" err="1">
                <a:solidFill>
                  <a:srgbClr val="777777"/>
                </a:solidFill>
              </a:rPr>
              <a:t>canadienne</a:t>
            </a:r>
            <a:r>
              <a:rPr lang="en-CA" noProof="0" dirty="0">
                <a:solidFill>
                  <a:srgbClr val="777777"/>
                </a:solidFill>
              </a:rPr>
              <a:t> (Québec)  </a:t>
            </a:r>
            <a:r>
              <a:rPr lang="en-CA" noProof="0" dirty="0">
                <a:solidFill>
                  <a:srgbClr val="777777"/>
                </a:solidFill>
                <a:latin typeface="Arial" panose="020B0604020202020204" pitchFamily="34" charset="0"/>
                <a:cs typeface="Arial" panose="020B0604020202020204" pitchFamily="34" charset="0"/>
              </a:rPr>
              <a:t>|  2024</a:t>
            </a:r>
            <a:endParaRPr lang="en-CA" noProof="0" dirty="0">
              <a:solidFill>
                <a:srgbClr val="777777"/>
              </a:solidFill>
            </a:endParaRPr>
          </a:p>
        </p:txBody>
      </p:sp>
      <p:sp>
        <p:nvSpPr>
          <p:cNvPr id="10" name="Espace réservé de la date 2">
            <a:extLst>
              <a:ext uri="{FF2B5EF4-FFF2-40B4-BE49-F238E27FC236}">
                <a16:creationId xmlns:a16="http://schemas.microsoft.com/office/drawing/2014/main" id="{B03EE3D0-FE31-65B7-AA2E-8F80AC64CEE1}"/>
              </a:ext>
            </a:extLst>
          </p:cNvPr>
          <p:cNvSpPr txBox="1">
            <a:spLocks/>
          </p:cNvSpPr>
          <p:nvPr/>
        </p:nvSpPr>
        <p:spPr bwMode="auto">
          <a:xfrm>
            <a:off x="9309712" y="6477000"/>
            <a:ext cx="1965784" cy="155575"/>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defPPr>
              <a:defRPr lang="en-CA"/>
            </a:defPPr>
            <a:lvl1pPr algn="r" rtl="0" fontAlgn="base">
              <a:spcBef>
                <a:spcPct val="0"/>
              </a:spcBef>
              <a:spcAft>
                <a:spcPct val="0"/>
              </a:spcAft>
              <a:defRPr sz="900" kern="1200">
                <a:solidFill>
                  <a:schemeClr val="accent3"/>
                </a:solidFill>
                <a:latin typeface="Arial" charset="0"/>
                <a:ea typeface="+mn-ea"/>
                <a:cs typeface="+mn-cs"/>
              </a:defRPr>
            </a:lvl1pPr>
            <a:lvl2pPr marL="609493" algn="ctr" rtl="0" fontAlgn="base">
              <a:spcBef>
                <a:spcPct val="0"/>
              </a:spcBef>
              <a:spcAft>
                <a:spcPct val="0"/>
              </a:spcAft>
              <a:defRPr kern="1200">
                <a:solidFill>
                  <a:schemeClr val="tx1"/>
                </a:solidFill>
                <a:latin typeface="Arial" charset="0"/>
                <a:ea typeface="+mn-ea"/>
                <a:cs typeface="+mn-cs"/>
              </a:defRPr>
            </a:lvl2pPr>
            <a:lvl3pPr marL="1218987" algn="ctr" rtl="0" fontAlgn="base">
              <a:spcBef>
                <a:spcPct val="0"/>
              </a:spcBef>
              <a:spcAft>
                <a:spcPct val="0"/>
              </a:spcAft>
              <a:defRPr kern="1200">
                <a:solidFill>
                  <a:schemeClr val="tx1"/>
                </a:solidFill>
                <a:latin typeface="Arial" charset="0"/>
                <a:ea typeface="+mn-ea"/>
                <a:cs typeface="+mn-cs"/>
              </a:defRPr>
            </a:lvl3pPr>
            <a:lvl4pPr marL="1828480" algn="ctr" rtl="0" fontAlgn="base">
              <a:spcBef>
                <a:spcPct val="0"/>
              </a:spcBef>
              <a:spcAft>
                <a:spcPct val="0"/>
              </a:spcAft>
              <a:defRPr kern="1200">
                <a:solidFill>
                  <a:schemeClr val="tx1"/>
                </a:solidFill>
                <a:latin typeface="Arial" charset="0"/>
                <a:ea typeface="+mn-ea"/>
                <a:cs typeface="+mn-cs"/>
              </a:defRPr>
            </a:lvl4pPr>
            <a:lvl5pPr marL="2437973" algn="ctr" rtl="0" fontAlgn="base">
              <a:spcBef>
                <a:spcPct val="0"/>
              </a:spcBef>
              <a:spcAft>
                <a:spcPct val="0"/>
              </a:spcAft>
              <a:defRPr kern="1200">
                <a:solidFill>
                  <a:schemeClr val="tx1"/>
                </a:solidFill>
                <a:latin typeface="Arial" charset="0"/>
                <a:ea typeface="+mn-ea"/>
                <a:cs typeface="+mn-cs"/>
              </a:defRPr>
            </a:lvl5pPr>
            <a:lvl6pPr marL="3047467" algn="l" defTabSz="1218987" rtl="0" eaLnBrk="1" latinLnBrk="0" hangingPunct="1">
              <a:defRPr kern="1200">
                <a:solidFill>
                  <a:schemeClr val="tx1"/>
                </a:solidFill>
                <a:latin typeface="Arial" charset="0"/>
                <a:ea typeface="+mn-ea"/>
                <a:cs typeface="+mn-cs"/>
              </a:defRPr>
            </a:lvl6pPr>
            <a:lvl7pPr marL="3656960" algn="l" defTabSz="1218987" rtl="0" eaLnBrk="1" latinLnBrk="0" hangingPunct="1">
              <a:defRPr kern="1200">
                <a:solidFill>
                  <a:schemeClr val="tx1"/>
                </a:solidFill>
                <a:latin typeface="Arial" charset="0"/>
                <a:ea typeface="+mn-ea"/>
                <a:cs typeface="+mn-cs"/>
              </a:defRPr>
            </a:lvl7pPr>
            <a:lvl8pPr marL="4266453" algn="l" defTabSz="1218987" rtl="0" eaLnBrk="1" latinLnBrk="0" hangingPunct="1">
              <a:defRPr kern="1200">
                <a:solidFill>
                  <a:schemeClr val="tx1"/>
                </a:solidFill>
                <a:latin typeface="Arial" charset="0"/>
                <a:ea typeface="+mn-ea"/>
                <a:cs typeface="+mn-cs"/>
              </a:defRPr>
            </a:lvl8pPr>
            <a:lvl9pPr marL="4875947" algn="l" defTabSz="1218987" rtl="0" eaLnBrk="1" latinLnBrk="0" hangingPunct="1">
              <a:defRPr kern="1200">
                <a:solidFill>
                  <a:schemeClr val="tx1"/>
                </a:solidFill>
                <a:latin typeface="Arial" charset="0"/>
                <a:ea typeface="+mn-ea"/>
                <a:cs typeface="+mn-cs"/>
              </a:defRPr>
            </a:lvl9pPr>
          </a:lstStyle>
          <a:p>
            <a:r>
              <a:rPr lang="fr-CA" dirty="0"/>
              <a:t>3</a:t>
            </a:r>
            <a:endParaRPr lang="en-CA" dirty="0"/>
          </a:p>
        </p:txBody>
      </p:sp>
      <p:sp>
        <p:nvSpPr>
          <p:cNvPr id="2" name="Espace réservé du pied de page 3">
            <a:extLst>
              <a:ext uri="{FF2B5EF4-FFF2-40B4-BE49-F238E27FC236}">
                <a16:creationId xmlns:a16="http://schemas.microsoft.com/office/drawing/2014/main" id="{51DFA118-B0AA-FD41-4813-1961E1A4483E}"/>
              </a:ext>
            </a:extLst>
          </p:cNvPr>
          <p:cNvSpPr txBox="1">
            <a:spLocks/>
          </p:cNvSpPr>
          <p:nvPr/>
        </p:nvSpPr>
        <p:spPr bwMode="auto">
          <a:xfrm>
            <a:off x="7243763" y="6477000"/>
            <a:ext cx="4572000" cy="155575"/>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defPPr>
              <a:defRPr lang="en-CA"/>
            </a:defPPr>
            <a:lvl1pPr algn="l" rtl="0" fontAlgn="base">
              <a:spcBef>
                <a:spcPct val="0"/>
              </a:spcBef>
              <a:spcAft>
                <a:spcPct val="0"/>
              </a:spcAft>
              <a:defRPr sz="900" kern="1200">
                <a:solidFill>
                  <a:schemeClr val="accent3"/>
                </a:solidFill>
                <a:latin typeface="Arial" charset="0"/>
                <a:ea typeface="+mn-ea"/>
                <a:cs typeface="+mn-cs"/>
              </a:defRPr>
            </a:lvl1pPr>
            <a:lvl2pPr marL="609493" algn="ctr" rtl="0" fontAlgn="base">
              <a:spcBef>
                <a:spcPct val="0"/>
              </a:spcBef>
              <a:spcAft>
                <a:spcPct val="0"/>
              </a:spcAft>
              <a:defRPr kern="1200">
                <a:solidFill>
                  <a:schemeClr val="tx1"/>
                </a:solidFill>
                <a:latin typeface="Arial" charset="0"/>
                <a:ea typeface="+mn-ea"/>
                <a:cs typeface="+mn-cs"/>
              </a:defRPr>
            </a:lvl2pPr>
            <a:lvl3pPr marL="1218987" algn="ctr" rtl="0" fontAlgn="base">
              <a:spcBef>
                <a:spcPct val="0"/>
              </a:spcBef>
              <a:spcAft>
                <a:spcPct val="0"/>
              </a:spcAft>
              <a:defRPr kern="1200">
                <a:solidFill>
                  <a:schemeClr val="tx1"/>
                </a:solidFill>
                <a:latin typeface="Arial" charset="0"/>
                <a:ea typeface="+mn-ea"/>
                <a:cs typeface="+mn-cs"/>
              </a:defRPr>
            </a:lvl3pPr>
            <a:lvl4pPr marL="1828480" algn="ctr" rtl="0" fontAlgn="base">
              <a:spcBef>
                <a:spcPct val="0"/>
              </a:spcBef>
              <a:spcAft>
                <a:spcPct val="0"/>
              </a:spcAft>
              <a:defRPr kern="1200">
                <a:solidFill>
                  <a:schemeClr val="tx1"/>
                </a:solidFill>
                <a:latin typeface="Arial" charset="0"/>
                <a:ea typeface="+mn-ea"/>
                <a:cs typeface="+mn-cs"/>
              </a:defRPr>
            </a:lvl4pPr>
            <a:lvl5pPr marL="2437973" algn="ctr" rtl="0" fontAlgn="base">
              <a:spcBef>
                <a:spcPct val="0"/>
              </a:spcBef>
              <a:spcAft>
                <a:spcPct val="0"/>
              </a:spcAft>
              <a:defRPr kern="1200">
                <a:solidFill>
                  <a:schemeClr val="tx1"/>
                </a:solidFill>
                <a:latin typeface="Arial" charset="0"/>
                <a:ea typeface="+mn-ea"/>
                <a:cs typeface="+mn-cs"/>
              </a:defRPr>
            </a:lvl5pPr>
            <a:lvl6pPr marL="3047467" algn="l" defTabSz="1218987" rtl="0" eaLnBrk="1" latinLnBrk="0" hangingPunct="1">
              <a:defRPr kern="1200">
                <a:solidFill>
                  <a:schemeClr val="tx1"/>
                </a:solidFill>
                <a:latin typeface="Arial" charset="0"/>
                <a:ea typeface="+mn-ea"/>
                <a:cs typeface="+mn-cs"/>
              </a:defRPr>
            </a:lvl6pPr>
            <a:lvl7pPr marL="3656960" algn="l" defTabSz="1218987" rtl="0" eaLnBrk="1" latinLnBrk="0" hangingPunct="1">
              <a:defRPr kern="1200">
                <a:solidFill>
                  <a:schemeClr val="tx1"/>
                </a:solidFill>
                <a:latin typeface="Arial" charset="0"/>
                <a:ea typeface="+mn-ea"/>
                <a:cs typeface="+mn-cs"/>
              </a:defRPr>
            </a:lvl7pPr>
            <a:lvl8pPr marL="4266453" algn="l" defTabSz="1218987" rtl="0" eaLnBrk="1" latinLnBrk="0" hangingPunct="1">
              <a:defRPr kern="1200">
                <a:solidFill>
                  <a:schemeClr val="tx1"/>
                </a:solidFill>
                <a:latin typeface="Arial" charset="0"/>
                <a:ea typeface="+mn-ea"/>
                <a:cs typeface="+mn-cs"/>
              </a:defRPr>
            </a:lvl8pPr>
            <a:lvl9pPr marL="4875947" algn="l" defTabSz="1218987" rtl="0" eaLnBrk="1" latinLnBrk="0" hangingPunct="1">
              <a:defRPr kern="1200">
                <a:solidFill>
                  <a:schemeClr val="tx1"/>
                </a:solidFill>
                <a:latin typeface="Arial" charset="0"/>
                <a:ea typeface="+mn-ea"/>
                <a:cs typeface="+mn-cs"/>
              </a:defRPr>
            </a:lvl9pPr>
          </a:lstStyle>
          <a:p>
            <a:pPr algn="r"/>
            <a:r>
              <a:rPr lang="en-CA" dirty="0">
                <a:solidFill>
                  <a:srgbClr val="777777"/>
                </a:solidFill>
              </a:rPr>
              <a:t>Crédit : Thibault Carron</a:t>
            </a:r>
          </a:p>
        </p:txBody>
      </p:sp>
    </p:spTree>
    <p:extLst>
      <p:ext uri="{BB962C8B-B14F-4D97-AF65-F5344CB8AC3E}">
        <p14:creationId xmlns:p14="http://schemas.microsoft.com/office/powerpoint/2010/main" val="2075474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Espace réservé pour une image  36" descr="Une image contenant personne, appareil de cuisine&#10;&#10;Description générée automatiquement">
            <a:extLst>
              <a:ext uri="{FF2B5EF4-FFF2-40B4-BE49-F238E27FC236}">
                <a16:creationId xmlns:a16="http://schemas.microsoft.com/office/drawing/2014/main" id="{7E2C8432-AFA8-8C18-696B-639D6A79B9A5}"/>
              </a:ext>
            </a:extLst>
          </p:cNvPr>
          <p:cNvPicPr>
            <a:picLocks noGrp="1" noChangeAspect="1"/>
          </p:cNvPicPr>
          <p:nvPr>
            <p:ph type="pic" idx="16"/>
          </p:nvPr>
        </p:nvPicPr>
        <p:blipFill rotWithShape="1">
          <a:blip r:embed="rId3" cstate="print">
            <a:extLst>
              <a:ext uri="{28A0092B-C50C-407E-A947-70E740481C1C}">
                <a14:useLocalDpi xmlns:a14="http://schemas.microsoft.com/office/drawing/2010/main" val="0"/>
              </a:ext>
            </a:extLst>
          </a:blip>
          <a:srcRect l="16653" t="2028" r="33325" b="22932"/>
          <a:stretch/>
        </p:blipFill>
        <p:spPr>
          <a:xfrm flipH="1">
            <a:off x="8805545" y="3474720"/>
            <a:ext cx="3383280" cy="3383280"/>
          </a:xfrm>
        </p:spPr>
      </p:pic>
      <p:sp>
        <p:nvSpPr>
          <p:cNvPr id="4" name="Espace réservé du pied de page 3"/>
          <p:cNvSpPr>
            <a:spLocks noGrp="1"/>
          </p:cNvSpPr>
          <p:nvPr>
            <p:ph type="ftr" sz="quarter" idx="18"/>
          </p:nvPr>
        </p:nvSpPr>
        <p:spPr/>
        <p:txBody>
          <a:bodyPr/>
          <a:lstStyle/>
          <a:p>
            <a:r>
              <a:rPr lang="en-CA" noProof="0" dirty="0"/>
              <a:t>Le don d’agir dans l’urgence – Croix-Rouge </a:t>
            </a:r>
            <a:r>
              <a:rPr lang="en-CA" noProof="0" dirty="0" err="1"/>
              <a:t>canadienne</a:t>
            </a:r>
            <a:r>
              <a:rPr lang="en-CA" noProof="0" dirty="0"/>
              <a:t> (Québec)  </a:t>
            </a:r>
            <a:r>
              <a:rPr lang="en-CA" noProof="0" dirty="0">
                <a:latin typeface="Arial" panose="020B0604020202020204" pitchFamily="34" charset="0"/>
                <a:cs typeface="Arial" panose="020B0604020202020204" pitchFamily="34" charset="0"/>
              </a:rPr>
              <a:t>|  2024</a:t>
            </a:r>
            <a:endParaRPr lang="en-CA" noProof="0" dirty="0"/>
          </a:p>
        </p:txBody>
      </p:sp>
      <p:sp>
        <p:nvSpPr>
          <p:cNvPr id="11" name="Titre 15">
            <a:extLst>
              <a:ext uri="{FF2B5EF4-FFF2-40B4-BE49-F238E27FC236}">
                <a16:creationId xmlns:a16="http://schemas.microsoft.com/office/drawing/2014/main" id="{69A38EBE-9CEC-6414-CE79-358915AFE417}"/>
              </a:ext>
            </a:extLst>
          </p:cNvPr>
          <p:cNvSpPr>
            <a:spLocks noGrp="1"/>
          </p:cNvSpPr>
          <p:nvPr>
            <p:ph type="title"/>
          </p:nvPr>
        </p:nvSpPr>
        <p:spPr>
          <a:xfrm>
            <a:off x="373064" y="355600"/>
            <a:ext cx="4770370" cy="936625"/>
          </a:xfrm>
        </p:spPr>
        <p:txBody>
          <a:bodyPr/>
          <a:lstStyle/>
          <a:p>
            <a:r>
              <a:rPr lang="fr-CA" sz="2800" dirty="0">
                <a:solidFill>
                  <a:schemeClr val="tx1"/>
                </a:solidFill>
              </a:rPr>
              <a:t>Une capacité d’adaptation en continue grâce à la prévention aux urgences</a:t>
            </a:r>
          </a:p>
        </p:txBody>
      </p:sp>
      <p:sp>
        <p:nvSpPr>
          <p:cNvPr id="12" name="Espace réservé du contenu 7">
            <a:extLst>
              <a:ext uri="{FF2B5EF4-FFF2-40B4-BE49-F238E27FC236}">
                <a16:creationId xmlns:a16="http://schemas.microsoft.com/office/drawing/2014/main" id="{EA8C14F8-B95B-9893-20EF-742E2E9BD911}"/>
              </a:ext>
            </a:extLst>
          </p:cNvPr>
          <p:cNvSpPr>
            <a:spLocks noGrp="1"/>
          </p:cNvSpPr>
          <p:nvPr>
            <p:ph sz="quarter" idx="13"/>
          </p:nvPr>
        </p:nvSpPr>
        <p:spPr>
          <a:xfrm>
            <a:off x="627701" y="1752600"/>
            <a:ext cx="4317362" cy="3200400"/>
          </a:xfrm>
        </p:spPr>
        <p:txBody>
          <a:bodyPr/>
          <a:lstStyle/>
          <a:p>
            <a:pPr marL="0" lvl="2" indent="0">
              <a:spcAft>
                <a:spcPts val="1200"/>
              </a:spcAft>
              <a:buNone/>
            </a:pPr>
            <a:r>
              <a:rPr lang="fr-CA" sz="1600" dirty="0">
                <a:solidFill>
                  <a:schemeClr val="tx1"/>
                </a:solidFill>
              </a:rPr>
              <a:t>La Croix-Rouge adapte et met sur pied des programmes afin de </a:t>
            </a:r>
            <a:r>
              <a:rPr lang="fr-CA" sz="1600" b="1" dirty="0">
                <a:solidFill>
                  <a:srgbClr val="EE0000"/>
                </a:solidFill>
              </a:rPr>
              <a:t>protéger les personnes dans le besoin, de renforcer la résilience de nos communautés et de réduire la souffrance des celles et ceux </a:t>
            </a:r>
            <a:r>
              <a:rPr lang="fr-CA" sz="1600" dirty="0">
                <a:solidFill>
                  <a:schemeClr val="tx1"/>
                </a:solidFill>
              </a:rPr>
              <a:t>affectés par des situations d’urgence et des sinistres :</a:t>
            </a:r>
          </a:p>
          <a:p>
            <a:pPr marL="342900" lvl="2" indent="-342900">
              <a:spcBef>
                <a:spcPts val="300"/>
              </a:spcBef>
            </a:pPr>
            <a:r>
              <a:rPr lang="fr-CA" sz="1600" dirty="0">
                <a:solidFill>
                  <a:schemeClr val="tx1"/>
                </a:solidFill>
              </a:rPr>
              <a:t>Santé en urgence</a:t>
            </a:r>
          </a:p>
          <a:p>
            <a:pPr marL="342900" lvl="2" indent="-342900">
              <a:spcBef>
                <a:spcPts val="300"/>
              </a:spcBef>
            </a:pPr>
            <a:r>
              <a:rPr lang="fr-CA" sz="1600" dirty="0">
                <a:solidFill>
                  <a:schemeClr val="tx1"/>
                </a:solidFill>
              </a:rPr>
              <a:t>Santé communautaire (cours de secourisme, prévention en santé auprès des communautés autochtones, etc.)</a:t>
            </a:r>
          </a:p>
          <a:p>
            <a:pPr marL="342900" lvl="2" indent="-342900">
              <a:spcBef>
                <a:spcPts val="300"/>
              </a:spcBef>
            </a:pPr>
            <a:r>
              <a:rPr lang="fr-CA" sz="1600" dirty="0">
                <a:solidFill>
                  <a:schemeClr val="tx1"/>
                </a:solidFill>
              </a:rPr>
              <a:t>Santé mentale (programme Bien-être et environnements sécuritaires, appels amicaux, etc.)</a:t>
            </a:r>
            <a:endParaRPr lang="fr-CA" sz="1600" b="1" dirty="0">
              <a:solidFill>
                <a:schemeClr val="tx1"/>
              </a:solidFill>
            </a:endParaRPr>
          </a:p>
        </p:txBody>
      </p:sp>
      <p:pic>
        <p:nvPicPr>
          <p:cNvPr id="29" name="Espace réservé pour une image  28" descr="Une image contenant intérieur, fenêtre&#10;&#10;Description générée automatiquement">
            <a:extLst>
              <a:ext uri="{FF2B5EF4-FFF2-40B4-BE49-F238E27FC236}">
                <a16:creationId xmlns:a16="http://schemas.microsoft.com/office/drawing/2014/main" id="{F59D10F9-5701-C0C0-CEA1-0A3540221615}"/>
              </a:ext>
            </a:extLst>
          </p:cNvPr>
          <p:cNvPicPr>
            <a:picLocks noGrp="1" noChangeAspect="1"/>
          </p:cNvPicPr>
          <p:nvPr>
            <p:ph type="pic" idx="1"/>
          </p:nvPr>
        </p:nvPicPr>
        <p:blipFill rotWithShape="1">
          <a:blip r:embed="rId4" cstate="print">
            <a:extLst>
              <a:ext uri="{28A0092B-C50C-407E-A947-70E740481C1C}">
                <a14:useLocalDpi xmlns:a14="http://schemas.microsoft.com/office/drawing/2010/main" val="0"/>
              </a:ext>
            </a:extLst>
          </a:blip>
          <a:srcRect t="4504" b="28829"/>
          <a:stretch/>
        </p:blipFill>
        <p:spPr>
          <a:xfrm>
            <a:off x="5332412" y="3474720"/>
            <a:ext cx="3383280" cy="3383280"/>
          </a:xfrm>
        </p:spPr>
      </p:pic>
      <p:pic>
        <p:nvPicPr>
          <p:cNvPr id="35" name="Espace réservé pour une image  34">
            <a:extLst>
              <a:ext uri="{FF2B5EF4-FFF2-40B4-BE49-F238E27FC236}">
                <a16:creationId xmlns:a16="http://schemas.microsoft.com/office/drawing/2014/main" id="{01C07DBD-BB13-C554-5559-2207CB448732}"/>
              </a:ext>
            </a:extLst>
          </p:cNvPr>
          <p:cNvPicPr>
            <a:picLocks noGrp="1" noChangeAspect="1"/>
          </p:cNvPicPr>
          <p:nvPr>
            <p:ph type="pic" idx="14"/>
          </p:nvPr>
        </p:nvPicPr>
        <p:blipFill rotWithShape="1">
          <a:blip r:embed="rId5" cstate="print">
            <a:extLst>
              <a:ext uri="{28A0092B-C50C-407E-A947-70E740481C1C}">
                <a14:useLocalDpi xmlns:a14="http://schemas.microsoft.com/office/drawing/2010/main" val="0"/>
              </a:ext>
            </a:extLst>
          </a:blip>
          <a:srcRect l="14288" t="20074" r="5358" b="20505"/>
          <a:stretch/>
        </p:blipFill>
        <p:spPr>
          <a:xfrm>
            <a:off x="5332412" y="0"/>
            <a:ext cx="6856413" cy="3383280"/>
          </a:xfrm>
        </p:spPr>
      </p:pic>
    </p:spTree>
    <p:extLst>
      <p:ext uri="{BB962C8B-B14F-4D97-AF65-F5344CB8AC3E}">
        <p14:creationId xmlns:p14="http://schemas.microsoft.com/office/powerpoint/2010/main" val="1549613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space réservé pour une image  25">
            <a:extLst>
              <a:ext uri="{FF2B5EF4-FFF2-40B4-BE49-F238E27FC236}">
                <a16:creationId xmlns:a16="http://schemas.microsoft.com/office/drawing/2014/main" id="{26833970-9237-CFB7-2064-9D397B57758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 r="-24" b="23174"/>
          <a:stretch/>
        </p:blipFill>
        <p:spPr bwMode="auto">
          <a:xfrm>
            <a:off x="5484813" y="3505200"/>
            <a:ext cx="6704012" cy="3352800"/>
          </a:xfrm>
          <a:prstGeom prst="rect">
            <a:avLst/>
          </a:prstGeom>
          <a:noFill/>
          <a:ln w="9525">
            <a:noFill/>
            <a:miter lim="800000"/>
            <a:headEnd/>
            <a:tailEnd/>
          </a:ln>
          <a:effectLst/>
        </p:spPr>
      </p:pic>
      <p:pic>
        <p:nvPicPr>
          <p:cNvPr id="26" name="Espace réservé pour une image  25" descr="Une image contenant orange&#10;&#10;Description générée automatiquement">
            <a:extLst>
              <a:ext uri="{FF2B5EF4-FFF2-40B4-BE49-F238E27FC236}">
                <a16:creationId xmlns:a16="http://schemas.microsoft.com/office/drawing/2014/main" id="{F750E160-5821-2C22-E743-FF3B2FE0D092}"/>
              </a:ext>
            </a:extLst>
          </p:cNvPr>
          <p:cNvPicPr>
            <a:picLocks noGrp="1" noChangeAspect="1"/>
          </p:cNvPicPr>
          <p:nvPr>
            <p:ph type="pic" idx="1"/>
          </p:nvPr>
        </p:nvPicPr>
        <p:blipFill rotWithShape="1">
          <a:blip r:embed="rId4" cstate="print">
            <a:extLst>
              <a:ext uri="{28A0092B-C50C-407E-A947-70E740481C1C}">
                <a14:useLocalDpi xmlns:a14="http://schemas.microsoft.com/office/drawing/2010/main" val="0"/>
              </a:ext>
            </a:extLst>
          </a:blip>
          <a:srcRect t="16221" r="24672" b="17422"/>
          <a:stretch/>
        </p:blipFill>
        <p:spPr>
          <a:xfrm>
            <a:off x="5484813" y="0"/>
            <a:ext cx="6704012" cy="3429000"/>
          </a:xfrm>
        </p:spPr>
      </p:pic>
      <p:sp>
        <p:nvSpPr>
          <p:cNvPr id="16" name="Titre 15"/>
          <p:cNvSpPr>
            <a:spLocks noGrp="1"/>
          </p:cNvSpPr>
          <p:nvPr>
            <p:ph type="title"/>
          </p:nvPr>
        </p:nvSpPr>
        <p:spPr/>
        <p:txBody>
          <a:bodyPr/>
          <a:lstStyle/>
          <a:p>
            <a:r>
              <a:rPr lang="fr-CA" sz="2800" dirty="0">
                <a:solidFill>
                  <a:schemeClr val="tx1"/>
                </a:solidFill>
              </a:rPr>
              <a:t>Notre impact, au cœur</a:t>
            </a:r>
            <a:br>
              <a:rPr lang="fr-CA" sz="2800" dirty="0">
                <a:solidFill>
                  <a:schemeClr val="tx1"/>
                </a:solidFill>
              </a:rPr>
            </a:br>
            <a:r>
              <a:rPr lang="fr-CA" sz="2800" dirty="0">
                <a:solidFill>
                  <a:schemeClr val="tx1"/>
                </a:solidFill>
              </a:rPr>
              <a:t>des urgences québécoises</a:t>
            </a:r>
          </a:p>
        </p:txBody>
      </p:sp>
      <p:sp>
        <p:nvSpPr>
          <p:cNvPr id="8" name="Espace réservé du contenu 7"/>
          <p:cNvSpPr>
            <a:spLocks noGrp="1"/>
          </p:cNvSpPr>
          <p:nvPr>
            <p:ph sz="quarter" idx="13"/>
          </p:nvPr>
        </p:nvSpPr>
        <p:spPr>
          <a:xfrm>
            <a:off x="627700" y="1371600"/>
            <a:ext cx="4317363" cy="3657600"/>
          </a:xfrm>
        </p:spPr>
        <p:txBody>
          <a:bodyPr/>
          <a:lstStyle/>
          <a:p>
            <a:r>
              <a:rPr lang="fr-CA" sz="1600" b="1" u="sng" dirty="0">
                <a:solidFill>
                  <a:schemeClr val="tx1"/>
                </a:solidFill>
              </a:rPr>
              <a:t>1. Préparation aux urgences</a:t>
            </a:r>
          </a:p>
          <a:p>
            <a:pPr marL="285750" indent="-285750">
              <a:spcBef>
                <a:spcPts val="300"/>
              </a:spcBef>
              <a:spcAft>
                <a:spcPts val="300"/>
              </a:spcAft>
              <a:buFont typeface="Wingdings" panose="05000000000000000000" pitchFamily="2" charset="2"/>
              <a:buChar char="§"/>
            </a:pPr>
            <a:r>
              <a:rPr lang="fr-CA" sz="1600" b="1" dirty="0">
                <a:solidFill>
                  <a:schemeClr val="accent2"/>
                </a:solidFill>
              </a:rPr>
              <a:t>890 ententes</a:t>
            </a:r>
            <a:r>
              <a:rPr lang="fr-CA" sz="1600" dirty="0">
                <a:solidFill>
                  <a:schemeClr val="accent2"/>
                </a:solidFill>
              </a:rPr>
              <a:t> </a:t>
            </a:r>
            <a:r>
              <a:rPr lang="fr-CA" sz="1600" dirty="0">
                <a:solidFill>
                  <a:schemeClr val="tx1"/>
                </a:solidFill>
              </a:rPr>
              <a:t>de services aux sinistrés avec les municipalités québécoises</a:t>
            </a:r>
          </a:p>
          <a:p>
            <a:pPr marL="285750" indent="-285750">
              <a:spcBef>
                <a:spcPts val="300"/>
              </a:spcBef>
              <a:spcAft>
                <a:spcPts val="300"/>
              </a:spcAft>
              <a:buFont typeface="Wingdings" panose="05000000000000000000" pitchFamily="2" charset="2"/>
              <a:buChar char="§"/>
            </a:pPr>
            <a:r>
              <a:rPr lang="fr-CA" sz="1600" b="1" dirty="0">
                <a:solidFill>
                  <a:schemeClr val="accent2"/>
                </a:solidFill>
              </a:rPr>
              <a:t>2 unités mobiles d’intervention rapide </a:t>
            </a:r>
            <a:r>
              <a:rPr lang="fr-CA" sz="1600" dirty="0">
                <a:solidFill>
                  <a:schemeClr val="tx1"/>
                </a:solidFill>
              </a:rPr>
              <a:t>prêtes à être déployées</a:t>
            </a:r>
          </a:p>
          <a:p>
            <a:pPr marL="285750" indent="-285750">
              <a:spcBef>
                <a:spcPts val="300"/>
              </a:spcBef>
              <a:spcAft>
                <a:spcPts val="300"/>
              </a:spcAft>
              <a:buFont typeface="Wingdings" panose="05000000000000000000" pitchFamily="2" charset="2"/>
              <a:buChar char="§"/>
            </a:pPr>
            <a:r>
              <a:rPr lang="fr-CA" sz="1600" b="1" dirty="0">
                <a:solidFill>
                  <a:schemeClr val="accent2"/>
                </a:solidFill>
              </a:rPr>
              <a:t>1 véhicule d’intervention</a:t>
            </a:r>
            <a:r>
              <a:rPr lang="fr-CA" sz="1600" dirty="0">
                <a:solidFill>
                  <a:schemeClr val="accent2"/>
                </a:solidFill>
              </a:rPr>
              <a:t> </a:t>
            </a:r>
            <a:r>
              <a:rPr lang="fr-CA" sz="1600" dirty="0">
                <a:solidFill>
                  <a:schemeClr val="tx1"/>
                </a:solidFill>
              </a:rPr>
              <a:t>pour la prise en charge des sinistrés en toute sécurité</a:t>
            </a:r>
          </a:p>
          <a:p>
            <a:pPr marL="285750" indent="-285750">
              <a:spcBef>
                <a:spcPts val="300"/>
              </a:spcBef>
              <a:spcAft>
                <a:spcPts val="300"/>
              </a:spcAft>
              <a:buFont typeface="Wingdings" panose="05000000000000000000" pitchFamily="2" charset="2"/>
              <a:buChar char="§"/>
            </a:pPr>
            <a:r>
              <a:rPr lang="fr-CA" sz="1600" b="1" dirty="0">
                <a:solidFill>
                  <a:schemeClr val="accent2"/>
                </a:solidFill>
              </a:rPr>
              <a:t>17 entrepôts </a:t>
            </a:r>
            <a:r>
              <a:rPr lang="fr-CA" sz="1600" dirty="0">
                <a:solidFill>
                  <a:schemeClr val="tx1"/>
                </a:solidFill>
              </a:rPr>
              <a:t>de matériel d’urgence (lits, couvertures, trousses d’hygiène, etc.)</a:t>
            </a:r>
          </a:p>
          <a:p>
            <a:pPr>
              <a:spcBef>
                <a:spcPts val="1000"/>
              </a:spcBef>
            </a:pPr>
            <a:r>
              <a:rPr lang="fr-CA" sz="1600" b="1" u="sng" dirty="0">
                <a:solidFill>
                  <a:schemeClr val="tx1"/>
                </a:solidFill>
              </a:rPr>
              <a:t>2. Réponse et intervention</a:t>
            </a:r>
          </a:p>
          <a:p>
            <a:pPr marL="285750" indent="-285750">
              <a:spcBef>
                <a:spcPts val="0"/>
              </a:spcBef>
              <a:spcAft>
                <a:spcPts val="1000"/>
              </a:spcAft>
              <a:buFont typeface="Wingdings" panose="05000000000000000000" pitchFamily="2" charset="2"/>
              <a:buChar char="§"/>
            </a:pPr>
            <a:r>
              <a:rPr lang="fr-CA" sz="1600" dirty="0">
                <a:solidFill>
                  <a:schemeClr val="tx1"/>
                </a:solidFill>
              </a:rPr>
              <a:t>Au cœur de l’urgence, nos équipes sont mobilisées afin de</a:t>
            </a:r>
            <a:r>
              <a:rPr lang="fr-CA" sz="1600" b="1" dirty="0">
                <a:solidFill>
                  <a:schemeClr val="tx1"/>
                </a:solidFill>
              </a:rPr>
              <a:t> </a:t>
            </a:r>
            <a:r>
              <a:rPr lang="fr-CA" sz="1600" dirty="0">
                <a:solidFill>
                  <a:schemeClr val="tx1"/>
                </a:solidFill>
              </a:rPr>
              <a:t>soutenir les sinistrés</a:t>
            </a:r>
          </a:p>
          <a:p>
            <a:pPr>
              <a:spcBef>
                <a:spcPts val="0"/>
              </a:spcBef>
            </a:pPr>
            <a:r>
              <a:rPr lang="fr-CA" sz="1600" b="1" u="sng" dirty="0">
                <a:solidFill>
                  <a:schemeClr val="tx1"/>
                </a:solidFill>
              </a:rPr>
              <a:t>3. Rétablissement</a:t>
            </a:r>
          </a:p>
          <a:p>
            <a:pPr marL="285750" indent="-285750">
              <a:spcBef>
                <a:spcPts val="0"/>
              </a:spcBef>
              <a:spcAft>
                <a:spcPts val="0"/>
              </a:spcAft>
              <a:buFont typeface="Wingdings" panose="05000000000000000000" pitchFamily="2" charset="2"/>
              <a:buChar char="§"/>
            </a:pPr>
            <a:r>
              <a:rPr lang="fr-CA" sz="1600" dirty="0"/>
              <a:t>La Croix-Rouge offre du soutien aux familles et aux communautés tout au long de leur rétablissement</a:t>
            </a:r>
            <a:endParaRPr lang="fr-CA" sz="1600" b="1" dirty="0"/>
          </a:p>
        </p:txBody>
      </p:sp>
      <p:sp>
        <p:nvSpPr>
          <p:cNvPr id="4" name="Espace réservé du pied de page 3"/>
          <p:cNvSpPr>
            <a:spLocks noGrp="1"/>
          </p:cNvSpPr>
          <p:nvPr>
            <p:ph type="ftr" sz="quarter" idx="15"/>
          </p:nvPr>
        </p:nvSpPr>
        <p:spPr/>
        <p:txBody>
          <a:bodyPr/>
          <a:lstStyle/>
          <a:p>
            <a:r>
              <a:rPr lang="en-CA" noProof="0" dirty="0"/>
              <a:t>Le don d’agir dans l’urgence – Croix-Rouge </a:t>
            </a:r>
            <a:r>
              <a:rPr lang="en-CA" noProof="0" dirty="0" err="1"/>
              <a:t>canadienne</a:t>
            </a:r>
            <a:r>
              <a:rPr lang="en-CA" noProof="0" dirty="0"/>
              <a:t> (Québec)  </a:t>
            </a:r>
            <a:r>
              <a:rPr lang="en-CA" noProof="0" dirty="0">
                <a:latin typeface="Arial" panose="020B0604020202020204" pitchFamily="34" charset="0"/>
                <a:cs typeface="Arial" panose="020B0604020202020204" pitchFamily="34" charset="0"/>
              </a:rPr>
              <a:t>|  2023</a:t>
            </a:r>
            <a:endParaRPr lang="en-CA" noProof="0" dirty="0"/>
          </a:p>
        </p:txBody>
      </p:sp>
      <p:sp>
        <p:nvSpPr>
          <p:cNvPr id="2" name="Espace réservé du pied de page 3">
            <a:extLst>
              <a:ext uri="{FF2B5EF4-FFF2-40B4-BE49-F238E27FC236}">
                <a16:creationId xmlns:a16="http://schemas.microsoft.com/office/drawing/2014/main" id="{6E6CF7FE-F238-FC9A-0516-31D5EBB5030B}"/>
              </a:ext>
            </a:extLst>
          </p:cNvPr>
          <p:cNvSpPr txBox="1">
            <a:spLocks/>
          </p:cNvSpPr>
          <p:nvPr/>
        </p:nvSpPr>
        <p:spPr bwMode="auto">
          <a:xfrm>
            <a:off x="7389812" y="3121025"/>
            <a:ext cx="4572000" cy="155575"/>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defPPr>
              <a:defRPr lang="en-CA"/>
            </a:defPPr>
            <a:lvl1pPr algn="l" rtl="0" fontAlgn="base">
              <a:spcBef>
                <a:spcPct val="0"/>
              </a:spcBef>
              <a:spcAft>
                <a:spcPct val="0"/>
              </a:spcAft>
              <a:defRPr sz="900" kern="1200">
                <a:solidFill>
                  <a:schemeClr val="accent3"/>
                </a:solidFill>
                <a:latin typeface="Arial" charset="0"/>
                <a:ea typeface="+mn-ea"/>
                <a:cs typeface="+mn-cs"/>
              </a:defRPr>
            </a:lvl1pPr>
            <a:lvl2pPr marL="609493" algn="ctr" rtl="0" fontAlgn="base">
              <a:spcBef>
                <a:spcPct val="0"/>
              </a:spcBef>
              <a:spcAft>
                <a:spcPct val="0"/>
              </a:spcAft>
              <a:defRPr kern="1200">
                <a:solidFill>
                  <a:schemeClr val="tx1"/>
                </a:solidFill>
                <a:latin typeface="Arial" charset="0"/>
                <a:ea typeface="+mn-ea"/>
                <a:cs typeface="+mn-cs"/>
              </a:defRPr>
            </a:lvl2pPr>
            <a:lvl3pPr marL="1218987" algn="ctr" rtl="0" fontAlgn="base">
              <a:spcBef>
                <a:spcPct val="0"/>
              </a:spcBef>
              <a:spcAft>
                <a:spcPct val="0"/>
              </a:spcAft>
              <a:defRPr kern="1200">
                <a:solidFill>
                  <a:schemeClr val="tx1"/>
                </a:solidFill>
                <a:latin typeface="Arial" charset="0"/>
                <a:ea typeface="+mn-ea"/>
                <a:cs typeface="+mn-cs"/>
              </a:defRPr>
            </a:lvl3pPr>
            <a:lvl4pPr marL="1828480" algn="ctr" rtl="0" fontAlgn="base">
              <a:spcBef>
                <a:spcPct val="0"/>
              </a:spcBef>
              <a:spcAft>
                <a:spcPct val="0"/>
              </a:spcAft>
              <a:defRPr kern="1200">
                <a:solidFill>
                  <a:schemeClr val="tx1"/>
                </a:solidFill>
                <a:latin typeface="Arial" charset="0"/>
                <a:ea typeface="+mn-ea"/>
                <a:cs typeface="+mn-cs"/>
              </a:defRPr>
            </a:lvl4pPr>
            <a:lvl5pPr marL="2437973" algn="ctr" rtl="0" fontAlgn="base">
              <a:spcBef>
                <a:spcPct val="0"/>
              </a:spcBef>
              <a:spcAft>
                <a:spcPct val="0"/>
              </a:spcAft>
              <a:defRPr kern="1200">
                <a:solidFill>
                  <a:schemeClr val="tx1"/>
                </a:solidFill>
                <a:latin typeface="Arial" charset="0"/>
                <a:ea typeface="+mn-ea"/>
                <a:cs typeface="+mn-cs"/>
              </a:defRPr>
            </a:lvl5pPr>
            <a:lvl6pPr marL="3047467" algn="l" defTabSz="1218987" rtl="0" eaLnBrk="1" latinLnBrk="0" hangingPunct="1">
              <a:defRPr kern="1200">
                <a:solidFill>
                  <a:schemeClr val="tx1"/>
                </a:solidFill>
                <a:latin typeface="Arial" charset="0"/>
                <a:ea typeface="+mn-ea"/>
                <a:cs typeface="+mn-cs"/>
              </a:defRPr>
            </a:lvl6pPr>
            <a:lvl7pPr marL="3656960" algn="l" defTabSz="1218987" rtl="0" eaLnBrk="1" latinLnBrk="0" hangingPunct="1">
              <a:defRPr kern="1200">
                <a:solidFill>
                  <a:schemeClr val="tx1"/>
                </a:solidFill>
                <a:latin typeface="Arial" charset="0"/>
                <a:ea typeface="+mn-ea"/>
                <a:cs typeface="+mn-cs"/>
              </a:defRPr>
            </a:lvl7pPr>
            <a:lvl8pPr marL="4266453" algn="l" defTabSz="1218987" rtl="0" eaLnBrk="1" latinLnBrk="0" hangingPunct="1">
              <a:defRPr kern="1200">
                <a:solidFill>
                  <a:schemeClr val="tx1"/>
                </a:solidFill>
                <a:latin typeface="Arial" charset="0"/>
                <a:ea typeface="+mn-ea"/>
                <a:cs typeface="+mn-cs"/>
              </a:defRPr>
            </a:lvl8pPr>
            <a:lvl9pPr marL="4875947" algn="l" defTabSz="1218987" rtl="0" eaLnBrk="1" latinLnBrk="0" hangingPunct="1">
              <a:defRPr kern="1200">
                <a:solidFill>
                  <a:schemeClr val="tx1"/>
                </a:solidFill>
                <a:latin typeface="Arial" charset="0"/>
                <a:ea typeface="+mn-ea"/>
                <a:cs typeface="+mn-cs"/>
              </a:defRPr>
            </a:lvl9pPr>
          </a:lstStyle>
          <a:p>
            <a:pPr algn="r"/>
            <a:r>
              <a:rPr lang="en-CA" dirty="0">
                <a:solidFill>
                  <a:srgbClr val="777777"/>
                </a:solidFill>
              </a:rPr>
              <a:t>Crédit  : Christian </a:t>
            </a:r>
            <a:r>
              <a:rPr lang="en-CA" dirty="0" err="1">
                <a:solidFill>
                  <a:srgbClr val="777777"/>
                </a:solidFill>
              </a:rPr>
              <a:t>Blais</a:t>
            </a:r>
            <a:endParaRPr lang="en-CA" dirty="0">
              <a:solidFill>
                <a:srgbClr val="777777"/>
              </a:solidFill>
            </a:endParaRPr>
          </a:p>
        </p:txBody>
      </p:sp>
      <p:sp>
        <p:nvSpPr>
          <p:cNvPr id="6" name="Espace réservé du pied de page 3">
            <a:extLst>
              <a:ext uri="{FF2B5EF4-FFF2-40B4-BE49-F238E27FC236}">
                <a16:creationId xmlns:a16="http://schemas.microsoft.com/office/drawing/2014/main" id="{95042F7C-4E8F-ACE4-2EFE-4B338D082B04}"/>
              </a:ext>
            </a:extLst>
          </p:cNvPr>
          <p:cNvSpPr txBox="1">
            <a:spLocks/>
          </p:cNvSpPr>
          <p:nvPr/>
        </p:nvSpPr>
        <p:spPr bwMode="auto">
          <a:xfrm>
            <a:off x="7389812" y="6477000"/>
            <a:ext cx="4572000" cy="155575"/>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defPPr>
              <a:defRPr lang="en-CA"/>
            </a:defPPr>
            <a:lvl1pPr algn="l" rtl="0" fontAlgn="base">
              <a:spcBef>
                <a:spcPct val="0"/>
              </a:spcBef>
              <a:spcAft>
                <a:spcPct val="0"/>
              </a:spcAft>
              <a:defRPr sz="900" kern="1200">
                <a:solidFill>
                  <a:schemeClr val="accent3"/>
                </a:solidFill>
                <a:latin typeface="Arial" charset="0"/>
                <a:ea typeface="+mn-ea"/>
                <a:cs typeface="+mn-cs"/>
              </a:defRPr>
            </a:lvl1pPr>
            <a:lvl2pPr marL="609493" algn="ctr" rtl="0" fontAlgn="base">
              <a:spcBef>
                <a:spcPct val="0"/>
              </a:spcBef>
              <a:spcAft>
                <a:spcPct val="0"/>
              </a:spcAft>
              <a:defRPr kern="1200">
                <a:solidFill>
                  <a:schemeClr val="tx1"/>
                </a:solidFill>
                <a:latin typeface="Arial" charset="0"/>
                <a:ea typeface="+mn-ea"/>
                <a:cs typeface="+mn-cs"/>
              </a:defRPr>
            </a:lvl2pPr>
            <a:lvl3pPr marL="1218987" algn="ctr" rtl="0" fontAlgn="base">
              <a:spcBef>
                <a:spcPct val="0"/>
              </a:spcBef>
              <a:spcAft>
                <a:spcPct val="0"/>
              </a:spcAft>
              <a:defRPr kern="1200">
                <a:solidFill>
                  <a:schemeClr val="tx1"/>
                </a:solidFill>
                <a:latin typeface="Arial" charset="0"/>
                <a:ea typeface="+mn-ea"/>
                <a:cs typeface="+mn-cs"/>
              </a:defRPr>
            </a:lvl3pPr>
            <a:lvl4pPr marL="1828480" algn="ctr" rtl="0" fontAlgn="base">
              <a:spcBef>
                <a:spcPct val="0"/>
              </a:spcBef>
              <a:spcAft>
                <a:spcPct val="0"/>
              </a:spcAft>
              <a:defRPr kern="1200">
                <a:solidFill>
                  <a:schemeClr val="tx1"/>
                </a:solidFill>
                <a:latin typeface="Arial" charset="0"/>
                <a:ea typeface="+mn-ea"/>
                <a:cs typeface="+mn-cs"/>
              </a:defRPr>
            </a:lvl4pPr>
            <a:lvl5pPr marL="2437973" algn="ctr" rtl="0" fontAlgn="base">
              <a:spcBef>
                <a:spcPct val="0"/>
              </a:spcBef>
              <a:spcAft>
                <a:spcPct val="0"/>
              </a:spcAft>
              <a:defRPr kern="1200">
                <a:solidFill>
                  <a:schemeClr val="tx1"/>
                </a:solidFill>
                <a:latin typeface="Arial" charset="0"/>
                <a:ea typeface="+mn-ea"/>
                <a:cs typeface="+mn-cs"/>
              </a:defRPr>
            </a:lvl5pPr>
            <a:lvl6pPr marL="3047467" algn="l" defTabSz="1218987" rtl="0" eaLnBrk="1" latinLnBrk="0" hangingPunct="1">
              <a:defRPr kern="1200">
                <a:solidFill>
                  <a:schemeClr val="tx1"/>
                </a:solidFill>
                <a:latin typeface="Arial" charset="0"/>
                <a:ea typeface="+mn-ea"/>
                <a:cs typeface="+mn-cs"/>
              </a:defRPr>
            </a:lvl6pPr>
            <a:lvl7pPr marL="3656960" algn="l" defTabSz="1218987" rtl="0" eaLnBrk="1" latinLnBrk="0" hangingPunct="1">
              <a:defRPr kern="1200">
                <a:solidFill>
                  <a:schemeClr val="tx1"/>
                </a:solidFill>
                <a:latin typeface="Arial" charset="0"/>
                <a:ea typeface="+mn-ea"/>
                <a:cs typeface="+mn-cs"/>
              </a:defRPr>
            </a:lvl7pPr>
            <a:lvl8pPr marL="4266453" algn="l" defTabSz="1218987" rtl="0" eaLnBrk="1" latinLnBrk="0" hangingPunct="1">
              <a:defRPr kern="1200">
                <a:solidFill>
                  <a:schemeClr val="tx1"/>
                </a:solidFill>
                <a:latin typeface="Arial" charset="0"/>
                <a:ea typeface="+mn-ea"/>
                <a:cs typeface="+mn-cs"/>
              </a:defRPr>
            </a:lvl8pPr>
            <a:lvl9pPr marL="4875947" algn="l" defTabSz="1218987" rtl="0" eaLnBrk="1" latinLnBrk="0" hangingPunct="1">
              <a:defRPr kern="1200">
                <a:solidFill>
                  <a:schemeClr val="tx1"/>
                </a:solidFill>
                <a:latin typeface="Arial" charset="0"/>
                <a:ea typeface="+mn-ea"/>
                <a:cs typeface="+mn-cs"/>
              </a:defRPr>
            </a:lvl9pPr>
          </a:lstStyle>
          <a:p>
            <a:pPr algn="r"/>
            <a:r>
              <a:rPr lang="en-CA" dirty="0">
                <a:solidFill>
                  <a:srgbClr val="777777"/>
                </a:solidFill>
              </a:rPr>
              <a:t>Crédit : Amy Smith - CRC</a:t>
            </a:r>
          </a:p>
        </p:txBody>
      </p:sp>
    </p:spTree>
    <p:extLst>
      <p:ext uri="{BB962C8B-B14F-4D97-AF65-F5344CB8AC3E}">
        <p14:creationId xmlns:p14="http://schemas.microsoft.com/office/powerpoint/2010/main" val="1587406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Espace réservé pour une image  16" descr="Une image contenant texte, personne&#10;&#10;Description générée automatiquement">
            <a:extLst>
              <a:ext uri="{FF2B5EF4-FFF2-40B4-BE49-F238E27FC236}">
                <a16:creationId xmlns:a16="http://schemas.microsoft.com/office/drawing/2014/main" id="{7F3C7CE3-A9C4-C0EF-42EC-8E7C69419012}"/>
              </a:ext>
            </a:extLst>
          </p:cNvPr>
          <p:cNvPicPr>
            <a:picLocks noGrp="1" noChangeAspect="1"/>
          </p:cNvPicPr>
          <p:nvPr>
            <p:ph type="pic" idx="1"/>
          </p:nvPr>
        </p:nvPicPr>
        <p:blipFill rotWithShape="1">
          <a:blip r:embed="rId3" cstate="print">
            <a:extLst>
              <a:ext uri="{28A0092B-C50C-407E-A947-70E740481C1C}">
                <a14:useLocalDpi xmlns:a14="http://schemas.microsoft.com/office/drawing/2010/main" val="0"/>
              </a:ext>
            </a:extLst>
          </a:blip>
          <a:srcRect l="7248" t="2174" r="27549"/>
          <a:stretch/>
        </p:blipFill>
        <p:spPr>
          <a:xfrm>
            <a:off x="5332611" y="0"/>
            <a:ext cx="6856214" cy="6858000"/>
          </a:xfrm>
        </p:spPr>
      </p:pic>
      <p:sp>
        <p:nvSpPr>
          <p:cNvPr id="16" name="Titre 15"/>
          <p:cNvSpPr>
            <a:spLocks noGrp="1"/>
          </p:cNvSpPr>
          <p:nvPr>
            <p:ph type="title"/>
          </p:nvPr>
        </p:nvSpPr>
        <p:spPr/>
        <p:txBody>
          <a:bodyPr/>
          <a:lstStyle/>
          <a:p>
            <a:r>
              <a:rPr lang="fr-CA" sz="2800" dirty="0"/>
              <a:t>Lorsque le pire survient, nos bénévoles offrent </a:t>
            </a:r>
            <a:r>
              <a:rPr lang="fr-CA" sz="2800" dirty="0">
                <a:solidFill>
                  <a:schemeClr val="tx1"/>
                </a:solidFill>
              </a:rPr>
              <a:t>l’essentiel</a:t>
            </a:r>
          </a:p>
        </p:txBody>
      </p:sp>
      <p:sp>
        <p:nvSpPr>
          <p:cNvPr id="8" name="Espace réservé du contenu 7"/>
          <p:cNvSpPr>
            <a:spLocks noGrp="1"/>
          </p:cNvSpPr>
          <p:nvPr>
            <p:ph sz="quarter" idx="13"/>
          </p:nvPr>
        </p:nvSpPr>
        <p:spPr>
          <a:xfrm>
            <a:off x="627701" y="1752600"/>
            <a:ext cx="4062723" cy="3657600"/>
          </a:xfrm>
        </p:spPr>
        <p:txBody>
          <a:bodyPr/>
          <a:lstStyle/>
          <a:p>
            <a:pPr marL="342900" indent="-342900">
              <a:spcBef>
                <a:spcPts val="300"/>
              </a:spcBef>
              <a:spcAft>
                <a:spcPts val="300"/>
              </a:spcAft>
              <a:buFont typeface="Wingdings" panose="05000000000000000000" pitchFamily="2" charset="2"/>
              <a:buChar char="§"/>
            </a:pPr>
            <a:r>
              <a:rPr lang="fr-CA" sz="1600" dirty="0">
                <a:solidFill>
                  <a:schemeClr val="tx1"/>
                </a:solidFill>
              </a:rPr>
              <a:t>Du soutien, du réconfort, de l’écoute…</a:t>
            </a:r>
          </a:p>
          <a:p>
            <a:pPr marL="342900" indent="-342900">
              <a:spcBef>
                <a:spcPts val="300"/>
              </a:spcBef>
              <a:spcAft>
                <a:spcPts val="300"/>
              </a:spcAft>
              <a:buFont typeface="Wingdings" panose="05000000000000000000" pitchFamily="2" charset="2"/>
              <a:buChar char="§"/>
            </a:pPr>
            <a:r>
              <a:rPr lang="fr-CA" sz="1600" dirty="0">
                <a:solidFill>
                  <a:schemeClr val="tx1"/>
                </a:solidFill>
              </a:rPr>
              <a:t>Un endroit sécuritaire où dormir, des couvertures et des toutous</a:t>
            </a:r>
          </a:p>
          <a:p>
            <a:pPr marL="342900" indent="-342900">
              <a:spcBef>
                <a:spcPts val="300"/>
              </a:spcBef>
              <a:spcAft>
                <a:spcPts val="300"/>
              </a:spcAft>
              <a:buFont typeface="Wingdings" panose="05000000000000000000" pitchFamily="2" charset="2"/>
              <a:buChar char="§"/>
            </a:pPr>
            <a:r>
              <a:rPr lang="fr-CA" sz="1600" dirty="0">
                <a:solidFill>
                  <a:schemeClr val="tx1"/>
                </a:solidFill>
              </a:rPr>
              <a:t>Des repas chauds</a:t>
            </a:r>
          </a:p>
          <a:p>
            <a:pPr marL="342900" indent="-342900">
              <a:spcBef>
                <a:spcPts val="300"/>
              </a:spcBef>
              <a:spcAft>
                <a:spcPts val="300"/>
              </a:spcAft>
              <a:buFont typeface="Wingdings" panose="05000000000000000000" pitchFamily="2" charset="2"/>
              <a:buChar char="§"/>
            </a:pPr>
            <a:r>
              <a:rPr lang="fr-CA" sz="1600" dirty="0">
                <a:solidFill>
                  <a:schemeClr val="tx1"/>
                </a:solidFill>
              </a:rPr>
              <a:t>Des vêtements neufs et adaptés à la saison</a:t>
            </a:r>
          </a:p>
          <a:p>
            <a:pPr marL="342900" indent="-342900">
              <a:spcBef>
                <a:spcPts val="300"/>
              </a:spcBef>
              <a:spcAft>
                <a:spcPts val="300"/>
              </a:spcAft>
              <a:buFont typeface="Wingdings" panose="05000000000000000000" pitchFamily="2" charset="2"/>
              <a:buChar char="§"/>
            </a:pPr>
            <a:r>
              <a:rPr lang="fr-CA" sz="1600" dirty="0">
                <a:solidFill>
                  <a:schemeClr val="tx1"/>
                </a:solidFill>
              </a:rPr>
              <a:t>Des articles de soins personnels essentiels et des produits pour bébés</a:t>
            </a:r>
          </a:p>
          <a:p>
            <a:pPr marL="342900" indent="-342900">
              <a:spcBef>
                <a:spcPts val="300"/>
              </a:spcBef>
              <a:spcAft>
                <a:spcPts val="300"/>
              </a:spcAft>
              <a:buFont typeface="Wingdings" panose="05000000000000000000" pitchFamily="2" charset="2"/>
              <a:buChar char="§"/>
            </a:pPr>
            <a:r>
              <a:rPr lang="fr-CA" sz="1600" dirty="0">
                <a:solidFill>
                  <a:schemeClr val="tx1"/>
                </a:solidFill>
              </a:rPr>
              <a:t>De l’assistance financière</a:t>
            </a:r>
          </a:p>
          <a:p>
            <a:pPr>
              <a:spcBef>
                <a:spcPts val="300"/>
              </a:spcBef>
              <a:spcAft>
                <a:spcPts val="300"/>
              </a:spcAft>
            </a:pPr>
            <a:endParaRPr lang="fr-CA" sz="1600" dirty="0">
              <a:solidFill>
                <a:schemeClr val="tx1"/>
              </a:solidFill>
            </a:endParaRPr>
          </a:p>
          <a:p>
            <a:pPr>
              <a:spcBef>
                <a:spcPts val="300"/>
              </a:spcBef>
              <a:spcAft>
                <a:spcPts val="300"/>
              </a:spcAft>
            </a:pPr>
            <a:r>
              <a:rPr lang="fr-CA" sz="1600" dirty="0">
                <a:solidFill>
                  <a:schemeClr val="tx1"/>
                </a:solidFill>
              </a:rPr>
              <a:t>De plus, nos équipes demeurent en permanence attentives aux besoins contextuels qui peuvent survenir pendant et à la suite d’un sinistre ou d’une catastrophe.</a:t>
            </a:r>
          </a:p>
        </p:txBody>
      </p:sp>
      <p:sp>
        <p:nvSpPr>
          <p:cNvPr id="4" name="Espace réservé du pied de page 3"/>
          <p:cNvSpPr>
            <a:spLocks noGrp="1"/>
          </p:cNvSpPr>
          <p:nvPr>
            <p:ph type="ftr" sz="quarter" idx="15"/>
          </p:nvPr>
        </p:nvSpPr>
        <p:spPr/>
        <p:txBody>
          <a:bodyPr/>
          <a:lstStyle/>
          <a:p>
            <a:r>
              <a:rPr lang="en-CA" noProof="0" dirty="0"/>
              <a:t>Le don d’agir dans l’urgence – Croix-Rouge </a:t>
            </a:r>
            <a:r>
              <a:rPr lang="en-CA" noProof="0" dirty="0" err="1"/>
              <a:t>canadienne</a:t>
            </a:r>
            <a:r>
              <a:rPr lang="en-CA" noProof="0" dirty="0"/>
              <a:t> (Québec)  </a:t>
            </a:r>
            <a:r>
              <a:rPr lang="en-CA" noProof="0" dirty="0">
                <a:latin typeface="Arial" panose="020B0604020202020204" pitchFamily="34" charset="0"/>
                <a:cs typeface="Arial" panose="020B0604020202020204" pitchFamily="34" charset="0"/>
              </a:rPr>
              <a:t>|  2024</a:t>
            </a:r>
            <a:endParaRPr lang="en-CA" noProof="0" dirty="0"/>
          </a:p>
        </p:txBody>
      </p:sp>
      <p:pic>
        <p:nvPicPr>
          <p:cNvPr id="5" name="Image 4">
            <a:extLst>
              <a:ext uri="{FF2B5EF4-FFF2-40B4-BE49-F238E27FC236}">
                <a16:creationId xmlns:a16="http://schemas.microsoft.com/office/drawing/2014/main" id="{6C6F3B52-476E-6748-29CD-0A36B13E9EDC}"/>
              </a:ext>
            </a:extLst>
          </p:cNvPr>
          <p:cNvPicPr>
            <a:picLocks noChangeAspect="1"/>
          </p:cNvPicPr>
          <p:nvPr/>
        </p:nvPicPr>
        <p:blipFill>
          <a:blip r:embed="rId4"/>
          <a:stretch>
            <a:fillRect/>
          </a:stretch>
        </p:blipFill>
        <p:spPr>
          <a:xfrm>
            <a:off x="11047412" y="6507596"/>
            <a:ext cx="536494" cy="249958"/>
          </a:xfrm>
          <a:prstGeom prst="rect">
            <a:avLst/>
          </a:prstGeom>
        </p:spPr>
      </p:pic>
      <p:sp>
        <p:nvSpPr>
          <p:cNvPr id="2" name="Espace réservé du pied de page 3">
            <a:extLst>
              <a:ext uri="{FF2B5EF4-FFF2-40B4-BE49-F238E27FC236}">
                <a16:creationId xmlns:a16="http://schemas.microsoft.com/office/drawing/2014/main" id="{51DFA118-B0AA-FD41-4813-1961E1A4483E}"/>
              </a:ext>
            </a:extLst>
          </p:cNvPr>
          <p:cNvSpPr txBox="1">
            <a:spLocks/>
          </p:cNvSpPr>
          <p:nvPr/>
        </p:nvSpPr>
        <p:spPr bwMode="auto">
          <a:xfrm>
            <a:off x="7313612" y="6477000"/>
            <a:ext cx="4572000" cy="155575"/>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defPPr>
              <a:defRPr lang="en-CA"/>
            </a:defPPr>
            <a:lvl1pPr algn="l" rtl="0" fontAlgn="base">
              <a:spcBef>
                <a:spcPct val="0"/>
              </a:spcBef>
              <a:spcAft>
                <a:spcPct val="0"/>
              </a:spcAft>
              <a:defRPr sz="900" kern="1200">
                <a:solidFill>
                  <a:schemeClr val="accent3"/>
                </a:solidFill>
                <a:latin typeface="Arial" charset="0"/>
                <a:ea typeface="+mn-ea"/>
                <a:cs typeface="+mn-cs"/>
              </a:defRPr>
            </a:lvl1pPr>
            <a:lvl2pPr marL="609493" algn="ctr" rtl="0" fontAlgn="base">
              <a:spcBef>
                <a:spcPct val="0"/>
              </a:spcBef>
              <a:spcAft>
                <a:spcPct val="0"/>
              </a:spcAft>
              <a:defRPr kern="1200">
                <a:solidFill>
                  <a:schemeClr val="tx1"/>
                </a:solidFill>
                <a:latin typeface="Arial" charset="0"/>
                <a:ea typeface="+mn-ea"/>
                <a:cs typeface="+mn-cs"/>
              </a:defRPr>
            </a:lvl2pPr>
            <a:lvl3pPr marL="1218987" algn="ctr" rtl="0" fontAlgn="base">
              <a:spcBef>
                <a:spcPct val="0"/>
              </a:spcBef>
              <a:spcAft>
                <a:spcPct val="0"/>
              </a:spcAft>
              <a:defRPr kern="1200">
                <a:solidFill>
                  <a:schemeClr val="tx1"/>
                </a:solidFill>
                <a:latin typeface="Arial" charset="0"/>
                <a:ea typeface="+mn-ea"/>
                <a:cs typeface="+mn-cs"/>
              </a:defRPr>
            </a:lvl3pPr>
            <a:lvl4pPr marL="1828480" algn="ctr" rtl="0" fontAlgn="base">
              <a:spcBef>
                <a:spcPct val="0"/>
              </a:spcBef>
              <a:spcAft>
                <a:spcPct val="0"/>
              </a:spcAft>
              <a:defRPr kern="1200">
                <a:solidFill>
                  <a:schemeClr val="tx1"/>
                </a:solidFill>
                <a:latin typeface="Arial" charset="0"/>
                <a:ea typeface="+mn-ea"/>
                <a:cs typeface="+mn-cs"/>
              </a:defRPr>
            </a:lvl4pPr>
            <a:lvl5pPr marL="2437973" algn="ctr" rtl="0" fontAlgn="base">
              <a:spcBef>
                <a:spcPct val="0"/>
              </a:spcBef>
              <a:spcAft>
                <a:spcPct val="0"/>
              </a:spcAft>
              <a:defRPr kern="1200">
                <a:solidFill>
                  <a:schemeClr val="tx1"/>
                </a:solidFill>
                <a:latin typeface="Arial" charset="0"/>
                <a:ea typeface="+mn-ea"/>
                <a:cs typeface="+mn-cs"/>
              </a:defRPr>
            </a:lvl5pPr>
            <a:lvl6pPr marL="3047467" algn="l" defTabSz="1218987" rtl="0" eaLnBrk="1" latinLnBrk="0" hangingPunct="1">
              <a:defRPr kern="1200">
                <a:solidFill>
                  <a:schemeClr val="tx1"/>
                </a:solidFill>
                <a:latin typeface="Arial" charset="0"/>
                <a:ea typeface="+mn-ea"/>
                <a:cs typeface="+mn-cs"/>
              </a:defRPr>
            </a:lvl6pPr>
            <a:lvl7pPr marL="3656960" algn="l" defTabSz="1218987" rtl="0" eaLnBrk="1" latinLnBrk="0" hangingPunct="1">
              <a:defRPr kern="1200">
                <a:solidFill>
                  <a:schemeClr val="tx1"/>
                </a:solidFill>
                <a:latin typeface="Arial" charset="0"/>
                <a:ea typeface="+mn-ea"/>
                <a:cs typeface="+mn-cs"/>
              </a:defRPr>
            </a:lvl7pPr>
            <a:lvl8pPr marL="4266453" algn="l" defTabSz="1218987" rtl="0" eaLnBrk="1" latinLnBrk="0" hangingPunct="1">
              <a:defRPr kern="1200">
                <a:solidFill>
                  <a:schemeClr val="tx1"/>
                </a:solidFill>
                <a:latin typeface="Arial" charset="0"/>
                <a:ea typeface="+mn-ea"/>
                <a:cs typeface="+mn-cs"/>
              </a:defRPr>
            </a:lvl8pPr>
            <a:lvl9pPr marL="4875947" algn="l" defTabSz="1218987" rtl="0" eaLnBrk="1" latinLnBrk="0" hangingPunct="1">
              <a:defRPr kern="1200">
                <a:solidFill>
                  <a:schemeClr val="tx1"/>
                </a:solidFill>
                <a:latin typeface="Arial" charset="0"/>
                <a:ea typeface="+mn-ea"/>
                <a:cs typeface="+mn-cs"/>
              </a:defRPr>
            </a:lvl9pPr>
          </a:lstStyle>
          <a:p>
            <a:pPr algn="r"/>
            <a:r>
              <a:rPr lang="en-CA" dirty="0"/>
              <a:t>Crédit : Mathieu Girard - CRC</a:t>
            </a:r>
          </a:p>
        </p:txBody>
      </p:sp>
    </p:spTree>
    <p:extLst>
      <p:ext uri="{BB962C8B-B14F-4D97-AF65-F5344CB8AC3E}">
        <p14:creationId xmlns:p14="http://schemas.microsoft.com/office/powerpoint/2010/main" val="3928078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e la date 2"/>
          <p:cNvSpPr>
            <a:spLocks noGrp="1"/>
          </p:cNvSpPr>
          <p:nvPr>
            <p:ph type="dt" sz="half" idx="4294967295"/>
          </p:nvPr>
        </p:nvSpPr>
        <p:spPr>
          <a:xfrm>
            <a:off x="9309712" y="6477000"/>
            <a:ext cx="1965784" cy="155575"/>
          </a:xfrm>
        </p:spPr>
        <p:txBody>
          <a:bodyPr/>
          <a:lstStyle/>
          <a:p>
            <a:r>
              <a:rPr lang="en-CA" noProof="0" dirty="0">
                <a:solidFill>
                  <a:schemeClr val="bg1"/>
                </a:solidFill>
              </a:rPr>
              <a:t>2</a:t>
            </a:r>
            <a:endParaRPr lang="fr-CA" noProof="0" dirty="0">
              <a:solidFill>
                <a:schemeClr val="bg1"/>
              </a:solidFill>
            </a:endParaRPr>
          </a:p>
        </p:txBody>
      </p:sp>
      <p:sp>
        <p:nvSpPr>
          <p:cNvPr id="27" name="Titre 26"/>
          <p:cNvSpPr>
            <a:spLocks noGrp="1"/>
          </p:cNvSpPr>
          <p:nvPr>
            <p:ph type="title"/>
          </p:nvPr>
        </p:nvSpPr>
        <p:spPr/>
        <p:txBody>
          <a:bodyPr/>
          <a:lstStyle/>
          <a:p>
            <a:r>
              <a:rPr lang="fr-CA" sz="2800" dirty="0">
                <a:solidFill>
                  <a:schemeClr val="tx1"/>
                </a:solidFill>
                <a:cs typeface="Neue Haas Unica Pro Medium"/>
              </a:rPr>
              <a:t>Notre présence en</a:t>
            </a:r>
            <a:br>
              <a:rPr lang="fr-CA" sz="2800" dirty="0">
                <a:solidFill>
                  <a:schemeClr val="tx1"/>
                </a:solidFill>
                <a:cs typeface="Neue Haas Unica Pro Medium"/>
              </a:rPr>
            </a:br>
            <a:r>
              <a:rPr lang="fr-CA" sz="2800" dirty="0">
                <a:solidFill>
                  <a:schemeClr val="tx1"/>
                </a:solidFill>
                <a:cs typeface="Neue Haas Unica Pro Medium"/>
              </a:rPr>
              <a:t>première ligne au Québec</a:t>
            </a:r>
          </a:p>
        </p:txBody>
      </p:sp>
      <p:sp>
        <p:nvSpPr>
          <p:cNvPr id="8" name="Espace réservé du contenu 7"/>
          <p:cNvSpPr>
            <a:spLocks noGrp="1"/>
          </p:cNvSpPr>
          <p:nvPr>
            <p:ph sz="quarter" idx="13"/>
          </p:nvPr>
        </p:nvSpPr>
        <p:spPr>
          <a:xfrm>
            <a:off x="627701" y="1417320"/>
            <a:ext cx="4317362" cy="3383280"/>
          </a:xfrm>
        </p:spPr>
        <p:txBody>
          <a:bodyPr/>
          <a:lstStyle/>
          <a:p>
            <a:pPr marL="342900" lvl="2" indent="-342900">
              <a:spcBef>
                <a:spcPts val="300"/>
              </a:spcBef>
              <a:spcAft>
                <a:spcPts val="300"/>
              </a:spcAft>
            </a:pPr>
            <a:r>
              <a:rPr lang="fr-CA" sz="1600" b="1" dirty="0">
                <a:solidFill>
                  <a:srgbClr val="EE0000"/>
                </a:solidFill>
              </a:rPr>
              <a:t>3 à 4 fois par jour</a:t>
            </a:r>
            <a:r>
              <a:rPr lang="fr-CA" sz="1600" dirty="0">
                <a:solidFill>
                  <a:schemeClr val="tx1"/>
                </a:solidFill>
              </a:rPr>
              <a:t>,</a:t>
            </a:r>
            <a:r>
              <a:rPr lang="fr-CA" sz="1600" b="1" dirty="0">
                <a:solidFill>
                  <a:srgbClr val="EE0000"/>
                </a:solidFill>
              </a:rPr>
              <a:t> </a:t>
            </a:r>
            <a:r>
              <a:rPr lang="fr-CA" sz="1600" dirty="0"/>
              <a:t>des familles ont besoin de notre aide</a:t>
            </a:r>
          </a:p>
          <a:p>
            <a:pPr marL="342900" lvl="2" indent="-342900">
              <a:spcBef>
                <a:spcPts val="300"/>
              </a:spcBef>
              <a:spcAft>
                <a:spcPts val="300"/>
              </a:spcAft>
            </a:pPr>
            <a:r>
              <a:rPr lang="fr-CA" sz="1600" dirty="0">
                <a:solidFill>
                  <a:schemeClr val="tx1"/>
                </a:solidFill>
              </a:rPr>
              <a:t>Nous offrons </a:t>
            </a:r>
            <a:r>
              <a:rPr lang="fr-CA" sz="1600" b="1" dirty="0">
                <a:solidFill>
                  <a:schemeClr val="accent2"/>
                </a:solidFill>
              </a:rPr>
              <a:t>une réponse immédiate</a:t>
            </a:r>
            <a:r>
              <a:rPr lang="fr-CA" sz="1600" dirty="0">
                <a:solidFill>
                  <a:schemeClr val="tx1"/>
                </a:solidFill>
              </a:rPr>
              <a:t>,</a:t>
            </a:r>
            <a:r>
              <a:rPr lang="fr-CA" sz="1600" b="1" dirty="0">
                <a:solidFill>
                  <a:schemeClr val="accent2"/>
                </a:solidFill>
              </a:rPr>
              <a:t> </a:t>
            </a:r>
            <a:r>
              <a:rPr lang="fr-CA" sz="1600" dirty="0"/>
              <a:t>peu importe le lieu, l’intensité et la nature de la situation d’urgence, de même que le nombre de personnes touchées</a:t>
            </a:r>
          </a:p>
          <a:p>
            <a:pPr marL="342900" lvl="2" indent="-342900">
              <a:spcBef>
                <a:spcPts val="300"/>
              </a:spcBef>
              <a:spcAft>
                <a:spcPts val="300"/>
              </a:spcAft>
            </a:pPr>
            <a:r>
              <a:rPr lang="fr-CA" sz="1600" b="1" dirty="0">
                <a:solidFill>
                  <a:srgbClr val="EE0000"/>
                </a:solidFill>
              </a:rPr>
              <a:t>Plus de 2 400 bénévoles</a:t>
            </a:r>
            <a:r>
              <a:rPr lang="fr-CA" sz="1600" b="1" dirty="0">
                <a:solidFill>
                  <a:srgbClr val="00566E"/>
                </a:solidFill>
              </a:rPr>
              <a:t> </a:t>
            </a:r>
            <a:r>
              <a:rPr lang="fr-CA" sz="1600" dirty="0"/>
              <a:t>sont</a:t>
            </a:r>
            <a:r>
              <a:rPr lang="fr-CA" sz="1600" b="1" dirty="0"/>
              <a:t> </a:t>
            </a:r>
            <a:r>
              <a:rPr lang="fr-CA" sz="1600" dirty="0"/>
              <a:t>actifs dans leur communauté partout au Québec, incluant des employés libérés par leur entreprise et des bénévoles du programme BEES</a:t>
            </a:r>
          </a:p>
          <a:p>
            <a:pPr marL="342900" lvl="2" indent="-342900">
              <a:spcBef>
                <a:spcPts val="300"/>
              </a:spcBef>
              <a:spcAft>
                <a:spcPts val="300"/>
              </a:spcAft>
            </a:pPr>
            <a:r>
              <a:rPr lang="fr-CA" sz="1600" b="1" i="0" u="none" strike="noStrike" baseline="0" dirty="0">
                <a:solidFill>
                  <a:schemeClr val="accent2"/>
                </a:solidFill>
                <a:latin typeface="+mj-lt"/>
              </a:rPr>
              <a:t>159 employés </a:t>
            </a:r>
            <a:r>
              <a:rPr lang="fr-CA" sz="1600" b="0" i="0" u="none" strike="noStrike" baseline="0" dirty="0">
                <a:solidFill>
                  <a:schemeClr val="tx1"/>
                </a:solidFill>
                <a:latin typeface="+mj-lt"/>
              </a:rPr>
              <a:t>permanents, temporaires ou occasionnels à temps plein ou à temps partiel</a:t>
            </a:r>
            <a:endParaRPr lang="fr-CA" sz="1600" dirty="0">
              <a:solidFill>
                <a:schemeClr val="tx1"/>
              </a:solidFill>
              <a:latin typeface="+mj-lt"/>
            </a:endParaRPr>
          </a:p>
          <a:p>
            <a:pPr marL="342900" lvl="2" indent="-342900">
              <a:spcBef>
                <a:spcPts val="300"/>
              </a:spcBef>
              <a:spcAft>
                <a:spcPts val="300"/>
              </a:spcAft>
            </a:pPr>
            <a:r>
              <a:rPr lang="fr-CA" sz="1600" dirty="0"/>
              <a:t>Nos équipes sont</a:t>
            </a:r>
            <a:r>
              <a:rPr lang="fr-CA" sz="1600" b="1" dirty="0"/>
              <a:t> </a:t>
            </a:r>
            <a:r>
              <a:rPr lang="fr-CA" sz="1600" dirty="0"/>
              <a:t>prêtes à intervenir </a:t>
            </a:r>
            <a:br>
              <a:rPr lang="fr-CA" sz="1600" dirty="0"/>
            </a:br>
            <a:r>
              <a:rPr lang="fr-CA" sz="1600" b="1" dirty="0">
                <a:solidFill>
                  <a:srgbClr val="EE0000"/>
                </a:solidFill>
              </a:rPr>
              <a:t>7 jours sur 7, 24 heures sur 24</a:t>
            </a:r>
          </a:p>
        </p:txBody>
      </p:sp>
      <p:sp>
        <p:nvSpPr>
          <p:cNvPr id="4" name="Espace réservé du pied de page 3"/>
          <p:cNvSpPr>
            <a:spLocks noGrp="1"/>
          </p:cNvSpPr>
          <p:nvPr>
            <p:ph type="ftr" sz="quarter" idx="18"/>
          </p:nvPr>
        </p:nvSpPr>
        <p:spPr/>
        <p:txBody>
          <a:bodyPr/>
          <a:lstStyle/>
          <a:p>
            <a:r>
              <a:rPr lang="en-CA" noProof="0" dirty="0"/>
              <a:t>Le don d’agir dans l’urgence – Croix-Rouge </a:t>
            </a:r>
            <a:r>
              <a:rPr lang="en-CA" noProof="0" dirty="0" err="1"/>
              <a:t>canadienne</a:t>
            </a:r>
            <a:r>
              <a:rPr lang="en-CA" noProof="0" dirty="0"/>
              <a:t> (Québec)  </a:t>
            </a:r>
            <a:r>
              <a:rPr lang="en-CA" noProof="0" dirty="0">
                <a:latin typeface="Arial" panose="020B0604020202020204" pitchFamily="34" charset="0"/>
                <a:cs typeface="Arial" panose="020B0604020202020204" pitchFamily="34" charset="0"/>
              </a:rPr>
              <a:t>|  2024</a:t>
            </a:r>
            <a:endParaRPr lang="en-CA" noProof="0" dirty="0"/>
          </a:p>
        </p:txBody>
      </p:sp>
      <p:pic>
        <p:nvPicPr>
          <p:cNvPr id="50" name="Espace réservé pour une image  49">
            <a:extLst>
              <a:ext uri="{FF2B5EF4-FFF2-40B4-BE49-F238E27FC236}">
                <a16:creationId xmlns:a16="http://schemas.microsoft.com/office/drawing/2014/main" id="{BDD231A1-A74B-2920-AA7F-A4B314584267}"/>
              </a:ext>
            </a:extLst>
          </p:cNvPr>
          <p:cNvPicPr>
            <a:picLocks noGrp="1" noChangeAspect="1"/>
          </p:cNvPicPr>
          <p:nvPr>
            <p:ph type="pic" idx="1"/>
          </p:nvPr>
        </p:nvPicPr>
        <p:blipFill rotWithShape="1">
          <a:blip r:embed="rId3" cstate="print">
            <a:extLst>
              <a:ext uri="{28A0092B-C50C-407E-A947-70E740481C1C}">
                <a14:useLocalDpi xmlns:a14="http://schemas.microsoft.com/office/drawing/2010/main" val="0"/>
              </a:ext>
            </a:extLst>
          </a:blip>
          <a:srcRect l="35289" t="2986" r="19796" b="22862"/>
          <a:stretch/>
        </p:blipFill>
        <p:spPr>
          <a:xfrm>
            <a:off x="5332611" y="0"/>
            <a:ext cx="3383280" cy="3383280"/>
          </a:xfrm>
        </p:spPr>
      </p:pic>
      <p:pic>
        <p:nvPicPr>
          <p:cNvPr id="55" name="Espace réservé pour une image  54">
            <a:extLst>
              <a:ext uri="{FF2B5EF4-FFF2-40B4-BE49-F238E27FC236}">
                <a16:creationId xmlns:a16="http://schemas.microsoft.com/office/drawing/2014/main" id="{3268919D-8829-37C1-B17A-BC2623AF7C6F}"/>
              </a:ext>
            </a:extLst>
          </p:cNvPr>
          <p:cNvPicPr>
            <a:picLocks noGrp="1" noChangeAspect="1"/>
          </p:cNvPicPr>
          <p:nvPr>
            <p:ph type="pic" idx="15"/>
          </p:nvPr>
        </p:nvPicPr>
        <p:blipFill>
          <a:blip r:embed="rId4" cstate="print">
            <a:extLst>
              <a:ext uri="{28A0092B-C50C-407E-A947-70E740481C1C}">
                <a14:useLocalDpi xmlns:a14="http://schemas.microsoft.com/office/drawing/2010/main" val="0"/>
              </a:ext>
            </a:extLst>
          </a:blip>
          <a:srcRect l="16662" r="16662"/>
          <a:stretch/>
        </p:blipFill>
        <p:spPr/>
      </p:pic>
      <p:pic>
        <p:nvPicPr>
          <p:cNvPr id="9" name="Espace réservé pour une image  8">
            <a:extLst>
              <a:ext uri="{FF2B5EF4-FFF2-40B4-BE49-F238E27FC236}">
                <a16:creationId xmlns:a16="http://schemas.microsoft.com/office/drawing/2014/main" id="{99C0C4A8-7FEA-E0A3-E39F-7EF4752CFC85}"/>
              </a:ext>
            </a:extLst>
          </p:cNvPr>
          <p:cNvPicPr>
            <a:picLocks noGrp="1" noChangeAspect="1"/>
          </p:cNvPicPr>
          <p:nvPr>
            <p:ph type="pic" idx="16"/>
          </p:nvPr>
        </p:nvPicPr>
        <p:blipFill rotWithShape="1">
          <a:blip r:embed="rId5">
            <a:extLst>
              <a:ext uri="{28A0092B-C50C-407E-A947-70E740481C1C}">
                <a14:useLocalDpi xmlns:a14="http://schemas.microsoft.com/office/drawing/2010/main" val="0"/>
              </a:ext>
            </a:extLst>
          </a:blip>
          <a:srcRect l="51960" b="16731"/>
          <a:stretch/>
        </p:blipFill>
        <p:spPr>
          <a:xfrm>
            <a:off x="5328898" y="3474721"/>
            <a:ext cx="3383280" cy="3383280"/>
          </a:xfrm>
        </p:spPr>
      </p:pic>
      <p:sp>
        <p:nvSpPr>
          <p:cNvPr id="18" name="Espace réservé du pied de page 3">
            <a:extLst>
              <a:ext uri="{FF2B5EF4-FFF2-40B4-BE49-F238E27FC236}">
                <a16:creationId xmlns:a16="http://schemas.microsoft.com/office/drawing/2014/main" id="{5030733F-CBDB-96A6-AA2D-606404B05209}"/>
              </a:ext>
            </a:extLst>
          </p:cNvPr>
          <p:cNvSpPr txBox="1">
            <a:spLocks/>
          </p:cNvSpPr>
          <p:nvPr/>
        </p:nvSpPr>
        <p:spPr bwMode="auto">
          <a:xfrm>
            <a:off x="7471976" y="3090545"/>
            <a:ext cx="4572000" cy="155575"/>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defPPr>
              <a:defRPr lang="en-CA"/>
            </a:defPPr>
            <a:lvl1pPr algn="l" rtl="0" fontAlgn="base">
              <a:spcBef>
                <a:spcPct val="0"/>
              </a:spcBef>
              <a:spcAft>
                <a:spcPct val="0"/>
              </a:spcAft>
              <a:defRPr sz="900" kern="1200">
                <a:solidFill>
                  <a:schemeClr val="accent3"/>
                </a:solidFill>
                <a:latin typeface="Arial" charset="0"/>
                <a:ea typeface="+mn-ea"/>
                <a:cs typeface="+mn-cs"/>
              </a:defRPr>
            </a:lvl1pPr>
            <a:lvl2pPr marL="609493" algn="ctr" rtl="0" fontAlgn="base">
              <a:spcBef>
                <a:spcPct val="0"/>
              </a:spcBef>
              <a:spcAft>
                <a:spcPct val="0"/>
              </a:spcAft>
              <a:defRPr kern="1200">
                <a:solidFill>
                  <a:schemeClr val="tx1"/>
                </a:solidFill>
                <a:latin typeface="Arial" charset="0"/>
                <a:ea typeface="+mn-ea"/>
                <a:cs typeface="+mn-cs"/>
              </a:defRPr>
            </a:lvl2pPr>
            <a:lvl3pPr marL="1218987" algn="ctr" rtl="0" fontAlgn="base">
              <a:spcBef>
                <a:spcPct val="0"/>
              </a:spcBef>
              <a:spcAft>
                <a:spcPct val="0"/>
              </a:spcAft>
              <a:defRPr kern="1200">
                <a:solidFill>
                  <a:schemeClr val="tx1"/>
                </a:solidFill>
                <a:latin typeface="Arial" charset="0"/>
                <a:ea typeface="+mn-ea"/>
                <a:cs typeface="+mn-cs"/>
              </a:defRPr>
            </a:lvl3pPr>
            <a:lvl4pPr marL="1828480" algn="ctr" rtl="0" fontAlgn="base">
              <a:spcBef>
                <a:spcPct val="0"/>
              </a:spcBef>
              <a:spcAft>
                <a:spcPct val="0"/>
              </a:spcAft>
              <a:defRPr kern="1200">
                <a:solidFill>
                  <a:schemeClr val="tx1"/>
                </a:solidFill>
                <a:latin typeface="Arial" charset="0"/>
                <a:ea typeface="+mn-ea"/>
                <a:cs typeface="+mn-cs"/>
              </a:defRPr>
            </a:lvl4pPr>
            <a:lvl5pPr marL="2437973" algn="ctr" rtl="0" fontAlgn="base">
              <a:spcBef>
                <a:spcPct val="0"/>
              </a:spcBef>
              <a:spcAft>
                <a:spcPct val="0"/>
              </a:spcAft>
              <a:defRPr kern="1200">
                <a:solidFill>
                  <a:schemeClr val="tx1"/>
                </a:solidFill>
                <a:latin typeface="Arial" charset="0"/>
                <a:ea typeface="+mn-ea"/>
                <a:cs typeface="+mn-cs"/>
              </a:defRPr>
            </a:lvl5pPr>
            <a:lvl6pPr marL="3047467" algn="l" defTabSz="1218987" rtl="0" eaLnBrk="1" latinLnBrk="0" hangingPunct="1">
              <a:defRPr kern="1200">
                <a:solidFill>
                  <a:schemeClr val="tx1"/>
                </a:solidFill>
                <a:latin typeface="Arial" charset="0"/>
                <a:ea typeface="+mn-ea"/>
                <a:cs typeface="+mn-cs"/>
              </a:defRPr>
            </a:lvl6pPr>
            <a:lvl7pPr marL="3656960" algn="l" defTabSz="1218987" rtl="0" eaLnBrk="1" latinLnBrk="0" hangingPunct="1">
              <a:defRPr kern="1200">
                <a:solidFill>
                  <a:schemeClr val="tx1"/>
                </a:solidFill>
                <a:latin typeface="Arial" charset="0"/>
                <a:ea typeface="+mn-ea"/>
                <a:cs typeface="+mn-cs"/>
              </a:defRPr>
            </a:lvl7pPr>
            <a:lvl8pPr marL="4266453" algn="l" defTabSz="1218987" rtl="0" eaLnBrk="1" latinLnBrk="0" hangingPunct="1">
              <a:defRPr kern="1200">
                <a:solidFill>
                  <a:schemeClr val="tx1"/>
                </a:solidFill>
                <a:latin typeface="Arial" charset="0"/>
                <a:ea typeface="+mn-ea"/>
                <a:cs typeface="+mn-cs"/>
              </a:defRPr>
            </a:lvl8pPr>
            <a:lvl9pPr marL="4875947" algn="l" defTabSz="1218987" rtl="0" eaLnBrk="1" latinLnBrk="0" hangingPunct="1">
              <a:defRPr kern="1200">
                <a:solidFill>
                  <a:schemeClr val="tx1"/>
                </a:solidFill>
                <a:latin typeface="Arial" charset="0"/>
                <a:ea typeface="+mn-ea"/>
                <a:cs typeface="+mn-cs"/>
              </a:defRPr>
            </a:lvl9pPr>
          </a:lstStyle>
          <a:p>
            <a:pPr algn="r"/>
            <a:r>
              <a:rPr lang="en-CA" dirty="0">
                <a:solidFill>
                  <a:srgbClr val="777777"/>
                </a:solidFill>
              </a:rPr>
              <a:t>Crédit : Michelle-Andrea Girouard - CRC</a:t>
            </a:r>
          </a:p>
        </p:txBody>
      </p:sp>
      <p:sp>
        <p:nvSpPr>
          <p:cNvPr id="19" name="Espace réservé du pied de page 3">
            <a:extLst>
              <a:ext uri="{FF2B5EF4-FFF2-40B4-BE49-F238E27FC236}">
                <a16:creationId xmlns:a16="http://schemas.microsoft.com/office/drawing/2014/main" id="{D9A19D90-7BFA-0A39-2FAA-8645BD8FA398}"/>
              </a:ext>
            </a:extLst>
          </p:cNvPr>
          <p:cNvSpPr txBox="1">
            <a:spLocks/>
          </p:cNvSpPr>
          <p:nvPr/>
        </p:nvSpPr>
        <p:spPr bwMode="auto">
          <a:xfrm>
            <a:off x="3960812" y="3090544"/>
            <a:ext cx="4572000" cy="155575"/>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defPPr>
              <a:defRPr lang="en-CA"/>
            </a:defPPr>
            <a:lvl1pPr algn="l" rtl="0" fontAlgn="base">
              <a:spcBef>
                <a:spcPct val="0"/>
              </a:spcBef>
              <a:spcAft>
                <a:spcPct val="0"/>
              </a:spcAft>
              <a:defRPr sz="900" kern="1200">
                <a:solidFill>
                  <a:schemeClr val="accent3"/>
                </a:solidFill>
                <a:latin typeface="Arial" charset="0"/>
                <a:ea typeface="+mn-ea"/>
                <a:cs typeface="+mn-cs"/>
              </a:defRPr>
            </a:lvl1pPr>
            <a:lvl2pPr marL="609493" algn="ctr" rtl="0" fontAlgn="base">
              <a:spcBef>
                <a:spcPct val="0"/>
              </a:spcBef>
              <a:spcAft>
                <a:spcPct val="0"/>
              </a:spcAft>
              <a:defRPr kern="1200">
                <a:solidFill>
                  <a:schemeClr val="tx1"/>
                </a:solidFill>
                <a:latin typeface="Arial" charset="0"/>
                <a:ea typeface="+mn-ea"/>
                <a:cs typeface="+mn-cs"/>
              </a:defRPr>
            </a:lvl2pPr>
            <a:lvl3pPr marL="1218987" algn="ctr" rtl="0" fontAlgn="base">
              <a:spcBef>
                <a:spcPct val="0"/>
              </a:spcBef>
              <a:spcAft>
                <a:spcPct val="0"/>
              </a:spcAft>
              <a:defRPr kern="1200">
                <a:solidFill>
                  <a:schemeClr val="tx1"/>
                </a:solidFill>
                <a:latin typeface="Arial" charset="0"/>
                <a:ea typeface="+mn-ea"/>
                <a:cs typeface="+mn-cs"/>
              </a:defRPr>
            </a:lvl3pPr>
            <a:lvl4pPr marL="1828480" algn="ctr" rtl="0" fontAlgn="base">
              <a:spcBef>
                <a:spcPct val="0"/>
              </a:spcBef>
              <a:spcAft>
                <a:spcPct val="0"/>
              </a:spcAft>
              <a:defRPr kern="1200">
                <a:solidFill>
                  <a:schemeClr val="tx1"/>
                </a:solidFill>
                <a:latin typeface="Arial" charset="0"/>
                <a:ea typeface="+mn-ea"/>
                <a:cs typeface="+mn-cs"/>
              </a:defRPr>
            </a:lvl4pPr>
            <a:lvl5pPr marL="2437973" algn="ctr" rtl="0" fontAlgn="base">
              <a:spcBef>
                <a:spcPct val="0"/>
              </a:spcBef>
              <a:spcAft>
                <a:spcPct val="0"/>
              </a:spcAft>
              <a:defRPr kern="1200">
                <a:solidFill>
                  <a:schemeClr val="tx1"/>
                </a:solidFill>
                <a:latin typeface="Arial" charset="0"/>
                <a:ea typeface="+mn-ea"/>
                <a:cs typeface="+mn-cs"/>
              </a:defRPr>
            </a:lvl5pPr>
            <a:lvl6pPr marL="3047467" algn="l" defTabSz="1218987" rtl="0" eaLnBrk="1" latinLnBrk="0" hangingPunct="1">
              <a:defRPr kern="1200">
                <a:solidFill>
                  <a:schemeClr val="tx1"/>
                </a:solidFill>
                <a:latin typeface="Arial" charset="0"/>
                <a:ea typeface="+mn-ea"/>
                <a:cs typeface="+mn-cs"/>
              </a:defRPr>
            </a:lvl6pPr>
            <a:lvl7pPr marL="3656960" algn="l" defTabSz="1218987" rtl="0" eaLnBrk="1" latinLnBrk="0" hangingPunct="1">
              <a:defRPr kern="1200">
                <a:solidFill>
                  <a:schemeClr val="tx1"/>
                </a:solidFill>
                <a:latin typeface="Arial" charset="0"/>
                <a:ea typeface="+mn-ea"/>
                <a:cs typeface="+mn-cs"/>
              </a:defRPr>
            </a:lvl7pPr>
            <a:lvl8pPr marL="4266453" algn="l" defTabSz="1218987" rtl="0" eaLnBrk="1" latinLnBrk="0" hangingPunct="1">
              <a:defRPr kern="1200">
                <a:solidFill>
                  <a:schemeClr val="tx1"/>
                </a:solidFill>
                <a:latin typeface="Arial" charset="0"/>
                <a:ea typeface="+mn-ea"/>
                <a:cs typeface="+mn-cs"/>
              </a:defRPr>
            </a:lvl8pPr>
            <a:lvl9pPr marL="4875947" algn="l" defTabSz="1218987" rtl="0" eaLnBrk="1" latinLnBrk="0" hangingPunct="1">
              <a:defRPr kern="1200">
                <a:solidFill>
                  <a:schemeClr val="tx1"/>
                </a:solidFill>
                <a:latin typeface="Arial" charset="0"/>
                <a:ea typeface="+mn-ea"/>
                <a:cs typeface="+mn-cs"/>
              </a:defRPr>
            </a:lvl9pPr>
          </a:lstStyle>
          <a:p>
            <a:pPr algn="r"/>
            <a:r>
              <a:rPr lang="en-CA" sz="800" dirty="0">
                <a:solidFill>
                  <a:srgbClr val="777777"/>
                </a:solidFill>
              </a:rPr>
              <a:t>Crédit : Steve </a:t>
            </a:r>
            <a:r>
              <a:rPr lang="en-CA" sz="800" dirty="0" err="1">
                <a:solidFill>
                  <a:srgbClr val="777777"/>
                </a:solidFill>
              </a:rPr>
              <a:t>Jolicoeur</a:t>
            </a:r>
            <a:endParaRPr lang="en-CA" sz="800" dirty="0">
              <a:solidFill>
                <a:srgbClr val="777777"/>
              </a:solidFill>
            </a:endParaRPr>
          </a:p>
        </p:txBody>
      </p:sp>
      <p:sp>
        <p:nvSpPr>
          <p:cNvPr id="20" name="Espace réservé de la date 2">
            <a:extLst>
              <a:ext uri="{FF2B5EF4-FFF2-40B4-BE49-F238E27FC236}">
                <a16:creationId xmlns:a16="http://schemas.microsoft.com/office/drawing/2014/main" id="{7E86AF21-4611-56C8-717A-34A0DEDC295B}"/>
              </a:ext>
            </a:extLst>
          </p:cNvPr>
          <p:cNvSpPr txBox="1">
            <a:spLocks/>
          </p:cNvSpPr>
          <p:nvPr/>
        </p:nvSpPr>
        <p:spPr bwMode="auto">
          <a:xfrm>
            <a:off x="9523412" y="6553200"/>
            <a:ext cx="1965784" cy="155575"/>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defPPr>
              <a:defRPr lang="en-CA"/>
            </a:defPPr>
            <a:lvl1pPr algn="r" rtl="0" fontAlgn="base">
              <a:spcBef>
                <a:spcPct val="0"/>
              </a:spcBef>
              <a:spcAft>
                <a:spcPct val="0"/>
              </a:spcAft>
              <a:defRPr sz="900" kern="1200">
                <a:solidFill>
                  <a:schemeClr val="accent3"/>
                </a:solidFill>
                <a:latin typeface="Arial" charset="0"/>
                <a:ea typeface="+mn-ea"/>
                <a:cs typeface="+mn-cs"/>
              </a:defRPr>
            </a:lvl1pPr>
            <a:lvl2pPr marL="609493" algn="ctr" rtl="0" fontAlgn="base">
              <a:spcBef>
                <a:spcPct val="0"/>
              </a:spcBef>
              <a:spcAft>
                <a:spcPct val="0"/>
              </a:spcAft>
              <a:defRPr kern="1200">
                <a:solidFill>
                  <a:schemeClr val="tx1"/>
                </a:solidFill>
                <a:latin typeface="Arial" charset="0"/>
                <a:ea typeface="+mn-ea"/>
                <a:cs typeface="+mn-cs"/>
              </a:defRPr>
            </a:lvl2pPr>
            <a:lvl3pPr marL="1218987" algn="ctr" rtl="0" fontAlgn="base">
              <a:spcBef>
                <a:spcPct val="0"/>
              </a:spcBef>
              <a:spcAft>
                <a:spcPct val="0"/>
              </a:spcAft>
              <a:defRPr kern="1200">
                <a:solidFill>
                  <a:schemeClr val="tx1"/>
                </a:solidFill>
                <a:latin typeface="Arial" charset="0"/>
                <a:ea typeface="+mn-ea"/>
                <a:cs typeface="+mn-cs"/>
              </a:defRPr>
            </a:lvl3pPr>
            <a:lvl4pPr marL="1828480" algn="ctr" rtl="0" fontAlgn="base">
              <a:spcBef>
                <a:spcPct val="0"/>
              </a:spcBef>
              <a:spcAft>
                <a:spcPct val="0"/>
              </a:spcAft>
              <a:defRPr kern="1200">
                <a:solidFill>
                  <a:schemeClr val="tx1"/>
                </a:solidFill>
                <a:latin typeface="Arial" charset="0"/>
                <a:ea typeface="+mn-ea"/>
                <a:cs typeface="+mn-cs"/>
              </a:defRPr>
            </a:lvl4pPr>
            <a:lvl5pPr marL="2437973" algn="ctr" rtl="0" fontAlgn="base">
              <a:spcBef>
                <a:spcPct val="0"/>
              </a:spcBef>
              <a:spcAft>
                <a:spcPct val="0"/>
              </a:spcAft>
              <a:defRPr kern="1200">
                <a:solidFill>
                  <a:schemeClr val="tx1"/>
                </a:solidFill>
                <a:latin typeface="Arial" charset="0"/>
                <a:ea typeface="+mn-ea"/>
                <a:cs typeface="+mn-cs"/>
              </a:defRPr>
            </a:lvl5pPr>
            <a:lvl6pPr marL="3047467" algn="l" defTabSz="1218987" rtl="0" eaLnBrk="1" latinLnBrk="0" hangingPunct="1">
              <a:defRPr kern="1200">
                <a:solidFill>
                  <a:schemeClr val="tx1"/>
                </a:solidFill>
                <a:latin typeface="Arial" charset="0"/>
                <a:ea typeface="+mn-ea"/>
                <a:cs typeface="+mn-cs"/>
              </a:defRPr>
            </a:lvl6pPr>
            <a:lvl7pPr marL="3656960" algn="l" defTabSz="1218987" rtl="0" eaLnBrk="1" latinLnBrk="0" hangingPunct="1">
              <a:defRPr kern="1200">
                <a:solidFill>
                  <a:schemeClr val="tx1"/>
                </a:solidFill>
                <a:latin typeface="Arial" charset="0"/>
                <a:ea typeface="+mn-ea"/>
                <a:cs typeface="+mn-cs"/>
              </a:defRPr>
            </a:lvl7pPr>
            <a:lvl8pPr marL="4266453" algn="l" defTabSz="1218987" rtl="0" eaLnBrk="1" latinLnBrk="0" hangingPunct="1">
              <a:defRPr kern="1200">
                <a:solidFill>
                  <a:schemeClr val="tx1"/>
                </a:solidFill>
                <a:latin typeface="Arial" charset="0"/>
                <a:ea typeface="+mn-ea"/>
                <a:cs typeface="+mn-cs"/>
              </a:defRPr>
            </a:lvl8pPr>
            <a:lvl9pPr marL="4875947" algn="l" defTabSz="1218987" rtl="0" eaLnBrk="1" latinLnBrk="0" hangingPunct="1">
              <a:defRPr kern="1200">
                <a:solidFill>
                  <a:schemeClr val="tx1"/>
                </a:solidFill>
                <a:latin typeface="Arial" charset="0"/>
                <a:ea typeface="+mn-ea"/>
                <a:cs typeface="+mn-cs"/>
              </a:defRPr>
            </a:lvl9pPr>
          </a:lstStyle>
          <a:p>
            <a:r>
              <a:rPr lang="en-CA" dirty="0">
                <a:solidFill>
                  <a:schemeClr val="bg1"/>
                </a:solidFill>
              </a:rPr>
              <a:t>2</a:t>
            </a:r>
          </a:p>
        </p:txBody>
      </p:sp>
      <p:pic>
        <p:nvPicPr>
          <p:cNvPr id="2" name="Espace réservé pour une image  48">
            <a:extLst>
              <a:ext uri="{FF2B5EF4-FFF2-40B4-BE49-F238E27FC236}">
                <a16:creationId xmlns:a16="http://schemas.microsoft.com/office/drawing/2014/main" id="{0D4BBBFF-E26E-6D4A-D3A8-D1EED8472E02}"/>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3391" t="4392" r="7707" b="7253"/>
          <a:stretch/>
        </p:blipFill>
        <p:spPr bwMode="auto">
          <a:xfrm>
            <a:off x="8803957" y="3474721"/>
            <a:ext cx="3383280" cy="3383280"/>
          </a:xfrm>
          <a:prstGeom prst="rect">
            <a:avLst/>
          </a:prstGeom>
          <a:noFill/>
          <a:ln w="9525">
            <a:noFill/>
            <a:miter lim="800000"/>
            <a:headEnd/>
            <a:tailEnd/>
          </a:ln>
          <a:effectLst/>
        </p:spPr>
      </p:pic>
      <p:sp>
        <p:nvSpPr>
          <p:cNvPr id="6" name="Espace réservé du pied de page 3">
            <a:extLst>
              <a:ext uri="{FF2B5EF4-FFF2-40B4-BE49-F238E27FC236}">
                <a16:creationId xmlns:a16="http://schemas.microsoft.com/office/drawing/2014/main" id="{2D5116EE-D4D0-8437-45E9-4291824AC3CF}"/>
              </a:ext>
            </a:extLst>
          </p:cNvPr>
          <p:cNvSpPr txBox="1">
            <a:spLocks/>
          </p:cNvSpPr>
          <p:nvPr/>
        </p:nvSpPr>
        <p:spPr bwMode="auto">
          <a:xfrm>
            <a:off x="3956596" y="6583153"/>
            <a:ext cx="4572000" cy="155575"/>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defPPr>
              <a:defRPr lang="en-CA"/>
            </a:defPPr>
            <a:lvl1pPr algn="l" rtl="0" fontAlgn="base">
              <a:spcBef>
                <a:spcPct val="0"/>
              </a:spcBef>
              <a:spcAft>
                <a:spcPct val="0"/>
              </a:spcAft>
              <a:defRPr sz="900" kern="1200">
                <a:solidFill>
                  <a:schemeClr val="accent3"/>
                </a:solidFill>
                <a:latin typeface="Arial" charset="0"/>
                <a:ea typeface="+mn-ea"/>
                <a:cs typeface="+mn-cs"/>
              </a:defRPr>
            </a:lvl1pPr>
            <a:lvl2pPr marL="609493" algn="ctr" rtl="0" fontAlgn="base">
              <a:spcBef>
                <a:spcPct val="0"/>
              </a:spcBef>
              <a:spcAft>
                <a:spcPct val="0"/>
              </a:spcAft>
              <a:defRPr kern="1200">
                <a:solidFill>
                  <a:schemeClr val="tx1"/>
                </a:solidFill>
                <a:latin typeface="Arial" charset="0"/>
                <a:ea typeface="+mn-ea"/>
                <a:cs typeface="+mn-cs"/>
              </a:defRPr>
            </a:lvl2pPr>
            <a:lvl3pPr marL="1218987" algn="ctr" rtl="0" fontAlgn="base">
              <a:spcBef>
                <a:spcPct val="0"/>
              </a:spcBef>
              <a:spcAft>
                <a:spcPct val="0"/>
              </a:spcAft>
              <a:defRPr kern="1200">
                <a:solidFill>
                  <a:schemeClr val="tx1"/>
                </a:solidFill>
                <a:latin typeface="Arial" charset="0"/>
                <a:ea typeface="+mn-ea"/>
                <a:cs typeface="+mn-cs"/>
              </a:defRPr>
            </a:lvl3pPr>
            <a:lvl4pPr marL="1828480" algn="ctr" rtl="0" fontAlgn="base">
              <a:spcBef>
                <a:spcPct val="0"/>
              </a:spcBef>
              <a:spcAft>
                <a:spcPct val="0"/>
              </a:spcAft>
              <a:defRPr kern="1200">
                <a:solidFill>
                  <a:schemeClr val="tx1"/>
                </a:solidFill>
                <a:latin typeface="Arial" charset="0"/>
                <a:ea typeface="+mn-ea"/>
                <a:cs typeface="+mn-cs"/>
              </a:defRPr>
            </a:lvl4pPr>
            <a:lvl5pPr marL="2437973" algn="ctr" rtl="0" fontAlgn="base">
              <a:spcBef>
                <a:spcPct val="0"/>
              </a:spcBef>
              <a:spcAft>
                <a:spcPct val="0"/>
              </a:spcAft>
              <a:defRPr kern="1200">
                <a:solidFill>
                  <a:schemeClr val="tx1"/>
                </a:solidFill>
                <a:latin typeface="Arial" charset="0"/>
                <a:ea typeface="+mn-ea"/>
                <a:cs typeface="+mn-cs"/>
              </a:defRPr>
            </a:lvl5pPr>
            <a:lvl6pPr marL="3047467" algn="l" defTabSz="1218987" rtl="0" eaLnBrk="1" latinLnBrk="0" hangingPunct="1">
              <a:defRPr kern="1200">
                <a:solidFill>
                  <a:schemeClr val="tx1"/>
                </a:solidFill>
                <a:latin typeface="Arial" charset="0"/>
                <a:ea typeface="+mn-ea"/>
                <a:cs typeface="+mn-cs"/>
              </a:defRPr>
            </a:lvl6pPr>
            <a:lvl7pPr marL="3656960" algn="l" defTabSz="1218987" rtl="0" eaLnBrk="1" latinLnBrk="0" hangingPunct="1">
              <a:defRPr kern="1200">
                <a:solidFill>
                  <a:schemeClr val="tx1"/>
                </a:solidFill>
                <a:latin typeface="Arial" charset="0"/>
                <a:ea typeface="+mn-ea"/>
                <a:cs typeface="+mn-cs"/>
              </a:defRPr>
            </a:lvl7pPr>
            <a:lvl8pPr marL="4266453" algn="l" defTabSz="1218987" rtl="0" eaLnBrk="1" latinLnBrk="0" hangingPunct="1">
              <a:defRPr kern="1200">
                <a:solidFill>
                  <a:schemeClr val="tx1"/>
                </a:solidFill>
                <a:latin typeface="Arial" charset="0"/>
                <a:ea typeface="+mn-ea"/>
                <a:cs typeface="+mn-cs"/>
              </a:defRPr>
            </a:lvl8pPr>
            <a:lvl9pPr marL="4875947" algn="l" defTabSz="1218987" rtl="0" eaLnBrk="1" latinLnBrk="0" hangingPunct="1">
              <a:defRPr kern="1200">
                <a:solidFill>
                  <a:schemeClr val="tx1"/>
                </a:solidFill>
                <a:latin typeface="Arial" charset="0"/>
                <a:ea typeface="+mn-ea"/>
                <a:cs typeface="+mn-cs"/>
              </a:defRPr>
            </a:lvl9pPr>
          </a:lstStyle>
          <a:p>
            <a:pPr algn="r"/>
            <a:r>
              <a:rPr lang="en-CA" sz="800" dirty="0">
                <a:solidFill>
                  <a:srgbClr val="777777"/>
                </a:solidFill>
              </a:rPr>
              <a:t>Crédit : Sylvain Ryan - CRC</a:t>
            </a:r>
          </a:p>
        </p:txBody>
      </p:sp>
      <p:sp>
        <p:nvSpPr>
          <p:cNvPr id="7" name="Espace réservé du pied de page 3">
            <a:extLst>
              <a:ext uri="{FF2B5EF4-FFF2-40B4-BE49-F238E27FC236}">
                <a16:creationId xmlns:a16="http://schemas.microsoft.com/office/drawing/2014/main" id="{71650862-4357-EFF8-CD99-CD0A94FF4B1B}"/>
              </a:ext>
            </a:extLst>
          </p:cNvPr>
          <p:cNvSpPr txBox="1">
            <a:spLocks/>
          </p:cNvSpPr>
          <p:nvPr/>
        </p:nvSpPr>
        <p:spPr bwMode="auto">
          <a:xfrm>
            <a:off x="7451995" y="6587357"/>
            <a:ext cx="4572000" cy="155575"/>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defPPr>
              <a:defRPr lang="en-CA"/>
            </a:defPPr>
            <a:lvl1pPr algn="l" rtl="0" fontAlgn="base">
              <a:spcBef>
                <a:spcPct val="0"/>
              </a:spcBef>
              <a:spcAft>
                <a:spcPct val="0"/>
              </a:spcAft>
              <a:defRPr sz="900" kern="1200">
                <a:solidFill>
                  <a:schemeClr val="accent3"/>
                </a:solidFill>
                <a:latin typeface="Arial" charset="0"/>
                <a:ea typeface="+mn-ea"/>
                <a:cs typeface="+mn-cs"/>
              </a:defRPr>
            </a:lvl1pPr>
            <a:lvl2pPr marL="609493" algn="ctr" rtl="0" fontAlgn="base">
              <a:spcBef>
                <a:spcPct val="0"/>
              </a:spcBef>
              <a:spcAft>
                <a:spcPct val="0"/>
              </a:spcAft>
              <a:defRPr kern="1200">
                <a:solidFill>
                  <a:schemeClr val="tx1"/>
                </a:solidFill>
                <a:latin typeface="Arial" charset="0"/>
                <a:ea typeface="+mn-ea"/>
                <a:cs typeface="+mn-cs"/>
              </a:defRPr>
            </a:lvl2pPr>
            <a:lvl3pPr marL="1218987" algn="ctr" rtl="0" fontAlgn="base">
              <a:spcBef>
                <a:spcPct val="0"/>
              </a:spcBef>
              <a:spcAft>
                <a:spcPct val="0"/>
              </a:spcAft>
              <a:defRPr kern="1200">
                <a:solidFill>
                  <a:schemeClr val="tx1"/>
                </a:solidFill>
                <a:latin typeface="Arial" charset="0"/>
                <a:ea typeface="+mn-ea"/>
                <a:cs typeface="+mn-cs"/>
              </a:defRPr>
            </a:lvl3pPr>
            <a:lvl4pPr marL="1828480" algn="ctr" rtl="0" fontAlgn="base">
              <a:spcBef>
                <a:spcPct val="0"/>
              </a:spcBef>
              <a:spcAft>
                <a:spcPct val="0"/>
              </a:spcAft>
              <a:defRPr kern="1200">
                <a:solidFill>
                  <a:schemeClr val="tx1"/>
                </a:solidFill>
                <a:latin typeface="Arial" charset="0"/>
                <a:ea typeface="+mn-ea"/>
                <a:cs typeface="+mn-cs"/>
              </a:defRPr>
            </a:lvl4pPr>
            <a:lvl5pPr marL="2437973" algn="ctr" rtl="0" fontAlgn="base">
              <a:spcBef>
                <a:spcPct val="0"/>
              </a:spcBef>
              <a:spcAft>
                <a:spcPct val="0"/>
              </a:spcAft>
              <a:defRPr kern="1200">
                <a:solidFill>
                  <a:schemeClr val="tx1"/>
                </a:solidFill>
                <a:latin typeface="Arial" charset="0"/>
                <a:ea typeface="+mn-ea"/>
                <a:cs typeface="+mn-cs"/>
              </a:defRPr>
            </a:lvl5pPr>
            <a:lvl6pPr marL="3047467" algn="l" defTabSz="1218987" rtl="0" eaLnBrk="1" latinLnBrk="0" hangingPunct="1">
              <a:defRPr kern="1200">
                <a:solidFill>
                  <a:schemeClr val="tx1"/>
                </a:solidFill>
                <a:latin typeface="Arial" charset="0"/>
                <a:ea typeface="+mn-ea"/>
                <a:cs typeface="+mn-cs"/>
              </a:defRPr>
            </a:lvl6pPr>
            <a:lvl7pPr marL="3656960" algn="l" defTabSz="1218987" rtl="0" eaLnBrk="1" latinLnBrk="0" hangingPunct="1">
              <a:defRPr kern="1200">
                <a:solidFill>
                  <a:schemeClr val="tx1"/>
                </a:solidFill>
                <a:latin typeface="Arial" charset="0"/>
                <a:ea typeface="+mn-ea"/>
                <a:cs typeface="+mn-cs"/>
              </a:defRPr>
            </a:lvl7pPr>
            <a:lvl8pPr marL="4266453" algn="l" defTabSz="1218987" rtl="0" eaLnBrk="1" latinLnBrk="0" hangingPunct="1">
              <a:defRPr kern="1200">
                <a:solidFill>
                  <a:schemeClr val="tx1"/>
                </a:solidFill>
                <a:latin typeface="Arial" charset="0"/>
                <a:ea typeface="+mn-ea"/>
                <a:cs typeface="+mn-cs"/>
              </a:defRPr>
            </a:lvl8pPr>
            <a:lvl9pPr marL="4875947" algn="l" defTabSz="1218987" rtl="0" eaLnBrk="1" latinLnBrk="0" hangingPunct="1">
              <a:defRPr kern="1200">
                <a:solidFill>
                  <a:schemeClr val="tx1"/>
                </a:solidFill>
                <a:latin typeface="Arial" charset="0"/>
                <a:ea typeface="+mn-ea"/>
                <a:cs typeface="+mn-cs"/>
              </a:defRPr>
            </a:lvl9pPr>
          </a:lstStyle>
          <a:p>
            <a:pPr algn="r"/>
            <a:r>
              <a:rPr lang="en-CA" sz="800" dirty="0">
                <a:solidFill>
                  <a:srgbClr val="777777"/>
                </a:solidFill>
              </a:rPr>
              <a:t>Crédit : Mathieu Girard - CRC</a:t>
            </a:r>
          </a:p>
        </p:txBody>
      </p:sp>
    </p:spTree>
    <p:extLst>
      <p:ext uri="{BB962C8B-B14F-4D97-AF65-F5344CB8AC3E}">
        <p14:creationId xmlns:p14="http://schemas.microsoft.com/office/powerpoint/2010/main" val="1756384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Espace réservé pour une image  16">
            <a:extLst>
              <a:ext uri="{FF2B5EF4-FFF2-40B4-BE49-F238E27FC236}">
                <a16:creationId xmlns:a16="http://schemas.microsoft.com/office/drawing/2014/main" id="{7F3C7CE3-A9C4-C0EF-42EC-8E7C69419012}"/>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l="16638" r="16638"/>
          <a:stretch/>
        </p:blipFill>
        <p:spPr>
          <a:xfrm>
            <a:off x="5332611" y="0"/>
            <a:ext cx="6856214" cy="6858000"/>
          </a:xfrm>
        </p:spPr>
      </p:pic>
      <p:sp>
        <p:nvSpPr>
          <p:cNvPr id="16" name="Titre 15"/>
          <p:cNvSpPr>
            <a:spLocks noGrp="1"/>
          </p:cNvSpPr>
          <p:nvPr>
            <p:ph type="title"/>
          </p:nvPr>
        </p:nvSpPr>
        <p:spPr/>
        <p:txBody>
          <a:bodyPr/>
          <a:lstStyle/>
          <a:p>
            <a:r>
              <a:rPr lang="fr-CA" sz="2800" dirty="0"/>
              <a:t>2023-2024, une année sans pareille pour le Québec</a:t>
            </a:r>
            <a:endParaRPr lang="fr-CA" sz="2800" dirty="0">
              <a:solidFill>
                <a:schemeClr val="tx1"/>
              </a:solidFill>
            </a:endParaRPr>
          </a:p>
        </p:txBody>
      </p:sp>
      <p:sp>
        <p:nvSpPr>
          <p:cNvPr id="4" name="Espace réservé du pied de page 3"/>
          <p:cNvSpPr>
            <a:spLocks noGrp="1"/>
          </p:cNvSpPr>
          <p:nvPr>
            <p:ph type="ftr" sz="quarter" idx="15"/>
          </p:nvPr>
        </p:nvSpPr>
        <p:spPr/>
        <p:txBody>
          <a:bodyPr/>
          <a:lstStyle/>
          <a:p>
            <a:r>
              <a:rPr lang="en-CA" noProof="0" dirty="0"/>
              <a:t>Le don d’agir dans l’urgence – Croix-Rouge </a:t>
            </a:r>
            <a:r>
              <a:rPr lang="en-CA" noProof="0" dirty="0" err="1"/>
              <a:t>canadienne</a:t>
            </a:r>
            <a:r>
              <a:rPr lang="en-CA" noProof="0" dirty="0"/>
              <a:t> (Québec)  </a:t>
            </a:r>
            <a:r>
              <a:rPr lang="en-CA" noProof="0" dirty="0">
                <a:latin typeface="Arial" panose="020B0604020202020204" pitchFamily="34" charset="0"/>
                <a:cs typeface="Arial" panose="020B0604020202020204" pitchFamily="34" charset="0"/>
              </a:rPr>
              <a:t>|  2024</a:t>
            </a:r>
            <a:endParaRPr lang="en-CA" noProof="0" dirty="0"/>
          </a:p>
        </p:txBody>
      </p:sp>
      <p:sp>
        <p:nvSpPr>
          <p:cNvPr id="10" name="Espace réservé de la date 2">
            <a:extLst>
              <a:ext uri="{FF2B5EF4-FFF2-40B4-BE49-F238E27FC236}">
                <a16:creationId xmlns:a16="http://schemas.microsoft.com/office/drawing/2014/main" id="{B03EE3D0-FE31-65B7-AA2E-8F80AC64CEE1}"/>
              </a:ext>
            </a:extLst>
          </p:cNvPr>
          <p:cNvSpPr txBox="1">
            <a:spLocks/>
          </p:cNvSpPr>
          <p:nvPr/>
        </p:nvSpPr>
        <p:spPr bwMode="auto">
          <a:xfrm>
            <a:off x="9309712" y="6477000"/>
            <a:ext cx="1965784" cy="155575"/>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defPPr>
              <a:defRPr lang="en-CA"/>
            </a:defPPr>
            <a:lvl1pPr algn="r" rtl="0" fontAlgn="base">
              <a:spcBef>
                <a:spcPct val="0"/>
              </a:spcBef>
              <a:spcAft>
                <a:spcPct val="0"/>
              </a:spcAft>
              <a:defRPr sz="900" kern="1200">
                <a:solidFill>
                  <a:schemeClr val="accent3"/>
                </a:solidFill>
                <a:latin typeface="Arial" charset="0"/>
                <a:ea typeface="+mn-ea"/>
                <a:cs typeface="+mn-cs"/>
              </a:defRPr>
            </a:lvl1pPr>
            <a:lvl2pPr marL="609493" algn="ctr" rtl="0" fontAlgn="base">
              <a:spcBef>
                <a:spcPct val="0"/>
              </a:spcBef>
              <a:spcAft>
                <a:spcPct val="0"/>
              </a:spcAft>
              <a:defRPr kern="1200">
                <a:solidFill>
                  <a:schemeClr val="tx1"/>
                </a:solidFill>
                <a:latin typeface="Arial" charset="0"/>
                <a:ea typeface="+mn-ea"/>
                <a:cs typeface="+mn-cs"/>
              </a:defRPr>
            </a:lvl2pPr>
            <a:lvl3pPr marL="1218987" algn="ctr" rtl="0" fontAlgn="base">
              <a:spcBef>
                <a:spcPct val="0"/>
              </a:spcBef>
              <a:spcAft>
                <a:spcPct val="0"/>
              </a:spcAft>
              <a:defRPr kern="1200">
                <a:solidFill>
                  <a:schemeClr val="tx1"/>
                </a:solidFill>
                <a:latin typeface="Arial" charset="0"/>
                <a:ea typeface="+mn-ea"/>
                <a:cs typeface="+mn-cs"/>
              </a:defRPr>
            </a:lvl3pPr>
            <a:lvl4pPr marL="1828480" algn="ctr" rtl="0" fontAlgn="base">
              <a:spcBef>
                <a:spcPct val="0"/>
              </a:spcBef>
              <a:spcAft>
                <a:spcPct val="0"/>
              </a:spcAft>
              <a:defRPr kern="1200">
                <a:solidFill>
                  <a:schemeClr val="tx1"/>
                </a:solidFill>
                <a:latin typeface="Arial" charset="0"/>
                <a:ea typeface="+mn-ea"/>
                <a:cs typeface="+mn-cs"/>
              </a:defRPr>
            </a:lvl4pPr>
            <a:lvl5pPr marL="2437973" algn="ctr" rtl="0" fontAlgn="base">
              <a:spcBef>
                <a:spcPct val="0"/>
              </a:spcBef>
              <a:spcAft>
                <a:spcPct val="0"/>
              </a:spcAft>
              <a:defRPr kern="1200">
                <a:solidFill>
                  <a:schemeClr val="tx1"/>
                </a:solidFill>
                <a:latin typeface="Arial" charset="0"/>
                <a:ea typeface="+mn-ea"/>
                <a:cs typeface="+mn-cs"/>
              </a:defRPr>
            </a:lvl5pPr>
            <a:lvl6pPr marL="3047467" algn="l" defTabSz="1218987" rtl="0" eaLnBrk="1" latinLnBrk="0" hangingPunct="1">
              <a:defRPr kern="1200">
                <a:solidFill>
                  <a:schemeClr val="tx1"/>
                </a:solidFill>
                <a:latin typeface="Arial" charset="0"/>
                <a:ea typeface="+mn-ea"/>
                <a:cs typeface="+mn-cs"/>
              </a:defRPr>
            </a:lvl6pPr>
            <a:lvl7pPr marL="3656960" algn="l" defTabSz="1218987" rtl="0" eaLnBrk="1" latinLnBrk="0" hangingPunct="1">
              <a:defRPr kern="1200">
                <a:solidFill>
                  <a:schemeClr val="tx1"/>
                </a:solidFill>
                <a:latin typeface="Arial" charset="0"/>
                <a:ea typeface="+mn-ea"/>
                <a:cs typeface="+mn-cs"/>
              </a:defRPr>
            </a:lvl7pPr>
            <a:lvl8pPr marL="4266453" algn="l" defTabSz="1218987" rtl="0" eaLnBrk="1" latinLnBrk="0" hangingPunct="1">
              <a:defRPr kern="1200">
                <a:solidFill>
                  <a:schemeClr val="tx1"/>
                </a:solidFill>
                <a:latin typeface="Arial" charset="0"/>
                <a:ea typeface="+mn-ea"/>
                <a:cs typeface="+mn-cs"/>
              </a:defRPr>
            </a:lvl8pPr>
            <a:lvl9pPr marL="4875947" algn="l" defTabSz="1218987" rtl="0" eaLnBrk="1" latinLnBrk="0" hangingPunct="1">
              <a:defRPr kern="1200">
                <a:solidFill>
                  <a:schemeClr val="tx1"/>
                </a:solidFill>
                <a:latin typeface="Arial" charset="0"/>
                <a:ea typeface="+mn-ea"/>
                <a:cs typeface="+mn-cs"/>
              </a:defRPr>
            </a:lvl9pPr>
          </a:lstStyle>
          <a:p>
            <a:endParaRPr lang="en-CA" dirty="0"/>
          </a:p>
        </p:txBody>
      </p:sp>
      <p:sp>
        <p:nvSpPr>
          <p:cNvPr id="2" name="Espace réservé du pied de page 3">
            <a:extLst>
              <a:ext uri="{FF2B5EF4-FFF2-40B4-BE49-F238E27FC236}">
                <a16:creationId xmlns:a16="http://schemas.microsoft.com/office/drawing/2014/main" id="{51DFA118-B0AA-FD41-4813-1961E1A4483E}"/>
              </a:ext>
            </a:extLst>
          </p:cNvPr>
          <p:cNvSpPr txBox="1">
            <a:spLocks/>
          </p:cNvSpPr>
          <p:nvPr/>
        </p:nvSpPr>
        <p:spPr bwMode="auto">
          <a:xfrm>
            <a:off x="7243762" y="6477000"/>
            <a:ext cx="4572000" cy="155575"/>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defPPr>
              <a:defRPr lang="en-CA"/>
            </a:defPPr>
            <a:lvl1pPr algn="l" rtl="0" fontAlgn="base">
              <a:spcBef>
                <a:spcPct val="0"/>
              </a:spcBef>
              <a:spcAft>
                <a:spcPct val="0"/>
              </a:spcAft>
              <a:defRPr sz="900" kern="1200">
                <a:solidFill>
                  <a:schemeClr val="accent3"/>
                </a:solidFill>
                <a:latin typeface="Arial" charset="0"/>
                <a:ea typeface="+mn-ea"/>
                <a:cs typeface="+mn-cs"/>
              </a:defRPr>
            </a:lvl1pPr>
            <a:lvl2pPr marL="609493" algn="ctr" rtl="0" fontAlgn="base">
              <a:spcBef>
                <a:spcPct val="0"/>
              </a:spcBef>
              <a:spcAft>
                <a:spcPct val="0"/>
              </a:spcAft>
              <a:defRPr kern="1200">
                <a:solidFill>
                  <a:schemeClr val="tx1"/>
                </a:solidFill>
                <a:latin typeface="Arial" charset="0"/>
                <a:ea typeface="+mn-ea"/>
                <a:cs typeface="+mn-cs"/>
              </a:defRPr>
            </a:lvl2pPr>
            <a:lvl3pPr marL="1218987" algn="ctr" rtl="0" fontAlgn="base">
              <a:spcBef>
                <a:spcPct val="0"/>
              </a:spcBef>
              <a:spcAft>
                <a:spcPct val="0"/>
              </a:spcAft>
              <a:defRPr kern="1200">
                <a:solidFill>
                  <a:schemeClr val="tx1"/>
                </a:solidFill>
                <a:latin typeface="Arial" charset="0"/>
                <a:ea typeface="+mn-ea"/>
                <a:cs typeface="+mn-cs"/>
              </a:defRPr>
            </a:lvl3pPr>
            <a:lvl4pPr marL="1828480" algn="ctr" rtl="0" fontAlgn="base">
              <a:spcBef>
                <a:spcPct val="0"/>
              </a:spcBef>
              <a:spcAft>
                <a:spcPct val="0"/>
              </a:spcAft>
              <a:defRPr kern="1200">
                <a:solidFill>
                  <a:schemeClr val="tx1"/>
                </a:solidFill>
                <a:latin typeface="Arial" charset="0"/>
                <a:ea typeface="+mn-ea"/>
                <a:cs typeface="+mn-cs"/>
              </a:defRPr>
            </a:lvl4pPr>
            <a:lvl5pPr marL="2437973" algn="ctr" rtl="0" fontAlgn="base">
              <a:spcBef>
                <a:spcPct val="0"/>
              </a:spcBef>
              <a:spcAft>
                <a:spcPct val="0"/>
              </a:spcAft>
              <a:defRPr kern="1200">
                <a:solidFill>
                  <a:schemeClr val="tx1"/>
                </a:solidFill>
                <a:latin typeface="Arial" charset="0"/>
                <a:ea typeface="+mn-ea"/>
                <a:cs typeface="+mn-cs"/>
              </a:defRPr>
            </a:lvl5pPr>
            <a:lvl6pPr marL="3047467" algn="l" defTabSz="1218987" rtl="0" eaLnBrk="1" latinLnBrk="0" hangingPunct="1">
              <a:defRPr kern="1200">
                <a:solidFill>
                  <a:schemeClr val="tx1"/>
                </a:solidFill>
                <a:latin typeface="Arial" charset="0"/>
                <a:ea typeface="+mn-ea"/>
                <a:cs typeface="+mn-cs"/>
              </a:defRPr>
            </a:lvl6pPr>
            <a:lvl7pPr marL="3656960" algn="l" defTabSz="1218987" rtl="0" eaLnBrk="1" latinLnBrk="0" hangingPunct="1">
              <a:defRPr kern="1200">
                <a:solidFill>
                  <a:schemeClr val="tx1"/>
                </a:solidFill>
                <a:latin typeface="Arial" charset="0"/>
                <a:ea typeface="+mn-ea"/>
                <a:cs typeface="+mn-cs"/>
              </a:defRPr>
            </a:lvl7pPr>
            <a:lvl8pPr marL="4266453" algn="l" defTabSz="1218987" rtl="0" eaLnBrk="1" latinLnBrk="0" hangingPunct="1">
              <a:defRPr kern="1200">
                <a:solidFill>
                  <a:schemeClr val="tx1"/>
                </a:solidFill>
                <a:latin typeface="Arial" charset="0"/>
                <a:ea typeface="+mn-ea"/>
                <a:cs typeface="+mn-cs"/>
              </a:defRPr>
            </a:lvl8pPr>
            <a:lvl9pPr marL="4875947" algn="l" defTabSz="1218987" rtl="0" eaLnBrk="1" latinLnBrk="0" hangingPunct="1">
              <a:defRPr kern="1200">
                <a:solidFill>
                  <a:schemeClr val="tx1"/>
                </a:solidFill>
                <a:latin typeface="Arial" charset="0"/>
                <a:ea typeface="+mn-ea"/>
                <a:cs typeface="+mn-cs"/>
              </a:defRPr>
            </a:lvl9pPr>
          </a:lstStyle>
          <a:p>
            <a:pPr algn="r"/>
            <a:r>
              <a:rPr lang="en-CA" dirty="0">
                <a:solidFill>
                  <a:srgbClr val="777777"/>
                </a:solidFill>
              </a:rPr>
              <a:t>Crédit : John Falcon - CRC</a:t>
            </a:r>
          </a:p>
        </p:txBody>
      </p:sp>
      <p:sp>
        <p:nvSpPr>
          <p:cNvPr id="12" name="Espace réservé du contenu 7">
            <a:extLst>
              <a:ext uri="{FF2B5EF4-FFF2-40B4-BE49-F238E27FC236}">
                <a16:creationId xmlns:a16="http://schemas.microsoft.com/office/drawing/2014/main" id="{8959A85F-08F6-C7EE-7F25-F81465FF5291}"/>
              </a:ext>
            </a:extLst>
          </p:cNvPr>
          <p:cNvSpPr txBox="1">
            <a:spLocks/>
          </p:cNvSpPr>
          <p:nvPr/>
        </p:nvSpPr>
        <p:spPr bwMode="auto">
          <a:xfrm>
            <a:off x="608011" y="1417320"/>
            <a:ext cx="4337052" cy="201168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marL="0" indent="0" algn="l" rtl="0" eaLnBrk="1" fontAlgn="base" hangingPunct="1">
              <a:lnSpc>
                <a:spcPct val="100000"/>
              </a:lnSpc>
              <a:spcBef>
                <a:spcPts val="1200"/>
              </a:spcBef>
              <a:spcAft>
                <a:spcPts val="600"/>
              </a:spcAft>
              <a:buClr>
                <a:schemeClr val="tx1"/>
              </a:buClr>
              <a:buSzPct val="85000"/>
              <a:buFont typeface="Wingdings" pitchFamily="2" charset="2"/>
              <a:buNone/>
              <a:defRPr sz="2000" b="0">
                <a:solidFill>
                  <a:srgbClr val="000000"/>
                </a:solidFill>
                <a:latin typeface="+mn-lt"/>
                <a:ea typeface="+mn-ea"/>
                <a:cs typeface="+mn-cs"/>
              </a:defRPr>
            </a:lvl1pPr>
            <a:lvl2pPr marL="173038" indent="-173038" algn="l" rtl="0" eaLnBrk="1" fontAlgn="base" hangingPunct="1">
              <a:lnSpc>
                <a:spcPct val="100000"/>
              </a:lnSpc>
              <a:spcBef>
                <a:spcPts val="600"/>
              </a:spcBef>
              <a:spcAft>
                <a:spcPct val="0"/>
              </a:spcAft>
              <a:buClr>
                <a:schemeClr val="accent1"/>
              </a:buClr>
              <a:buSzPct val="85000"/>
              <a:buFont typeface="Wingdings" pitchFamily="2" charset="2"/>
              <a:buChar char="§"/>
              <a:defRPr sz="2000">
                <a:solidFill>
                  <a:srgbClr val="000000"/>
                </a:solidFill>
                <a:latin typeface="+mn-lt"/>
              </a:defRPr>
            </a:lvl2pPr>
            <a:lvl3pPr marL="346075" indent="-173038" algn="l" rtl="0" eaLnBrk="1" fontAlgn="base" hangingPunct="1">
              <a:lnSpc>
                <a:spcPct val="100000"/>
              </a:lnSpc>
              <a:spcBef>
                <a:spcPts val="600"/>
              </a:spcBef>
              <a:spcAft>
                <a:spcPct val="0"/>
              </a:spcAft>
              <a:buClr>
                <a:schemeClr val="accent1"/>
              </a:buClr>
              <a:buSzPct val="85000"/>
              <a:buFont typeface="Wingdings" pitchFamily="2" charset="2"/>
              <a:buChar char="§"/>
              <a:defRPr sz="2000">
                <a:solidFill>
                  <a:srgbClr val="000000"/>
                </a:solidFill>
                <a:latin typeface="+mn-lt"/>
              </a:defRPr>
            </a:lvl3pPr>
            <a:lvl4pPr marL="517525" indent="-171450" algn="l" rtl="0" eaLnBrk="1" fontAlgn="base" hangingPunct="1">
              <a:lnSpc>
                <a:spcPct val="100000"/>
              </a:lnSpc>
              <a:spcBef>
                <a:spcPts val="600"/>
              </a:spcBef>
              <a:spcAft>
                <a:spcPct val="0"/>
              </a:spcAft>
              <a:buClr>
                <a:schemeClr val="accent1"/>
              </a:buClr>
              <a:buSzPct val="85000"/>
              <a:buFont typeface="Wingdings" pitchFamily="2" charset="2"/>
              <a:buChar char="§"/>
              <a:defRPr sz="2000">
                <a:solidFill>
                  <a:srgbClr val="000000"/>
                </a:solidFill>
                <a:latin typeface="+mn-lt"/>
              </a:defRPr>
            </a:lvl4pPr>
            <a:lvl5pPr marL="0" indent="0" algn="l" rtl="0" eaLnBrk="1" fontAlgn="base" hangingPunct="1">
              <a:lnSpc>
                <a:spcPct val="100000"/>
              </a:lnSpc>
              <a:spcBef>
                <a:spcPts val="1200"/>
              </a:spcBef>
              <a:spcAft>
                <a:spcPts val="1200"/>
              </a:spcAft>
              <a:buClr>
                <a:schemeClr val="tx1"/>
              </a:buClr>
              <a:buSzPct val="85000"/>
              <a:buFont typeface="Wingdings" pitchFamily="2" charset="2"/>
              <a:buNone/>
              <a:defRPr sz="2000" b="1">
                <a:solidFill>
                  <a:srgbClr val="000000"/>
                </a:solidFill>
                <a:latin typeface="+mn-lt"/>
              </a:defRPr>
            </a:lvl5pPr>
            <a:lvl6pPr marL="2746953" indent="-154490" algn="l" rtl="0" eaLnBrk="1" fontAlgn="base" hangingPunct="1">
              <a:lnSpc>
                <a:spcPct val="85000"/>
              </a:lnSpc>
              <a:spcBef>
                <a:spcPct val="20000"/>
              </a:spcBef>
              <a:spcAft>
                <a:spcPct val="0"/>
              </a:spcAft>
              <a:buSzPct val="85000"/>
              <a:buFont typeface="Wingdings" pitchFamily="2" charset="2"/>
              <a:buChar char="§"/>
              <a:defRPr sz="1900">
                <a:solidFill>
                  <a:schemeClr val="tx1"/>
                </a:solidFill>
                <a:latin typeface="+mn-lt"/>
              </a:defRPr>
            </a:lvl6pPr>
            <a:lvl7pPr marL="3356446" indent="-154490" algn="l" rtl="0" eaLnBrk="1" fontAlgn="base" hangingPunct="1">
              <a:lnSpc>
                <a:spcPct val="85000"/>
              </a:lnSpc>
              <a:spcBef>
                <a:spcPct val="20000"/>
              </a:spcBef>
              <a:spcAft>
                <a:spcPct val="0"/>
              </a:spcAft>
              <a:buSzPct val="85000"/>
              <a:buFont typeface="Wingdings" pitchFamily="2" charset="2"/>
              <a:buChar char="§"/>
              <a:defRPr sz="1900">
                <a:solidFill>
                  <a:schemeClr val="tx1"/>
                </a:solidFill>
                <a:latin typeface="+mn-lt"/>
              </a:defRPr>
            </a:lvl7pPr>
            <a:lvl8pPr marL="3965939" indent="-154490" algn="l" rtl="0" eaLnBrk="1" fontAlgn="base" hangingPunct="1">
              <a:lnSpc>
                <a:spcPct val="85000"/>
              </a:lnSpc>
              <a:spcBef>
                <a:spcPct val="20000"/>
              </a:spcBef>
              <a:spcAft>
                <a:spcPct val="0"/>
              </a:spcAft>
              <a:buSzPct val="85000"/>
              <a:buFont typeface="Wingdings" pitchFamily="2" charset="2"/>
              <a:buChar char="§"/>
              <a:defRPr sz="1900">
                <a:solidFill>
                  <a:schemeClr val="tx1"/>
                </a:solidFill>
                <a:latin typeface="+mn-lt"/>
              </a:defRPr>
            </a:lvl8pPr>
            <a:lvl9pPr marL="4575432" indent="-154490" algn="l" rtl="0" eaLnBrk="1" fontAlgn="base" hangingPunct="1">
              <a:lnSpc>
                <a:spcPct val="85000"/>
              </a:lnSpc>
              <a:spcBef>
                <a:spcPct val="20000"/>
              </a:spcBef>
              <a:spcAft>
                <a:spcPct val="0"/>
              </a:spcAft>
              <a:buSzPct val="85000"/>
              <a:buFont typeface="Wingdings" pitchFamily="2" charset="2"/>
              <a:buChar char="§"/>
              <a:defRPr sz="1900">
                <a:solidFill>
                  <a:schemeClr val="tx1"/>
                </a:solidFill>
                <a:latin typeface="+mn-lt"/>
              </a:defRPr>
            </a:lvl9pPr>
          </a:lstStyle>
          <a:p>
            <a:pPr marL="285750" indent="-285750">
              <a:buFont typeface="Wingdings" pitchFamily="2" charset="2"/>
              <a:buChar char="§"/>
            </a:pPr>
            <a:r>
              <a:rPr lang="fr-CA" sz="1600" b="1" kern="0" dirty="0">
                <a:solidFill>
                  <a:srgbClr val="FF0000"/>
                </a:solidFill>
                <a:latin typeface="+mj-lt"/>
              </a:rPr>
              <a:t>976 sinistres individuels</a:t>
            </a:r>
            <a:r>
              <a:rPr lang="fr-CA" sz="1600" kern="0" dirty="0">
                <a:solidFill>
                  <a:schemeClr val="tx1"/>
                </a:solidFill>
                <a:latin typeface="+mj-lt"/>
              </a:rPr>
              <a:t> comme un incendie résidentiel ont mobilisé nos équipes</a:t>
            </a:r>
          </a:p>
          <a:p>
            <a:pPr marL="285750" indent="-285750">
              <a:buFont typeface="Wingdings" pitchFamily="2" charset="2"/>
              <a:buChar char="§"/>
            </a:pPr>
            <a:r>
              <a:rPr lang="fr-CA" sz="1600" b="1" kern="0" dirty="0">
                <a:solidFill>
                  <a:srgbClr val="FF0000"/>
                </a:solidFill>
                <a:latin typeface="+mj-lt"/>
              </a:rPr>
              <a:t>4 826 personnes </a:t>
            </a:r>
            <a:r>
              <a:rPr lang="fr-CA" sz="1600" kern="0" dirty="0">
                <a:solidFill>
                  <a:schemeClr val="tx1"/>
                </a:solidFill>
                <a:latin typeface="+mj-lt"/>
              </a:rPr>
              <a:t>ont été aidées par la Croix-Rouge lors de sinistres individuels, dont 4 073 adultes et 753 enfants</a:t>
            </a:r>
          </a:p>
          <a:p>
            <a:pPr marL="285750" indent="-285750">
              <a:buFont typeface="Wingdings" pitchFamily="2" charset="2"/>
              <a:buChar char="§"/>
            </a:pPr>
            <a:r>
              <a:rPr lang="fr-CA" sz="1600" b="1" kern="0" dirty="0">
                <a:solidFill>
                  <a:srgbClr val="FF0000"/>
                </a:solidFill>
                <a:latin typeface="+mj-lt"/>
              </a:rPr>
              <a:t>5 situations d'urgence majeures </a:t>
            </a:r>
            <a:r>
              <a:rPr lang="fr-CA" sz="1600" kern="0" dirty="0">
                <a:solidFill>
                  <a:srgbClr val="333333"/>
                </a:solidFill>
                <a:latin typeface="+mj-lt"/>
              </a:rPr>
              <a:t>ont </a:t>
            </a:r>
            <a:r>
              <a:rPr lang="fr-CA" sz="1600" kern="0" dirty="0">
                <a:solidFill>
                  <a:schemeClr val="tx1"/>
                </a:solidFill>
                <a:latin typeface="+mj-lt"/>
              </a:rPr>
              <a:t>affecté différentes régions du Québec, soit l'arrivée des ressortissants ukrainiens, la tempête de verglas, les inondations printanières, les feux de forêt estivaux et le risque de rupture de la digue Morier </a:t>
            </a:r>
          </a:p>
          <a:p>
            <a:pPr marL="285750" indent="-285750">
              <a:buFont typeface="Wingdings" pitchFamily="2" charset="2"/>
              <a:buChar char="§"/>
            </a:pPr>
            <a:r>
              <a:rPr lang="fr-CA" sz="1600" b="1" kern="0" dirty="0">
                <a:solidFill>
                  <a:srgbClr val="FF0000"/>
                </a:solidFill>
                <a:latin typeface="+mj-lt"/>
              </a:rPr>
              <a:t>Plusieurs milliers de familles </a:t>
            </a:r>
            <a:r>
              <a:rPr lang="fr-CA" sz="1600" kern="0" dirty="0">
                <a:solidFill>
                  <a:schemeClr val="tx1"/>
                </a:solidFill>
                <a:latin typeface="+mj-lt"/>
              </a:rPr>
              <a:t>ont été aidées par la Croix-Rouge lors de ces catastrophes majeures</a:t>
            </a:r>
          </a:p>
          <a:p>
            <a:pPr marL="285750" indent="-285750">
              <a:buFont typeface="Wingdings" pitchFamily="2" charset="2"/>
              <a:buChar char="§"/>
            </a:pPr>
            <a:endParaRPr lang="fr-CA" sz="1800" kern="0" dirty="0">
              <a:solidFill>
                <a:srgbClr val="333333"/>
              </a:solidFill>
              <a:latin typeface="+mj-lt"/>
            </a:endParaRPr>
          </a:p>
          <a:p>
            <a:endParaRPr lang="fr-CA" sz="1800" kern="0" dirty="0">
              <a:solidFill>
                <a:schemeClr val="tx1"/>
              </a:solidFill>
              <a:latin typeface="+mj-lt"/>
            </a:endParaRPr>
          </a:p>
        </p:txBody>
      </p:sp>
    </p:spTree>
    <p:extLst>
      <p:ext uri="{BB962C8B-B14F-4D97-AF65-F5344CB8AC3E}">
        <p14:creationId xmlns:p14="http://schemas.microsoft.com/office/powerpoint/2010/main" val="737708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Espace réservé pour une image  18" descr="Une image contenant personne, homme, résistant, regarder">
            <a:extLst>
              <a:ext uri="{FF2B5EF4-FFF2-40B4-BE49-F238E27FC236}">
                <a16:creationId xmlns:a16="http://schemas.microsoft.com/office/drawing/2014/main" id="{9FE9F547-585B-5F85-B776-956CC562E15C}"/>
              </a:ext>
            </a:extLst>
          </p:cNvPr>
          <p:cNvPicPr>
            <a:picLocks noGrp="1" noChangeAspect="1"/>
          </p:cNvPicPr>
          <p:nvPr>
            <p:ph type="pic" idx="1"/>
          </p:nvPr>
        </p:nvPicPr>
        <p:blipFill rotWithShape="1">
          <a:blip r:embed="rId2" cstate="print">
            <a:extLst>
              <a:ext uri="{28A0092B-C50C-407E-A947-70E740481C1C}">
                <a14:useLocalDpi xmlns:a14="http://schemas.microsoft.com/office/drawing/2010/main" val="0"/>
              </a:ext>
            </a:extLst>
          </a:blip>
          <a:srcRect l="138" t="18835" r="4211" b="439"/>
          <a:stretch/>
        </p:blipFill>
        <p:spPr>
          <a:xfrm>
            <a:off x="0" y="0"/>
            <a:ext cx="12339637" cy="6858000"/>
          </a:xfrm>
        </p:spPr>
      </p:pic>
      <p:sp>
        <p:nvSpPr>
          <p:cNvPr id="2" name="Espace réservé du pied de page 1"/>
          <p:cNvSpPr>
            <a:spLocks noGrp="1"/>
          </p:cNvSpPr>
          <p:nvPr>
            <p:ph type="ftr" sz="quarter" idx="11"/>
          </p:nvPr>
        </p:nvSpPr>
        <p:spPr/>
        <p:txBody>
          <a:bodyPr/>
          <a:lstStyle/>
          <a:p>
            <a:r>
              <a:rPr lang="en-CA" noProof="0" dirty="0">
                <a:solidFill>
                  <a:srgbClr val="777777"/>
                </a:solidFill>
              </a:rPr>
              <a:t>Le don d’agir dans l’urgence – Croix-Rouge </a:t>
            </a:r>
            <a:r>
              <a:rPr lang="en-CA" noProof="0" dirty="0" err="1">
                <a:solidFill>
                  <a:srgbClr val="777777"/>
                </a:solidFill>
              </a:rPr>
              <a:t>canadienne</a:t>
            </a:r>
            <a:r>
              <a:rPr lang="en-CA" noProof="0" dirty="0">
                <a:solidFill>
                  <a:srgbClr val="777777"/>
                </a:solidFill>
              </a:rPr>
              <a:t> (Québec)  </a:t>
            </a:r>
            <a:r>
              <a:rPr lang="en-CA" noProof="0" dirty="0">
                <a:solidFill>
                  <a:srgbClr val="777777"/>
                </a:solidFill>
                <a:latin typeface="Arial" panose="020B0604020202020204" pitchFamily="34" charset="0"/>
                <a:cs typeface="Arial" panose="020B0604020202020204" pitchFamily="34" charset="0"/>
              </a:rPr>
              <a:t>|  2024</a:t>
            </a:r>
            <a:endParaRPr lang="en-CA" noProof="0" dirty="0">
              <a:solidFill>
                <a:srgbClr val="777777"/>
              </a:solidFill>
            </a:endParaRPr>
          </a:p>
        </p:txBody>
      </p:sp>
      <p:sp>
        <p:nvSpPr>
          <p:cNvPr id="15" name="Titre 6">
            <a:extLst>
              <a:ext uri="{FF2B5EF4-FFF2-40B4-BE49-F238E27FC236}">
                <a16:creationId xmlns:a16="http://schemas.microsoft.com/office/drawing/2014/main" id="{3F06E4C0-0186-F699-984C-E662371F1D1D}"/>
              </a:ext>
            </a:extLst>
          </p:cNvPr>
          <p:cNvSpPr txBox="1">
            <a:spLocks/>
          </p:cNvSpPr>
          <p:nvPr/>
        </p:nvSpPr>
        <p:spPr>
          <a:xfrm>
            <a:off x="335380" y="358775"/>
            <a:ext cx="4235032" cy="936625"/>
          </a:xfrm>
          <a:prstGeom prst="rect">
            <a:avLst/>
          </a:prstGeom>
        </p:spPr>
        <p:txBody>
          <a:bodyPr/>
          <a:lstStyle>
            <a:lvl1pPr algn="l" rtl="0" eaLnBrk="1" fontAlgn="base" hangingPunct="1">
              <a:lnSpc>
                <a:spcPct val="90000"/>
              </a:lnSpc>
              <a:spcBef>
                <a:spcPts val="0"/>
              </a:spcBef>
              <a:spcAft>
                <a:spcPct val="0"/>
              </a:spcAft>
              <a:defRPr sz="3000" b="1" cap="none" spc="0" baseline="0">
                <a:solidFill>
                  <a:schemeClr val="tx2"/>
                </a:solidFill>
                <a:latin typeface="+mj-lt"/>
                <a:ea typeface="+mj-ea"/>
                <a:cs typeface="+mj-cs"/>
              </a:defRPr>
            </a:lvl1pPr>
            <a:lvl2pPr algn="l" rtl="0" eaLnBrk="1" fontAlgn="base" hangingPunct="1">
              <a:lnSpc>
                <a:spcPct val="80000"/>
              </a:lnSpc>
              <a:spcBef>
                <a:spcPct val="0"/>
              </a:spcBef>
              <a:spcAft>
                <a:spcPct val="0"/>
              </a:spcAft>
              <a:defRPr sz="3700" b="1">
                <a:solidFill>
                  <a:schemeClr val="accent1"/>
                </a:solidFill>
                <a:latin typeface="Arial" charset="0"/>
              </a:defRPr>
            </a:lvl2pPr>
            <a:lvl3pPr algn="l" rtl="0" eaLnBrk="1" fontAlgn="base" hangingPunct="1">
              <a:lnSpc>
                <a:spcPct val="80000"/>
              </a:lnSpc>
              <a:spcBef>
                <a:spcPct val="0"/>
              </a:spcBef>
              <a:spcAft>
                <a:spcPct val="0"/>
              </a:spcAft>
              <a:defRPr sz="3700" b="1">
                <a:solidFill>
                  <a:schemeClr val="accent1"/>
                </a:solidFill>
                <a:latin typeface="Arial" charset="0"/>
              </a:defRPr>
            </a:lvl3pPr>
            <a:lvl4pPr algn="l" rtl="0" eaLnBrk="1" fontAlgn="base" hangingPunct="1">
              <a:lnSpc>
                <a:spcPct val="80000"/>
              </a:lnSpc>
              <a:spcBef>
                <a:spcPct val="0"/>
              </a:spcBef>
              <a:spcAft>
                <a:spcPct val="0"/>
              </a:spcAft>
              <a:defRPr sz="3700" b="1">
                <a:solidFill>
                  <a:schemeClr val="accent1"/>
                </a:solidFill>
                <a:latin typeface="Arial" charset="0"/>
              </a:defRPr>
            </a:lvl4pPr>
            <a:lvl5pPr algn="l" rtl="0" eaLnBrk="1" fontAlgn="base" hangingPunct="1">
              <a:lnSpc>
                <a:spcPct val="80000"/>
              </a:lnSpc>
              <a:spcBef>
                <a:spcPct val="0"/>
              </a:spcBef>
              <a:spcAft>
                <a:spcPct val="0"/>
              </a:spcAft>
              <a:defRPr sz="3700" b="1">
                <a:solidFill>
                  <a:schemeClr val="accent1"/>
                </a:solidFill>
                <a:latin typeface="Arial" charset="0"/>
              </a:defRPr>
            </a:lvl5pPr>
            <a:lvl6pPr marL="609493" algn="l" rtl="0" eaLnBrk="1" fontAlgn="base" hangingPunct="1">
              <a:lnSpc>
                <a:spcPct val="80000"/>
              </a:lnSpc>
              <a:spcBef>
                <a:spcPct val="0"/>
              </a:spcBef>
              <a:spcAft>
                <a:spcPct val="0"/>
              </a:spcAft>
              <a:defRPr sz="3700" b="1">
                <a:solidFill>
                  <a:schemeClr val="accent1"/>
                </a:solidFill>
                <a:latin typeface="Arial" charset="0"/>
              </a:defRPr>
            </a:lvl6pPr>
            <a:lvl7pPr marL="1218987" algn="l" rtl="0" eaLnBrk="1" fontAlgn="base" hangingPunct="1">
              <a:lnSpc>
                <a:spcPct val="80000"/>
              </a:lnSpc>
              <a:spcBef>
                <a:spcPct val="0"/>
              </a:spcBef>
              <a:spcAft>
                <a:spcPct val="0"/>
              </a:spcAft>
              <a:defRPr sz="3700" b="1">
                <a:solidFill>
                  <a:schemeClr val="accent1"/>
                </a:solidFill>
                <a:latin typeface="Arial" charset="0"/>
              </a:defRPr>
            </a:lvl7pPr>
            <a:lvl8pPr marL="1828480" algn="l" rtl="0" eaLnBrk="1" fontAlgn="base" hangingPunct="1">
              <a:lnSpc>
                <a:spcPct val="80000"/>
              </a:lnSpc>
              <a:spcBef>
                <a:spcPct val="0"/>
              </a:spcBef>
              <a:spcAft>
                <a:spcPct val="0"/>
              </a:spcAft>
              <a:defRPr sz="3700" b="1">
                <a:solidFill>
                  <a:schemeClr val="accent1"/>
                </a:solidFill>
                <a:latin typeface="Arial" charset="0"/>
              </a:defRPr>
            </a:lvl8pPr>
            <a:lvl9pPr marL="2437973" algn="l" rtl="0" eaLnBrk="1" fontAlgn="base" hangingPunct="1">
              <a:lnSpc>
                <a:spcPct val="80000"/>
              </a:lnSpc>
              <a:spcBef>
                <a:spcPct val="0"/>
              </a:spcBef>
              <a:spcAft>
                <a:spcPct val="0"/>
              </a:spcAft>
              <a:defRPr sz="3700" b="1">
                <a:solidFill>
                  <a:schemeClr val="accent1"/>
                </a:solidFill>
                <a:latin typeface="Arial" charset="0"/>
              </a:defRPr>
            </a:lvl9pPr>
          </a:lstStyle>
          <a:p>
            <a:r>
              <a:rPr lang="en-CA" sz="2800" kern="0" dirty="0">
                <a:solidFill>
                  <a:srgbClr val="FFFFFF"/>
                </a:solidFill>
              </a:rPr>
              <a:t>Si </a:t>
            </a:r>
            <a:r>
              <a:rPr lang="en-CA" sz="2800" kern="0" dirty="0" err="1">
                <a:solidFill>
                  <a:srgbClr val="FFFFFF"/>
                </a:solidFill>
              </a:rPr>
              <a:t>nos</a:t>
            </a:r>
            <a:r>
              <a:rPr lang="en-CA" sz="2800" kern="0" dirty="0">
                <a:solidFill>
                  <a:srgbClr val="FFFFFF"/>
                </a:solidFill>
              </a:rPr>
              <a:t> </a:t>
            </a:r>
            <a:r>
              <a:rPr lang="en-CA" sz="2800" kern="0" dirty="0" err="1">
                <a:solidFill>
                  <a:srgbClr val="FFFFFF"/>
                </a:solidFill>
              </a:rPr>
              <a:t>bénévoles</a:t>
            </a:r>
            <a:r>
              <a:rPr lang="en-CA" sz="2800" kern="0" dirty="0">
                <a:solidFill>
                  <a:srgbClr val="FFFFFF"/>
                </a:solidFill>
              </a:rPr>
              <a:t> </a:t>
            </a:r>
            <a:r>
              <a:rPr lang="en-CA" sz="2800" kern="0" dirty="0" err="1">
                <a:solidFill>
                  <a:srgbClr val="FFFFFF"/>
                </a:solidFill>
              </a:rPr>
              <a:t>peuvent</a:t>
            </a:r>
            <a:r>
              <a:rPr lang="en-CA" sz="2800" kern="0" dirty="0">
                <a:solidFill>
                  <a:srgbClr val="FFFFFF"/>
                </a:solidFill>
              </a:rPr>
              <a:t> aider </a:t>
            </a:r>
            <a:r>
              <a:rPr lang="en-CA" sz="2800" kern="0" dirty="0" err="1">
                <a:solidFill>
                  <a:srgbClr val="FFFFFF"/>
                </a:solidFill>
              </a:rPr>
              <a:t>autant</a:t>
            </a:r>
            <a:r>
              <a:rPr lang="en-CA" sz="2800" kern="0" dirty="0">
                <a:solidFill>
                  <a:srgbClr val="FFFFFF"/>
                </a:solidFill>
              </a:rPr>
              <a:t> de personnes </a:t>
            </a:r>
            <a:r>
              <a:rPr lang="en-CA" sz="2800" kern="0" dirty="0" err="1">
                <a:solidFill>
                  <a:srgbClr val="FFFFFF"/>
                </a:solidFill>
              </a:rPr>
              <a:t>dès</a:t>
            </a:r>
            <a:r>
              <a:rPr lang="en-CA" sz="2800" kern="0" dirty="0">
                <a:solidFill>
                  <a:srgbClr val="FFFFFF"/>
                </a:solidFill>
              </a:rPr>
              <a:t> les premiers instants qui </a:t>
            </a:r>
            <a:r>
              <a:rPr lang="en-CA" sz="2800" kern="0" dirty="0" err="1">
                <a:solidFill>
                  <a:srgbClr val="FFFFFF"/>
                </a:solidFill>
              </a:rPr>
              <a:t>suivent</a:t>
            </a:r>
            <a:r>
              <a:rPr lang="en-CA" sz="2800" kern="0" dirty="0">
                <a:solidFill>
                  <a:srgbClr val="FFFFFF"/>
                </a:solidFill>
              </a:rPr>
              <a:t> </a:t>
            </a:r>
            <a:r>
              <a:rPr lang="en-CA" sz="2800" kern="0" dirty="0" err="1">
                <a:solidFill>
                  <a:srgbClr val="FFFFFF"/>
                </a:solidFill>
              </a:rPr>
              <a:t>une</a:t>
            </a:r>
            <a:r>
              <a:rPr lang="en-CA" sz="2800" kern="0" dirty="0">
                <a:solidFill>
                  <a:srgbClr val="FFFFFF"/>
                </a:solidFill>
              </a:rPr>
              <a:t> situation </a:t>
            </a:r>
            <a:r>
              <a:rPr lang="en-CA" sz="2800" kern="0" dirty="0" err="1">
                <a:solidFill>
                  <a:srgbClr val="FFFFFF"/>
                </a:solidFill>
              </a:rPr>
              <a:t>d’urgence</a:t>
            </a:r>
            <a:r>
              <a:rPr lang="en-CA" sz="2800" kern="0" dirty="0">
                <a:solidFill>
                  <a:srgbClr val="FFFFFF"/>
                </a:solidFill>
              </a:rPr>
              <a:t>, </a:t>
            </a:r>
            <a:r>
              <a:rPr lang="en-CA" sz="2800" kern="0" dirty="0" err="1">
                <a:solidFill>
                  <a:srgbClr val="FFFFFF"/>
                </a:solidFill>
              </a:rPr>
              <a:t>c’est</a:t>
            </a:r>
            <a:r>
              <a:rPr lang="en-CA" sz="2800" kern="0" dirty="0">
                <a:solidFill>
                  <a:srgbClr val="FFFFFF"/>
                </a:solidFill>
              </a:rPr>
              <a:t> </a:t>
            </a:r>
            <a:r>
              <a:rPr lang="en-CA" sz="2800" kern="0" dirty="0" err="1">
                <a:solidFill>
                  <a:srgbClr val="FFFFFF"/>
                </a:solidFill>
              </a:rPr>
              <a:t>parce</a:t>
            </a:r>
            <a:r>
              <a:rPr lang="en-CA" sz="2800" kern="0" dirty="0">
                <a:solidFill>
                  <a:srgbClr val="FFFFFF"/>
                </a:solidFill>
              </a:rPr>
              <a:t> que </a:t>
            </a:r>
            <a:r>
              <a:rPr lang="en-CA" sz="2800" kern="0" dirty="0" err="1">
                <a:solidFill>
                  <a:srgbClr val="FFFFFF"/>
                </a:solidFill>
              </a:rPr>
              <a:t>votre</a:t>
            </a:r>
            <a:r>
              <a:rPr lang="en-CA" sz="2800" kern="0" dirty="0">
                <a:solidFill>
                  <a:srgbClr val="FFFFFF"/>
                </a:solidFill>
              </a:rPr>
              <a:t> don </a:t>
            </a:r>
            <a:r>
              <a:rPr lang="en-CA" sz="2800" kern="0" dirty="0" err="1">
                <a:solidFill>
                  <a:srgbClr val="FFFFFF"/>
                </a:solidFill>
              </a:rPr>
              <a:t>leur</a:t>
            </a:r>
            <a:r>
              <a:rPr lang="en-CA" sz="2800" kern="0" dirty="0">
                <a:solidFill>
                  <a:srgbClr val="FFFFFF"/>
                </a:solidFill>
              </a:rPr>
              <a:t> </a:t>
            </a:r>
            <a:r>
              <a:rPr lang="en-CA" sz="2800" kern="0" dirty="0" err="1">
                <a:solidFill>
                  <a:srgbClr val="FFFFFF"/>
                </a:solidFill>
              </a:rPr>
              <a:t>en</a:t>
            </a:r>
            <a:r>
              <a:rPr lang="en-CA" sz="2800" kern="0" dirty="0">
                <a:solidFill>
                  <a:srgbClr val="FFFFFF"/>
                </a:solidFill>
              </a:rPr>
              <a:t> </a:t>
            </a:r>
            <a:r>
              <a:rPr lang="en-CA" sz="2800" kern="0" dirty="0" err="1">
                <a:solidFill>
                  <a:srgbClr val="FFFFFF"/>
                </a:solidFill>
              </a:rPr>
              <a:t>donne</a:t>
            </a:r>
            <a:r>
              <a:rPr lang="en-CA" sz="2800" kern="0" dirty="0">
                <a:solidFill>
                  <a:srgbClr val="FFFFFF"/>
                </a:solidFill>
              </a:rPr>
              <a:t> les </a:t>
            </a:r>
            <a:r>
              <a:rPr lang="en-CA" sz="2800" kern="0" dirty="0" err="1">
                <a:solidFill>
                  <a:srgbClr val="FFFFFF"/>
                </a:solidFill>
              </a:rPr>
              <a:t>moyens</a:t>
            </a:r>
            <a:r>
              <a:rPr lang="en-CA" sz="2800" kern="0" dirty="0">
                <a:solidFill>
                  <a:srgbClr val="FFFFFF"/>
                </a:solidFill>
              </a:rPr>
              <a:t>.</a:t>
            </a:r>
          </a:p>
          <a:p>
            <a:endParaRPr lang="en-CA" sz="2800" kern="0" dirty="0">
              <a:solidFill>
                <a:srgbClr val="FFFFFF"/>
              </a:solidFill>
            </a:endParaRPr>
          </a:p>
          <a:p>
            <a:r>
              <a:rPr lang="en-CA" sz="2800" kern="0" dirty="0">
                <a:solidFill>
                  <a:srgbClr val="FFFFFF"/>
                </a:solidFill>
              </a:rPr>
              <a:t>Merci de faire</a:t>
            </a:r>
            <a:br>
              <a:rPr lang="en-CA" sz="2800" kern="0" dirty="0">
                <a:solidFill>
                  <a:srgbClr val="FFFFFF"/>
                </a:solidFill>
              </a:rPr>
            </a:br>
            <a:r>
              <a:rPr lang="en-CA" sz="2800" kern="0" dirty="0">
                <a:solidFill>
                  <a:srgbClr val="FFFFFF"/>
                </a:solidFill>
              </a:rPr>
              <a:t>équipe avec nous!</a:t>
            </a:r>
          </a:p>
        </p:txBody>
      </p:sp>
    </p:spTree>
    <p:extLst>
      <p:ext uri="{BB962C8B-B14F-4D97-AF65-F5344CB8AC3E}">
        <p14:creationId xmlns:p14="http://schemas.microsoft.com/office/powerpoint/2010/main" val="1397962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3F323241-7E1F-30DD-D6E0-F98FD572F693}"/>
              </a:ext>
            </a:extLst>
          </p:cNvPr>
          <p:cNvCxnSpPr>
            <a:cxnSpLocks/>
          </p:cNvCxnSpPr>
          <p:nvPr/>
        </p:nvCxnSpPr>
        <p:spPr bwMode="auto">
          <a:xfrm flipH="1">
            <a:off x="684212" y="4876800"/>
            <a:ext cx="6781800" cy="0"/>
          </a:xfrm>
          <a:prstGeom prst="line">
            <a:avLst/>
          </a:prstGeom>
          <a:solidFill>
            <a:schemeClr val="accent1"/>
          </a:solidFill>
          <a:ln w="6350" cap="flat" cmpd="sng" algn="ctr">
            <a:solidFill>
              <a:schemeClr val="tx2"/>
            </a:solidFill>
            <a:prstDash val="solid"/>
            <a:round/>
            <a:headEnd type="none" w="med" len="med"/>
            <a:tailEnd type="none" w="med" len="med"/>
          </a:ln>
          <a:effectLst/>
        </p:spPr>
      </p:cxnSp>
      <p:cxnSp>
        <p:nvCxnSpPr>
          <p:cNvPr id="7" name="Connecteur droit 6">
            <a:extLst>
              <a:ext uri="{FF2B5EF4-FFF2-40B4-BE49-F238E27FC236}">
                <a16:creationId xmlns:a16="http://schemas.microsoft.com/office/drawing/2014/main" id="{C8E56006-3CC4-E203-1259-B98872D0B89B}"/>
              </a:ext>
            </a:extLst>
          </p:cNvPr>
          <p:cNvCxnSpPr>
            <a:cxnSpLocks/>
          </p:cNvCxnSpPr>
          <p:nvPr/>
        </p:nvCxnSpPr>
        <p:spPr bwMode="auto">
          <a:xfrm flipH="1">
            <a:off x="684212" y="3810000"/>
            <a:ext cx="6553200" cy="0"/>
          </a:xfrm>
          <a:prstGeom prst="line">
            <a:avLst/>
          </a:prstGeom>
          <a:solidFill>
            <a:schemeClr val="accent1"/>
          </a:solidFill>
          <a:ln w="6350" cap="flat" cmpd="sng" algn="ctr">
            <a:solidFill>
              <a:srgbClr val="777777"/>
            </a:solidFill>
            <a:prstDash val="solid"/>
            <a:round/>
            <a:headEnd type="none" w="med" len="med"/>
            <a:tailEnd type="none" w="med" len="med"/>
          </a:ln>
          <a:effectLst/>
        </p:spPr>
      </p:cxnSp>
      <p:cxnSp>
        <p:nvCxnSpPr>
          <p:cNvPr id="16" name="Connecteur droit 15">
            <a:extLst>
              <a:ext uri="{FF2B5EF4-FFF2-40B4-BE49-F238E27FC236}">
                <a16:creationId xmlns:a16="http://schemas.microsoft.com/office/drawing/2014/main" id="{7CDA4840-E5D1-42DA-A58E-4BF22EDDAABC}"/>
              </a:ext>
            </a:extLst>
          </p:cNvPr>
          <p:cNvCxnSpPr>
            <a:cxnSpLocks/>
          </p:cNvCxnSpPr>
          <p:nvPr/>
        </p:nvCxnSpPr>
        <p:spPr bwMode="auto">
          <a:xfrm flipH="1">
            <a:off x="684212" y="2743200"/>
            <a:ext cx="6858000" cy="0"/>
          </a:xfrm>
          <a:prstGeom prst="line">
            <a:avLst/>
          </a:prstGeom>
          <a:solidFill>
            <a:schemeClr val="accent1"/>
          </a:solidFill>
          <a:ln w="6350" cap="flat" cmpd="sng" algn="ctr">
            <a:solidFill>
              <a:schemeClr val="accent2"/>
            </a:solidFill>
            <a:prstDash val="solid"/>
            <a:round/>
            <a:headEnd type="none" w="med" len="med"/>
            <a:tailEnd type="none" w="med" len="med"/>
          </a:ln>
          <a:effectLst/>
        </p:spPr>
      </p:cxnSp>
      <p:sp>
        <p:nvSpPr>
          <p:cNvPr id="2" name="Title 1"/>
          <p:cNvSpPr>
            <a:spLocks noGrp="1"/>
          </p:cNvSpPr>
          <p:nvPr>
            <p:ph type="title"/>
          </p:nvPr>
        </p:nvSpPr>
        <p:spPr>
          <a:xfrm>
            <a:off x="373062" y="387339"/>
            <a:ext cx="11442700" cy="374661"/>
          </a:xfrm>
        </p:spPr>
        <p:txBody>
          <a:bodyPr/>
          <a:lstStyle/>
          <a:p>
            <a:r>
              <a:rPr lang="fr-CA" sz="2800" dirty="0">
                <a:solidFill>
                  <a:schemeClr val="tx1"/>
                </a:solidFill>
              </a:rPr>
              <a:t>Une aide directe, sans intermédiaire</a:t>
            </a:r>
            <a:endParaRPr lang="en-CA" sz="2800" b="0" dirty="0">
              <a:solidFill>
                <a:schemeClr val="tx1"/>
              </a:solidFill>
            </a:endParaRPr>
          </a:p>
        </p:txBody>
      </p:sp>
      <p:sp>
        <p:nvSpPr>
          <p:cNvPr id="5" name="Espace réservé du pied de page 4"/>
          <p:cNvSpPr>
            <a:spLocks noGrp="1"/>
          </p:cNvSpPr>
          <p:nvPr>
            <p:ph type="ftr" sz="quarter" idx="11"/>
          </p:nvPr>
        </p:nvSpPr>
        <p:spPr/>
        <p:txBody>
          <a:bodyPr/>
          <a:lstStyle/>
          <a:p>
            <a:r>
              <a:rPr lang="en-CA" noProof="0" dirty="0"/>
              <a:t>Le don d’agir dans l’urgence – Croix-Rouge </a:t>
            </a:r>
            <a:r>
              <a:rPr lang="en-CA" noProof="0" dirty="0" err="1"/>
              <a:t>canadienne</a:t>
            </a:r>
            <a:r>
              <a:rPr lang="en-CA" noProof="0" dirty="0"/>
              <a:t> (Québec)  </a:t>
            </a:r>
            <a:r>
              <a:rPr lang="en-CA" noProof="0" dirty="0">
                <a:latin typeface="Arial" panose="020B0604020202020204" pitchFamily="34" charset="0"/>
                <a:cs typeface="Arial" panose="020B0604020202020204" pitchFamily="34" charset="0"/>
              </a:rPr>
              <a:t>|  2024</a:t>
            </a:r>
            <a:endParaRPr lang="en-CA" noProof="0" dirty="0"/>
          </a:p>
        </p:txBody>
      </p:sp>
      <p:graphicFrame>
        <p:nvGraphicFramePr>
          <p:cNvPr id="11" name="Espace réservé du contenu 10">
            <a:extLst>
              <a:ext uri="{FF2B5EF4-FFF2-40B4-BE49-F238E27FC236}">
                <a16:creationId xmlns:a16="http://schemas.microsoft.com/office/drawing/2014/main" id="{8519F201-A91E-9143-10A0-0C4B24E90B3E}"/>
              </a:ext>
            </a:extLst>
          </p:cNvPr>
          <p:cNvGraphicFramePr>
            <a:graphicFrameLocks noGrp="1"/>
          </p:cNvGraphicFramePr>
          <p:nvPr>
            <p:ph sz="quarter" idx="13"/>
            <p:extLst>
              <p:ext uri="{D42A27DB-BD31-4B8C-83A1-F6EECF244321}">
                <p14:modId xmlns:p14="http://schemas.microsoft.com/office/powerpoint/2010/main" val="1079436359"/>
              </p:ext>
            </p:extLst>
          </p:nvPr>
        </p:nvGraphicFramePr>
        <p:xfrm>
          <a:off x="6054397" y="1143002"/>
          <a:ext cx="5907415" cy="5333998"/>
        </p:xfrm>
        <a:graphic>
          <a:graphicData uri="http://schemas.openxmlformats.org/drawingml/2006/chart">
            <c:chart xmlns:c="http://schemas.openxmlformats.org/drawingml/2006/chart" xmlns:r="http://schemas.openxmlformats.org/officeDocument/2006/relationships" r:id="rId3"/>
          </a:graphicData>
        </a:graphic>
      </p:graphicFrame>
      <p:sp>
        <p:nvSpPr>
          <p:cNvPr id="3" name="Rectangle 2">
            <a:extLst>
              <a:ext uri="{FF2B5EF4-FFF2-40B4-BE49-F238E27FC236}">
                <a16:creationId xmlns:a16="http://schemas.microsoft.com/office/drawing/2014/main" id="{FB80F211-750F-BD9D-D3F4-C55E5DCF723D}"/>
              </a:ext>
            </a:extLst>
          </p:cNvPr>
          <p:cNvSpPr/>
          <p:nvPr/>
        </p:nvSpPr>
        <p:spPr bwMode="auto">
          <a:xfrm>
            <a:off x="11657012" y="0"/>
            <a:ext cx="531813" cy="6858000"/>
          </a:xfrm>
          <a:prstGeom prst="rect">
            <a:avLst/>
          </a:prstGeom>
          <a:solidFill>
            <a:schemeClr val="bg2"/>
          </a:solid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CA" sz="1200" b="1" i="0" u="none" strike="noStrike" cap="none" normalizeH="0" baseline="0" dirty="0">
              <a:ln>
                <a:noFill/>
              </a:ln>
              <a:solidFill>
                <a:schemeClr val="bg1"/>
              </a:solidFill>
              <a:effectLst/>
              <a:latin typeface="Arial" charset="0"/>
            </a:endParaRPr>
          </a:p>
        </p:txBody>
      </p:sp>
      <p:sp>
        <p:nvSpPr>
          <p:cNvPr id="27" name="Espace réservé du contenu 7">
            <a:extLst>
              <a:ext uri="{FF2B5EF4-FFF2-40B4-BE49-F238E27FC236}">
                <a16:creationId xmlns:a16="http://schemas.microsoft.com/office/drawing/2014/main" id="{6A73FCF5-CEA4-4CF6-7F7F-4CFE1C64477A}"/>
              </a:ext>
            </a:extLst>
          </p:cNvPr>
          <p:cNvSpPr txBox="1">
            <a:spLocks/>
          </p:cNvSpPr>
          <p:nvPr/>
        </p:nvSpPr>
        <p:spPr bwMode="auto">
          <a:xfrm>
            <a:off x="684212" y="1087367"/>
            <a:ext cx="6577323" cy="436633"/>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marL="0" indent="0" algn="l" rtl="0" eaLnBrk="1" fontAlgn="base" hangingPunct="1">
              <a:lnSpc>
                <a:spcPct val="100000"/>
              </a:lnSpc>
              <a:spcBef>
                <a:spcPts val="1200"/>
              </a:spcBef>
              <a:spcAft>
                <a:spcPts val="600"/>
              </a:spcAft>
              <a:buClr>
                <a:schemeClr val="tx1"/>
              </a:buClr>
              <a:buSzPct val="85000"/>
              <a:buFont typeface="Wingdings" pitchFamily="2" charset="2"/>
              <a:buNone/>
              <a:defRPr sz="2000" b="0">
                <a:solidFill>
                  <a:srgbClr val="000000"/>
                </a:solidFill>
                <a:latin typeface="+mn-lt"/>
                <a:ea typeface="+mn-ea"/>
                <a:cs typeface="+mn-cs"/>
              </a:defRPr>
            </a:lvl1pPr>
            <a:lvl2pPr marL="173038" indent="-173038" algn="l" rtl="0" eaLnBrk="1" fontAlgn="base" hangingPunct="1">
              <a:lnSpc>
                <a:spcPct val="100000"/>
              </a:lnSpc>
              <a:spcBef>
                <a:spcPts val="600"/>
              </a:spcBef>
              <a:spcAft>
                <a:spcPct val="0"/>
              </a:spcAft>
              <a:buClr>
                <a:schemeClr val="accent1"/>
              </a:buClr>
              <a:buSzPct val="85000"/>
              <a:buFont typeface="Wingdings" pitchFamily="2" charset="2"/>
              <a:buChar char="§"/>
              <a:defRPr sz="2000">
                <a:solidFill>
                  <a:srgbClr val="000000"/>
                </a:solidFill>
                <a:latin typeface="+mn-lt"/>
              </a:defRPr>
            </a:lvl2pPr>
            <a:lvl3pPr marL="346075" indent="-173038" algn="l" rtl="0" eaLnBrk="1" fontAlgn="base" hangingPunct="1">
              <a:lnSpc>
                <a:spcPct val="100000"/>
              </a:lnSpc>
              <a:spcBef>
                <a:spcPts val="600"/>
              </a:spcBef>
              <a:spcAft>
                <a:spcPct val="0"/>
              </a:spcAft>
              <a:buClr>
                <a:schemeClr val="accent1"/>
              </a:buClr>
              <a:buSzPct val="85000"/>
              <a:buFont typeface="Wingdings" pitchFamily="2" charset="2"/>
              <a:buChar char="§"/>
              <a:defRPr sz="2000">
                <a:solidFill>
                  <a:srgbClr val="000000"/>
                </a:solidFill>
                <a:latin typeface="+mn-lt"/>
              </a:defRPr>
            </a:lvl3pPr>
            <a:lvl4pPr marL="517525" indent="-171450" algn="l" rtl="0" eaLnBrk="1" fontAlgn="base" hangingPunct="1">
              <a:lnSpc>
                <a:spcPct val="100000"/>
              </a:lnSpc>
              <a:spcBef>
                <a:spcPts val="600"/>
              </a:spcBef>
              <a:spcAft>
                <a:spcPct val="0"/>
              </a:spcAft>
              <a:buClr>
                <a:schemeClr val="accent1"/>
              </a:buClr>
              <a:buSzPct val="85000"/>
              <a:buFont typeface="Wingdings" pitchFamily="2" charset="2"/>
              <a:buChar char="§"/>
              <a:defRPr sz="2000">
                <a:solidFill>
                  <a:srgbClr val="000000"/>
                </a:solidFill>
                <a:latin typeface="+mn-lt"/>
              </a:defRPr>
            </a:lvl4pPr>
            <a:lvl5pPr marL="0" indent="0" algn="l" rtl="0" eaLnBrk="1" fontAlgn="base" hangingPunct="1">
              <a:lnSpc>
                <a:spcPct val="100000"/>
              </a:lnSpc>
              <a:spcBef>
                <a:spcPts val="1200"/>
              </a:spcBef>
              <a:spcAft>
                <a:spcPts val="1200"/>
              </a:spcAft>
              <a:buClr>
                <a:schemeClr val="tx1"/>
              </a:buClr>
              <a:buSzPct val="85000"/>
              <a:buFont typeface="Wingdings" pitchFamily="2" charset="2"/>
              <a:buNone/>
              <a:defRPr sz="2000" b="1">
                <a:solidFill>
                  <a:srgbClr val="000000"/>
                </a:solidFill>
                <a:latin typeface="+mn-lt"/>
              </a:defRPr>
            </a:lvl5pPr>
            <a:lvl6pPr marL="2746953" indent="-154490" algn="l" rtl="0" eaLnBrk="1" fontAlgn="base" hangingPunct="1">
              <a:lnSpc>
                <a:spcPct val="85000"/>
              </a:lnSpc>
              <a:spcBef>
                <a:spcPct val="20000"/>
              </a:spcBef>
              <a:spcAft>
                <a:spcPct val="0"/>
              </a:spcAft>
              <a:buSzPct val="85000"/>
              <a:buFont typeface="Wingdings" pitchFamily="2" charset="2"/>
              <a:buChar char="§"/>
              <a:defRPr sz="1900">
                <a:solidFill>
                  <a:schemeClr val="tx1"/>
                </a:solidFill>
                <a:latin typeface="+mn-lt"/>
              </a:defRPr>
            </a:lvl6pPr>
            <a:lvl7pPr marL="3356446" indent="-154490" algn="l" rtl="0" eaLnBrk="1" fontAlgn="base" hangingPunct="1">
              <a:lnSpc>
                <a:spcPct val="85000"/>
              </a:lnSpc>
              <a:spcBef>
                <a:spcPct val="20000"/>
              </a:spcBef>
              <a:spcAft>
                <a:spcPct val="0"/>
              </a:spcAft>
              <a:buSzPct val="85000"/>
              <a:buFont typeface="Wingdings" pitchFamily="2" charset="2"/>
              <a:buChar char="§"/>
              <a:defRPr sz="1900">
                <a:solidFill>
                  <a:schemeClr val="tx1"/>
                </a:solidFill>
                <a:latin typeface="+mn-lt"/>
              </a:defRPr>
            </a:lvl7pPr>
            <a:lvl8pPr marL="3965939" indent="-154490" algn="l" rtl="0" eaLnBrk="1" fontAlgn="base" hangingPunct="1">
              <a:lnSpc>
                <a:spcPct val="85000"/>
              </a:lnSpc>
              <a:spcBef>
                <a:spcPct val="20000"/>
              </a:spcBef>
              <a:spcAft>
                <a:spcPct val="0"/>
              </a:spcAft>
              <a:buSzPct val="85000"/>
              <a:buFont typeface="Wingdings" pitchFamily="2" charset="2"/>
              <a:buChar char="§"/>
              <a:defRPr sz="1900">
                <a:solidFill>
                  <a:schemeClr val="tx1"/>
                </a:solidFill>
                <a:latin typeface="+mn-lt"/>
              </a:defRPr>
            </a:lvl8pPr>
            <a:lvl9pPr marL="4575432" indent="-154490" algn="l" rtl="0" eaLnBrk="1" fontAlgn="base" hangingPunct="1">
              <a:lnSpc>
                <a:spcPct val="85000"/>
              </a:lnSpc>
              <a:spcBef>
                <a:spcPct val="20000"/>
              </a:spcBef>
              <a:spcAft>
                <a:spcPct val="0"/>
              </a:spcAft>
              <a:buSzPct val="85000"/>
              <a:buFont typeface="Wingdings" pitchFamily="2" charset="2"/>
              <a:buChar char="§"/>
              <a:defRPr sz="1900">
                <a:solidFill>
                  <a:schemeClr val="tx1"/>
                </a:solidFill>
                <a:latin typeface="+mn-lt"/>
              </a:defRPr>
            </a:lvl9pPr>
          </a:lstStyle>
          <a:p>
            <a:pPr>
              <a:spcBef>
                <a:spcPts val="300"/>
              </a:spcBef>
              <a:spcAft>
                <a:spcPts val="300"/>
              </a:spcAft>
            </a:pPr>
            <a:r>
              <a:rPr lang="fr-CA" sz="1800" b="1" kern="0" dirty="0">
                <a:solidFill>
                  <a:schemeClr val="accent2"/>
                </a:solidFill>
              </a:rPr>
              <a:t>Dépenses totales</a:t>
            </a:r>
            <a:r>
              <a:rPr lang="fr-CA" sz="1800" kern="0" dirty="0">
                <a:solidFill>
                  <a:schemeClr val="tx1"/>
                </a:solidFill>
              </a:rPr>
              <a:t>, selon les </a:t>
            </a:r>
            <a:r>
              <a:rPr lang="fr-CA" sz="1800" u="sng" kern="0" dirty="0">
                <a:solidFill>
                  <a:schemeClr val="tx1"/>
                </a:solidFill>
              </a:rPr>
              <a:t>états financiers 2023-2024</a:t>
            </a:r>
            <a:r>
              <a:rPr lang="fr-CA" sz="1800" u="sng" kern="0" dirty="0">
                <a:solidFill>
                  <a:srgbClr val="777777"/>
                </a:solidFill>
              </a:rPr>
              <a:t>*</a:t>
            </a:r>
            <a:r>
              <a:rPr lang="fr-CA" sz="1800" kern="0" dirty="0">
                <a:solidFill>
                  <a:schemeClr val="tx1"/>
                </a:solidFill>
              </a:rPr>
              <a:t> :</a:t>
            </a:r>
          </a:p>
        </p:txBody>
      </p:sp>
      <p:sp>
        <p:nvSpPr>
          <p:cNvPr id="28" name="Espace réservé du contenu 7">
            <a:extLst>
              <a:ext uri="{FF2B5EF4-FFF2-40B4-BE49-F238E27FC236}">
                <a16:creationId xmlns:a16="http://schemas.microsoft.com/office/drawing/2014/main" id="{B450A064-5230-E5F5-92AD-488B270319F2}"/>
              </a:ext>
            </a:extLst>
          </p:cNvPr>
          <p:cNvSpPr txBox="1">
            <a:spLocks/>
          </p:cNvSpPr>
          <p:nvPr/>
        </p:nvSpPr>
        <p:spPr bwMode="auto">
          <a:xfrm>
            <a:off x="1879289" y="2057403"/>
            <a:ext cx="3681723" cy="304796"/>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marL="0" indent="0" algn="l" rtl="0" eaLnBrk="1" fontAlgn="base" hangingPunct="1">
              <a:lnSpc>
                <a:spcPct val="100000"/>
              </a:lnSpc>
              <a:spcBef>
                <a:spcPts val="1200"/>
              </a:spcBef>
              <a:spcAft>
                <a:spcPts val="600"/>
              </a:spcAft>
              <a:buClr>
                <a:schemeClr val="tx1"/>
              </a:buClr>
              <a:buSzPct val="85000"/>
              <a:buFont typeface="Wingdings" pitchFamily="2" charset="2"/>
              <a:buNone/>
              <a:defRPr sz="2000" b="0">
                <a:solidFill>
                  <a:srgbClr val="000000"/>
                </a:solidFill>
                <a:latin typeface="+mn-lt"/>
                <a:ea typeface="+mn-ea"/>
                <a:cs typeface="+mn-cs"/>
              </a:defRPr>
            </a:lvl1pPr>
            <a:lvl2pPr marL="173038" indent="-173038" algn="l" rtl="0" eaLnBrk="1" fontAlgn="base" hangingPunct="1">
              <a:lnSpc>
                <a:spcPct val="100000"/>
              </a:lnSpc>
              <a:spcBef>
                <a:spcPts val="600"/>
              </a:spcBef>
              <a:spcAft>
                <a:spcPct val="0"/>
              </a:spcAft>
              <a:buClr>
                <a:schemeClr val="accent1"/>
              </a:buClr>
              <a:buSzPct val="85000"/>
              <a:buFont typeface="Wingdings" pitchFamily="2" charset="2"/>
              <a:buChar char="§"/>
              <a:defRPr sz="2000">
                <a:solidFill>
                  <a:srgbClr val="000000"/>
                </a:solidFill>
                <a:latin typeface="+mn-lt"/>
              </a:defRPr>
            </a:lvl2pPr>
            <a:lvl3pPr marL="346075" indent="-173038" algn="l" rtl="0" eaLnBrk="1" fontAlgn="base" hangingPunct="1">
              <a:lnSpc>
                <a:spcPct val="100000"/>
              </a:lnSpc>
              <a:spcBef>
                <a:spcPts val="600"/>
              </a:spcBef>
              <a:spcAft>
                <a:spcPct val="0"/>
              </a:spcAft>
              <a:buClr>
                <a:schemeClr val="accent1"/>
              </a:buClr>
              <a:buSzPct val="85000"/>
              <a:buFont typeface="Wingdings" pitchFamily="2" charset="2"/>
              <a:buChar char="§"/>
              <a:defRPr sz="2000">
                <a:solidFill>
                  <a:srgbClr val="000000"/>
                </a:solidFill>
                <a:latin typeface="+mn-lt"/>
              </a:defRPr>
            </a:lvl3pPr>
            <a:lvl4pPr marL="517525" indent="-171450" algn="l" rtl="0" eaLnBrk="1" fontAlgn="base" hangingPunct="1">
              <a:lnSpc>
                <a:spcPct val="100000"/>
              </a:lnSpc>
              <a:spcBef>
                <a:spcPts val="600"/>
              </a:spcBef>
              <a:spcAft>
                <a:spcPct val="0"/>
              </a:spcAft>
              <a:buClr>
                <a:schemeClr val="accent1"/>
              </a:buClr>
              <a:buSzPct val="85000"/>
              <a:buFont typeface="Wingdings" pitchFamily="2" charset="2"/>
              <a:buChar char="§"/>
              <a:defRPr sz="2000">
                <a:solidFill>
                  <a:srgbClr val="000000"/>
                </a:solidFill>
                <a:latin typeface="+mn-lt"/>
              </a:defRPr>
            </a:lvl4pPr>
            <a:lvl5pPr marL="0" indent="0" algn="l" rtl="0" eaLnBrk="1" fontAlgn="base" hangingPunct="1">
              <a:lnSpc>
                <a:spcPct val="100000"/>
              </a:lnSpc>
              <a:spcBef>
                <a:spcPts val="1200"/>
              </a:spcBef>
              <a:spcAft>
                <a:spcPts val="1200"/>
              </a:spcAft>
              <a:buClr>
                <a:schemeClr val="tx1"/>
              </a:buClr>
              <a:buSzPct val="85000"/>
              <a:buFont typeface="Wingdings" pitchFamily="2" charset="2"/>
              <a:buNone/>
              <a:defRPr sz="2000" b="1">
                <a:solidFill>
                  <a:srgbClr val="000000"/>
                </a:solidFill>
                <a:latin typeface="+mn-lt"/>
              </a:defRPr>
            </a:lvl5pPr>
            <a:lvl6pPr marL="2746953" indent="-154490" algn="l" rtl="0" eaLnBrk="1" fontAlgn="base" hangingPunct="1">
              <a:lnSpc>
                <a:spcPct val="85000"/>
              </a:lnSpc>
              <a:spcBef>
                <a:spcPct val="20000"/>
              </a:spcBef>
              <a:spcAft>
                <a:spcPct val="0"/>
              </a:spcAft>
              <a:buSzPct val="85000"/>
              <a:buFont typeface="Wingdings" pitchFamily="2" charset="2"/>
              <a:buChar char="§"/>
              <a:defRPr sz="1900">
                <a:solidFill>
                  <a:schemeClr val="tx1"/>
                </a:solidFill>
                <a:latin typeface="+mn-lt"/>
              </a:defRPr>
            </a:lvl6pPr>
            <a:lvl7pPr marL="3356446" indent="-154490" algn="l" rtl="0" eaLnBrk="1" fontAlgn="base" hangingPunct="1">
              <a:lnSpc>
                <a:spcPct val="85000"/>
              </a:lnSpc>
              <a:spcBef>
                <a:spcPct val="20000"/>
              </a:spcBef>
              <a:spcAft>
                <a:spcPct val="0"/>
              </a:spcAft>
              <a:buSzPct val="85000"/>
              <a:buFont typeface="Wingdings" pitchFamily="2" charset="2"/>
              <a:buChar char="§"/>
              <a:defRPr sz="1900">
                <a:solidFill>
                  <a:schemeClr val="tx1"/>
                </a:solidFill>
                <a:latin typeface="+mn-lt"/>
              </a:defRPr>
            </a:lvl7pPr>
            <a:lvl8pPr marL="3965939" indent="-154490" algn="l" rtl="0" eaLnBrk="1" fontAlgn="base" hangingPunct="1">
              <a:lnSpc>
                <a:spcPct val="85000"/>
              </a:lnSpc>
              <a:spcBef>
                <a:spcPct val="20000"/>
              </a:spcBef>
              <a:spcAft>
                <a:spcPct val="0"/>
              </a:spcAft>
              <a:buSzPct val="85000"/>
              <a:buFont typeface="Wingdings" pitchFamily="2" charset="2"/>
              <a:buChar char="§"/>
              <a:defRPr sz="1900">
                <a:solidFill>
                  <a:schemeClr val="tx1"/>
                </a:solidFill>
                <a:latin typeface="+mn-lt"/>
              </a:defRPr>
            </a:lvl8pPr>
            <a:lvl9pPr marL="4575432" indent="-154490" algn="l" rtl="0" eaLnBrk="1" fontAlgn="base" hangingPunct="1">
              <a:lnSpc>
                <a:spcPct val="85000"/>
              </a:lnSpc>
              <a:spcBef>
                <a:spcPct val="20000"/>
              </a:spcBef>
              <a:spcAft>
                <a:spcPct val="0"/>
              </a:spcAft>
              <a:buSzPct val="85000"/>
              <a:buFont typeface="Wingdings" pitchFamily="2" charset="2"/>
              <a:buChar char="§"/>
              <a:defRPr sz="1900">
                <a:solidFill>
                  <a:schemeClr val="tx1"/>
                </a:solidFill>
                <a:latin typeface="+mn-lt"/>
              </a:defRPr>
            </a:lvl9pPr>
          </a:lstStyle>
          <a:p>
            <a:pPr>
              <a:spcBef>
                <a:spcPts val="300"/>
              </a:spcBef>
              <a:spcAft>
                <a:spcPts val="300"/>
              </a:spcAft>
            </a:pPr>
            <a:r>
              <a:rPr lang="fr-CA" sz="1800" kern="0" dirty="0">
                <a:solidFill>
                  <a:schemeClr val="tx1"/>
                </a:solidFill>
              </a:rPr>
              <a:t>liées aux programmes (gestion des urgences et santé)</a:t>
            </a:r>
          </a:p>
        </p:txBody>
      </p:sp>
      <p:sp>
        <p:nvSpPr>
          <p:cNvPr id="29" name="Espace réservé du contenu 7">
            <a:extLst>
              <a:ext uri="{FF2B5EF4-FFF2-40B4-BE49-F238E27FC236}">
                <a16:creationId xmlns:a16="http://schemas.microsoft.com/office/drawing/2014/main" id="{DFEAF580-5871-3205-0982-B6574199ED9E}"/>
              </a:ext>
            </a:extLst>
          </p:cNvPr>
          <p:cNvSpPr txBox="1">
            <a:spLocks/>
          </p:cNvSpPr>
          <p:nvPr/>
        </p:nvSpPr>
        <p:spPr bwMode="auto">
          <a:xfrm>
            <a:off x="1879289" y="3124202"/>
            <a:ext cx="3681723" cy="304796"/>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marL="0" indent="0" algn="l" rtl="0" eaLnBrk="1" fontAlgn="base" hangingPunct="1">
              <a:lnSpc>
                <a:spcPct val="100000"/>
              </a:lnSpc>
              <a:spcBef>
                <a:spcPts val="1200"/>
              </a:spcBef>
              <a:spcAft>
                <a:spcPts val="600"/>
              </a:spcAft>
              <a:buClr>
                <a:schemeClr val="tx1"/>
              </a:buClr>
              <a:buSzPct val="85000"/>
              <a:buFont typeface="Wingdings" pitchFamily="2" charset="2"/>
              <a:buNone/>
              <a:defRPr sz="2000" b="0">
                <a:solidFill>
                  <a:srgbClr val="000000"/>
                </a:solidFill>
                <a:latin typeface="+mn-lt"/>
                <a:ea typeface="+mn-ea"/>
                <a:cs typeface="+mn-cs"/>
              </a:defRPr>
            </a:lvl1pPr>
            <a:lvl2pPr marL="173038" indent="-173038" algn="l" rtl="0" eaLnBrk="1" fontAlgn="base" hangingPunct="1">
              <a:lnSpc>
                <a:spcPct val="100000"/>
              </a:lnSpc>
              <a:spcBef>
                <a:spcPts val="600"/>
              </a:spcBef>
              <a:spcAft>
                <a:spcPct val="0"/>
              </a:spcAft>
              <a:buClr>
                <a:schemeClr val="accent1"/>
              </a:buClr>
              <a:buSzPct val="85000"/>
              <a:buFont typeface="Wingdings" pitchFamily="2" charset="2"/>
              <a:buChar char="§"/>
              <a:defRPr sz="2000">
                <a:solidFill>
                  <a:srgbClr val="000000"/>
                </a:solidFill>
                <a:latin typeface="+mn-lt"/>
              </a:defRPr>
            </a:lvl2pPr>
            <a:lvl3pPr marL="346075" indent="-173038" algn="l" rtl="0" eaLnBrk="1" fontAlgn="base" hangingPunct="1">
              <a:lnSpc>
                <a:spcPct val="100000"/>
              </a:lnSpc>
              <a:spcBef>
                <a:spcPts val="600"/>
              </a:spcBef>
              <a:spcAft>
                <a:spcPct val="0"/>
              </a:spcAft>
              <a:buClr>
                <a:schemeClr val="accent1"/>
              </a:buClr>
              <a:buSzPct val="85000"/>
              <a:buFont typeface="Wingdings" pitchFamily="2" charset="2"/>
              <a:buChar char="§"/>
              <a:defRPr sz="2000">
                <a:solidFill>
                  <a:srgbClr val="000000"/>
                </a:solidFill>
                <a:latin typeface="+mn-lt"/>
              </a:defRPr>
            </a:lvl3pPr>
            <a:lvl4pPr marL="517525" indent="-171450" algn="l" rtl="0" eaLnBrk="1" fontAlgn="base" hangingPunct="1">
              <a:lnSpc>
                <a:spcPct val="100000"/>
              </a:lnSpc>
              <a:spcBef>
                <a:spcPts val="600"/>
              </a:spcBef>
              <a:spcAft>
                <a:spcPct val="0"/>
              </a:spcAft>
              <a:buClr>
                <a:schemeClr val="accent1"/>
              </a:buClr>
              <a:buSzPct val="85000"/>
              <a:buFont typeface="Wingdings" pitchFamily="2" charset="2"/>
              <a:buChar char="§"/>
              <a:defRPr sz="2000">
                <a:solidFill>
                  <a:srgbClr val="000000"/>
                </a:solidFill>
                <a:latin typeface="+mn-lt"/>
              </a:defRPr>
            </a:lvl4pPr>
            <a:lvl5pPr marL="0" indent="0" algn="l" rtl="0" eaLnBrk="1" fontAlgn="base" hangingPunct="1">
              <a:lnSpc>
                <a:spcPct val="100000"/>
              </a:lnSpc>
              <a:spcBef>
                <a:spcPts val="1200"/>
              </a:spcBef>
              <a:spcAft>
                <a:spcPts val="1200"/>
              </a:spcAft>
              <a:buClr>
                <a:schemeClr val="tx1"/>
              </a:buClr>
              <a:buSzPct val="85000"/>
              <a:buFont typeface="Wingdings" pitchFamily="2" charset="2"/>
              <a:buNone/>
              <a:defRPr sz="2000" b="1">
                <a:solidFill>
                  <a:srgbClr val="000000"/>
                </a:solidFill>
                <a:latin typeface="+mn-lt"/>
              </a:defRPr>
            </a:lvl5pPr>
            <a:lvl6pPr marL="2746953" indent="-154490" algn="l" rtl="0" eaLnBrk="1" fontAlgn="base" hangingPunct="1">
              <a:lnSpc>
                <a:spcPct val="85000"/>
              </a:lnSpc>
              <a:spcBef>
                <a:spcPct val="20000"/>
              </a:spcBef>
              <a:spcAft>
                <a:spcPct val="0"/>
              </a:spcAft>
              <a:buSzPct val="85000"/>
              <a:buFont typeface="Wingdings" pitchFamily="2" charset="2"/>
              <a:buChar char="§"/>
              <a:defRPr sz="1900">
                <a:solidFill>
                  <a:schemeClr val="tx1"/>
                </a:solidFill>
                <a:latin typeface="+mn-lt"/>
              </a:defRPr>
            </a:lvl6pPr>
            <a:lvl7pPr marL="3356446" indent="-154490" algn="l" rtl="0" eaLnBrk="1" fontAlgn="base" hangingPunct="1">
              <a:lnSpc>
                <a:spcPct val="85000"/>
              </a:lnSpc>
              <a:spcBef>
                <a:spcPct val="20000"/>
              </a:spcBef>
              <a:spcAft>
                <a:spcPct val="0"/>
              </a:spcAft>
              <a:buSzPct val="85000"/>
              <a:buFont typeface="Wingdings" pitchFamily="2" charset="2"/>
              <a:buChar char="§"/>
              <a:defRPr sz="1900">
                <a:solidFill>
                  <a:schemeClr val="tx1"/>
                </a:solidFill>
                <a:latin typeface="+mn-lt"/>
              </a:defRPr>
            </a:lvl7pPr>
            <a:lvl8pPr marL="3965939" indent="-154490" algn="l" rtl="0" eaLnBrk="1" fontAlgn="base" hangingPunct="1">
              <a:lnSpc>
                <a:spcPct val="85000"/>
              </a:lnSpc>
              <a:spcBef>
                <a:spcPct val="20000"/>
              </a:spcBef>
              <a:spcAft>
                <a:spcPct val="0"/>
              </a:spcAft>
              <a:buSzPct val="85000"/>
              <a:buFont typeface="Wingdings" pitchFamily="2" charset="2"/>
              <a:buChar char="§"/>
              <a:defRPr sz="1900">
                <a:solidFill>
                  <a:schemeClr val="tx1"/>
                </a:solidFill>
                <a:latin typeface="+mn-lt"/>
              </a:defRPr>
            </a:lvl8pPr>
            <a:lvl9pPr marL="4575432" indent="-154490" algn="l" rtl="0" eaLnBrk="1" fontAlgn="base" hangingPunct="1">
              <a:lnSpc>
                <a:spcPct val="85000"/>
              </a:lnSpc>
              <a:spcBef>
                <a:spcPct val="20000"/>
              </a:spcBef>
              <a:spcAft>
                <a:spcPct val="0"/>
              </a:spcAft>
              <a:buSzPct val="85000"/>
              <a:buFont typeface="Wingdings" pitchFamily="2" charset="2"/>
              <a:buChar char="§"/>
              <a:defRPr sz="1900">
                <a:solidFill>
                  <a:schemeClr val="tx1"/>
                </a:solidFill>
                <a:latin typeface="+mn-lt"/>
              </a:defRPr>
            </a:lvl9pPr>
          </a:lstStyle>
          <a:p>
            <a:pPr>
              <a:spcBef>
                <a:spcPts val="300"/>
              </a:spcBef>
              <a:spcAft>
                <a:spcPts val="300"/>
              </a:spcAft>
            </a:pPr>
            <a:r>
              <a:rPr lang="fr-CA" sz="1800" kern="0" dirty="0">
                <a:solidFill>
                  <a:schemeClr val="tx1"/>
                </a:solidFill>
              </a:rPr>
              <a:t>liées à la collecte de fonds</a:t>
            </a:r>
          </a:p>
        </p:txBody>
      </p:sp>
      <p:sp>
        <p:nvSpPr>
          <p:cNvPr id="30" name="Espace réservé du contenu 7">
            <a:extLst>
              <a:ext uri="{FF2B5EF4-FFF2-40B4-BE49-F238E27FC236}">
                <a16:creationId xmlns:a16="http://schemas.microsoft.com/office/drawing/2014/main" id="{D26DF8E5-AE0A-785E-193E-6696E662BA8B}"/>
              </a:ext>
            </a:extLst>
          </p:cNvPr>
          <p:cNvSpPr txBox="1">
            <a:spLocks/>
          </p:cNvSpPr>
          <p:nvPr/>
        </p:nvSpPr>
        <p:spPr bwMode="auto">
          <a:xfrm>
            <a:off x="1879289" y="4076701"/>
            <a:ext cx="3681723" cy="304796"/>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marL="0" indent="0" algn="l" rtl="0" eaLnBrk="1" fontAlgn="base" hangingPunct="1">
              <a:lnSpc>
                <a:spcPct val="100000"/>
              </a:lnSpc>
              <a:spcBef>
                <a:spcPts val="1200"/>
              </a:spcBef>
              <a:spcAft>
                <a:spcPts val="600"/>
              </a:spcAft>
              <a:buClr>
                <a:schemeClr val="tx1"/>
              </a:buClr>
              <a:buSzPct val="85000"/>
              <a:buFont typeface="Wingdings" pitchFamily="2" charset="2"/>
              <a:buNone/>
              <a:defRPr sz="2000" b="0">
                <a:solidFill>
                  <a:srgbClr val="000000"/>
                </a:solidFill>
                <a:latin typeface="+mn-lt"/>
                <a:ea typeface="+mn-ea"/>
                <a:cs typeface="+mn-cs"/>
              </a:defRPr>
            </a:lvl1pPr>
            <a:lvl2pPr marL="173038" indent="-173038" algn="l" rtl="0" eaLnBrk="1" fontAlgn="base" hangingPunct="1">
              <a:lnSpc>
                <a:spcPct val="100000"/>
              </a:lnSpc>
              <a:spcBef>
                <a:spcPts val="600"/>
              </a:spcBef>
              <a:spcAft>
                <a:spcPct val="0"/>
              </a:spcAft>
              <a:buClr>
                <a:schemeClr val="accent1"/>
              </a:buClr>
              <a:buSzPct val="85000"/>
              <a:buFont typeface="Wingdings" pitchFamily="2" charset="2"/>
              <a:buChar char="§"/>
              <a:defRPr sz="2000">
                <a:solidFill>
                  <a:srgbClr val="000000"/>
                </a:solidFill>
                <a:latin typeface="+mn-lt"/>
              </a:defRPr>
            </a:lvl2pPr>
            <a:lvl3pPr marL="346075" indent="-173038" algn="l" rtl="0" eaLnBrk="1" fontAlgn="base" hangingPunct="1">
              <a:lnSpc>
                <a:spcPct val="100000"/>
              </a:lnSpc>
              <a:spcBef>
                <a:spcPts val="600"/>
              </a:spcBef>
              <a:spcAft>
                <a:spcPct val="0"/>
              </a:spcAft>
              <a:buClr>
                <a:schemeClr val="accent1"/>
              </a:buClr>
              <a:buSzPct val="85000"/>
              <a:buFont typeface="Wingdings" pitchFamily="2" charset="2"/>
              <a:buChar char="§"/>
              <a:defRPr sz="2000">
                <a:solidFill>
                  <a:srgbClr val="000000"/>
                </a:solidFill>
                <a:latin typeface="+mn-lt"/>
              </a:defRPr>
            </a:lvl3pPr>
            <a:lvl4pPr marL="517525" indent="-171450" algn="l" rtl="0" eaLnBrk="1" fontAlgn="base" hangingPunct="1">
              <a:lnSpc>
                <a:spcPct val="100000"/>
              </a:lnSpc>
              <a:spcBef>
                <a:spcPts val="600"/>
              </a:spcBef>
              <a:spcAft>
                <a:spcPct val="0"/>
              </a:spcAft>
              <a:buClr>
                <a:schemeClr val="accent1"/>
              </a:buClr>
              <a:buSzPct val="85000"/>
              <a:buFont typeface="Wingdings" pitchFamily="2" charset="2"/>
              <a:buChar char="§"/>
              <a:defRPr sz="2000">
                <a:solidFill>
                  <a:srgbClr val="000000"/>
                </a:solidFill>
                <a:latin typeface="+mn-lt"/>
              </a:defRPr>
            </a:lvl4pPr>
            <a:lvl5pPr marL="0" indent="0" algn="l" rtl="0" eaLnBrk="1" fontAlgn="base" hangingPunct="1">
              <a:lnSpc>
                <a:spcPct val="100000"/>
              </a:lnSpc>
              <a:spcBef>
                <a:spcPts val="1200"/>
              </a:spcBef>
              <a:spcAft>
                <a:spcPts val="1200"/>
              </a:spcAft>
              <a:buClr>
                <a:schemeClr val="tx1"/>
              </a:buClr>
              <a:buSzPct val="85000"/>
              <a:buFont typeface="Wingdings" pitchFamily="2" charset="2"/>
              <a:buNone/>
              <a:defRPr sz="2000" b="1">
                <a:solidFill>
                  <a:srgbClr val="000000"/>
                </a:solidFill>
                <a:latin typeface="+mn-lt"/>
              </a:defRPr>
            </a:lvl5pPr>
            <a:lvl6pPr marL="2746953" indent="-154490" algn="l" rtl="0" eaLnBrk="1" fontAlgn="base" hangingPunct="1">
              <a:lnSpc>
                <a:spcPct val="85000"/>
              </a:lnSpc>
              <a:spcBef>
                <a:spcPct val="20000"/>
              </a:spcBef>
              <a:spcAft>
                <a:spcPct val="0"/>
              </a:spcAft>
              <a:buSzPct val="85000"/>
              <a:buFont typeface="Wingdings" pitchFamily="2" charset="2"/>
              <a:buChar char="§"/>
              <a:defRPr sz="1900">
                <a:solidFill>
                  <a:schemeClr val="tx1"/>
                </a:solidFill>
                <a:latin typeface="+mn-lt"/>
              </a:defRPr>
            </a:lvl6pPr>
            <a:lvl7pPr marL="3356446" indent="-154490" algn="l" rtl="0" eaLnBrk="1" fontAlgn="base" hangingPunct="1">
              <a:lnSpc>
                <a:spcPct val="85000"/>
              </a:lnSpc>
              <a:spcBef>
                <a:spcPct val="20000"/>
              </a:spcBef>
              <a:spcAft>
                <a:spcPct val="0"/>
              </a:spcAft>
              <a:buSzPct val="85000"/>
              <a:buFont typeface="Wingdings" pitchFamily="2" charset="2"/>
              <a:buChar char="§"/>
              <a:defRPr sz="1900">
                <a:solidFill>
                  <a:schemeClr val="tx1"/>
                </a:solidFill>
                <a:latin typeface="+mn-lt"/>
              </a:defRPr>
            </a:lvl7pPr>
            <a:lvl8pPr marL="3965939" indent="-154490" algn="l" rtl="0" eaLnBrk="1" fontAlgn="base" hangingPunct="1">
              <a:lnSpc>
                <a:spcPct val="85000"/>
              </a:lnSpc>
              <a:spcBef>
                <a:spcPct val="20000"/>
              </a:spcBef>
              <a:spcAft>
                <a:spcPct val="0"/>
              </a:spcAft>
              <a:buSzPct val="85000"/>
              <a:buFont typeface="Wingdings" pitchFamily="2" charset="2"/>
              <a:buChar char="§"/>
              <a:defRPr sz="1900">
                <a:solidFill>
                  <a:schemeClr val="tx1"/>
                </a:solidFill>
                <a:latin typeface="+mn-lt"/>
              </a:defRPr>
            </a:lvl8pPr>
            <a:lvl9pPr marL="4575432" indent="-154490" algn="l" rtl="0" eaLnBrk="1" fontAlgn="base" hangingPunct="1">
              <a:lnSpc>
                <a:spcPct val="85000"/>
              </a:lnSpc>
              <a:spcBef>
                <a:spcPct val="20000"/>
              </a:spcBef>
              <a:spcAft>
                <a:spcPct val="0"/>
              </a:spcAft>
              <a:buSzPct val="85000"/>
              <a:buFont typeface="Wingdings" pitchFamily="2" charset="2"/>
              <a:buChar char="§"/>
              <a:defRPr sz="1900">
                <a:solidFill>
                  <a:schemeClr val="tx1"/>
                </a:solidFill>
                <a:latin typeface="+mn-lt"/>
              </a:defRPr>
            </a:lvl9pPr>
          </a:lstStyle>
          <a:p>
            <a:pPr>
              <a:spcBef>
                <a:spcPts val="300"/>
              </a:spcBef>
              <a:spcAft>
                <a:spcPts val="300"/>
              </a:spcAft>
            </a:pPr>
            <a:r>
              <a:rPr lang="fr-CA" sz="1800" kern="0" dirty="0">
                <a:solidFill>
                  <a:schemeClr val="tx1"/>
                </a:solidFill>
              </a:rPr>
              <a:t>liées à la gouvernance et à la gestion générale</a:t>
            </a:r>
          </a:p>
        </p:txBody>
      </p:sp>
      <p:sp>
        <p:nvSpPr>
          <p:cNvPr id="31" name="Espace réservé du contenu 7">
            <a:extLst>
              <a:ext uri="{FF2B5EF4-FFF2-40B4-BE49-F238E27FC236}">
                <a16:creationId xmlns:a16="http://schemas.microsoft.com/office/drawing/2014/main" id="{1237B599-20B2-1213-EB05-62AED2CB4905}"/>
              </a:ext>
            </a:extLst>
          </p:cNvPr>
          <p:cNvSpPr txBox="1">
            <a:spLocks/>
          </p:cNvSpPr>
          <p:nvPr/>
        </p:nvSpPr>
        <p:spPr bwMode="auto">
          <a:xfrm>
            <a:off x="684396" y="1979976"/>
            <a:ext cx="952355" cy="304796"/>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marL="0" indent="0" algn="l" rtl="0" eaLnBrk="1" fontAlgn="base" hangingPunct="1">
              <a:lnSpc>
                <a:spcPct val="100000"/>
              </a:lnSpc>
              <a:spcBef>
                <a:spcPts val="1200"/>
              </a:spcBef>
              <a:spcAft>
                <a:spcPts val="600"/>
              </a:spcAft>
              <a:buClr>
                <a:schemeClr val="tx1"/>
              </a:buClr>
              <a:buSzPct val="85000"/>
              <a:buFont typeface="Wingdings" pitchFamily="2" charset="2"/>
              <a:buNone/>
              <a:defRPr sz="2000" b="0">
                <a:solidFill>
                  <a:srgbClr val="000000"/>
                </a:solidFill>
                <a:latin typeface="+mn-lt"/>
                <a:ea typeface="+mn-ea"/>
                <a:cs typeface="+mn-cs"/>
              </a:defRPr>
            </a:lvl1pPr>
            <a:lvl2pPr marL="173038" indent="-173038" algn="l" rtl="0" eaLnBrk="1" fontAlgn="base" hangingPunct="1">
              <a:lnSpc>
                <a:spcPct val="100000"/>
              </a:lnSpc>
              <a:spcBef>
                <a:spcPts val="600"/>
              </a:spcBef>
              <a:spcAft>
                <a:spcPct val="0"/>
              </a:spcAft>
              <a:buClr>
                <a:schemeClr val="accent1"/>
              </a:buClr>
              <a:buSzPct val="85000"/>
              <a:buFont typeface="Wingdings" pitchFamily="2" charset="2"/>
              <a:buChar char="§"/>
              <a:defRPr sz="2000">
                <a:solidFill>
                  <a:srgbClr val="000000"/>
                </a:solidFill>
                <a:latin typeface="+mn-lt"/>
              </a:defRPr>
            </a:lvl2pPr>
            <a:lvl3pPr marL="346075" indent="-173038" algn="l" rtl="0" eaLnBrk="1" fontAlgn="base" hangingPunct="1">
              <a:lnSpc>
                <a:spcPct val="100000"/>
              </a:lnSpc>
              <a:spcBef>
                <a:spcPts val="600"/>
              </a:spcBef>
              <a:spcAft>
                <a:spcPct val="0"/>
              </a:spcAft>
              <a:buClr>
                <a:schemeClr val="accent1"/>
              </a:buClr>
              <a:buSzPct val="85000"/>
              <a:buFont typeface="Wingdings" pitchFamily="2" charset="2"/>
              <a:buChar char="§"/>
              <a:defRPr sz="2000">
                <a:solidFill>
                  <a:srgbClr val="000000"/>
                </a:solidFill>
                <a:latin typeface="+mn-lt"/>
              </a:defRPr>
            </a:lvl3pPr>
            <a:lvl4pPr marL="517525" indent="-171450" algn="l" rtl="0" eaLnBrk="1" fontAlgn="base" hangingPunct="1">
              <a:lnSpc>
                <a:spcPct val="100000"/>
              </a:lnSpc>
              <a:spcBef>
                <a:spcPts val="600"/>
              </a:spcBef>
              <a:spcAft>
                <a:spcPct val="0"/>
              </a:spcAft>
              <a:buClr>
                <a:schemeClr val="accent1"/>
              </a:buClr>
              <a:buSzPct val="85000"/>
              <a:buFont typeface="Wingdings" pitchFamily="2" charset="2"/>
              <a:buChar char="§"/>
              <a:defRPr sz="2000">
                <a:solidFill>
                  <a:srgbClr val="000000"/>
                </a:solidFill>
                <a:latin typeface="+mn-lt"/>
              </a:defRPr>
            </a:lvl4pPr>
            <a:lvl5pPr marL="0" indent="0" algn="l" rtl="0" eaLnBrk="1" fontAlgn="base" hangingPunct="1">
              <a:lnSpc>
                <a:spcPct val="100000"/>
              </a:lnSpc>
              <a:spcBef>
                <a:spcPts val="1200"/>
              </a:spcBef>
              <a:spcAft>
                <a:spcPts val="1200"/>
              </a:spcAft>
              <a:buClr>
                <a:schemeClr val="tx1"/>
              </a:buClr>
              <a:buSzPct val="85000"/>
              <a:buFont typeface="Wingdings" pitchFamily="2" charset="2"/>
              <a:buNone/>
              <a:defRPr sz="2000" b="1">
                <a:solidFill>
                  <a:srgbClr val="000000"/>
                </a:solidFill>
                <a:latin typeface="+mn-lt"/>
              </a:defRPr>
            </a:lvl5pPr>
            <a:lvl6pPr marL="2746953" indent="-154490" algn="l" rtl="0" eaLnBrk="1" fontAlgn="base" hangingPunct="1">
              <a:lnSpc>
                <a:spcPct val="85000"/>
              </a:lnSpc>
              <a:spcBef>
                <a:spcPct val="20000"/>
              </a:spcBef>
              <a:spcAft>
                <a:spcPct val="0"/>
              </a:spcAft>
              <a:buSzPct val="85000"/>
              <a:buFont typeface="Wingdings" pitchFamily="2" charset="2"/>
              <a:buChar char="§"/>
              <a:defRPr sz="1900">
                <a:solidFill>
                  <a:schemeClr val="tx1"/>
                </a:solidFill>
                <a:latin typeface="+mn-lt"/>
              </a:defRPr>
            </a:lvl6pPr>
            <a:lvl7pPr marL="3356446" indent="-154490" algn="l" rtl="0" eaLnBrk="1" fontAlgn="base" hangingPunct="1">
              <a:lnSpc>
                <a:spcPct val="85000"/>
              </a:lnSpc>
              <a:spcBef>
                <a:spcPct val="20000"/>
              </a:spcBef>
              <a:spcAft>
                <a:spcPct val="0"/>
              </a:spcAft>
              <a:buSzPct val="85000"/>
              <a:buFont typeface="Wingdings" pitchFamily="2" charset="2"/>
              <a:buChar char="§"/>
              <a:defRPr sz="1900">
                <a:solidFill>
                  <a:schemeClr val="tx1"/>
                </a:solidFill>
                <a:latin typeface="+mn-lt"/>
              </a:defRPr>
            </a:lvl7pPr>
            <a:lvl8pPr marL="3965939" indent="-154490" algn="l" rtl="0" eaLnBrk="1" fontAlgn="base" hangingPunct="1">
              <a:lnSpc>
                <a:spcPct val="85000"/>
              </a:lnSpc>
              <a:spcBef>
                <a:spcPct val="20000"/>
              </a:spcBef>
              <a:spcAft>
                <a:spcPct val="0"/>
              </a:spcAft>
              <a:buSzPct val="85000"/>
              <a:buFont typeface="Wingdings" pitchFamily="2" charset="2"/>
              <a:buChar char="§"/>
              <a:defRPr sz="1900">
                <a:solidFill>
                  <a:schemeClr val="tx1"/>
                </a:solidFill>
                <a:latin typeface="+mn-lt"/>
              </a:defRPr>
            </a:lvl8pPr>
            <a:lvl9pPr marL="4575432" indent="-154490" algn="l" rtl="0" eaLnBrk="1" fontAlgn="base" hangingPunct="1">
              <a:lnSpc>
                <a:spcPct val="85000"/>
              </a:lnSpc>
              <a:spcBef>
                <a:spcPct val="20000"/>
              </a:spcBef>
              <a:spcAft>
                <a:spcPct val="0"/>
              </a:spcAft>
              <a:buSzPct val="85000"/>
              <a:buFont typeface="Wingdings" pitchFamily="2" charset="2"/>
              <a:buChar char="§"/>
              <a:defRPr sz="1900">
                <a:solidFill>
                  <a:schemeClr val="tx1"/>
                </a:solidFill>
                <a:latin typeface="+mn-lt"/>
              </a:defRPr>
            </a:lvl9pPr>
          </a:lstStyle>
          <a:p>
            <a:pPr>
              <a:spcBef>
                <a:spcPts val="300"/>
              </a:spcBef>
              <a:spcAft>
                <a:spcPts val="300"/>
              </a:spcAft>
            </a:pPr>
            <a:r>
              <a:rPr lang="fr-CA" sz="3000" b="1" kern="0" dirty="0">
                <a:solidFill>
                  <a:schemeClr val="tx1"/>
                </a:solidFill>
              </a:rPr>
              <a:t>89 %</a:t>
            </a:r>
          </a:p>
        </p:txBody>
      </p:sp>
      <p:sp>
        <p:nvSpPr>
          <p:cNvPr id="32" name="Espace réservé du contenu 7">
            <a:extLst>
              <a:ext uri="{FF2B5EF4-FFF2-40B4-BE49-F238E27FC236}">
                <a16:creationId xmlns:a16="http://schemas.microsoft.com/office/drawing/2014/main" id="{CAAD3585-636F-DC1E-CA6A-424DE9527845}"/>
              </a:ext>
            </a:extLst>
          </p:cNvPr>
          <p:cNvSpPr txBox="1">
            <a:spLocks/>
          </p:cNvSpPr>
          <p:nvPr/>
        </p:nvSpPr>
        <p:spPr bwMode="auto">
          <a:xfrm>
            <a:off x="677862" y="3046777"/>
            <a:ext cx="952355" cy="304796"/>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marL="0" indent="0" algn="l" rtl="0" eaLnBrk="1" fontAlgn="base" hangingPunct="1">
              <a:lnSpc>
                <a:spcPct val="100000"/>
              </a:lnSpc>
              <a:spcBef>
                <a:spcPts val="1200"/>
              </a:spcBef>
              <a:spcAft>
                <a:spcPts val="600"/>
              </a:spcAft>
              <a:buClr>
                <a:schemeClr val="tx1"/>
              </a:buClr>
              <a:buSzPct val="85000"/>
              <a:buFont typeface="Wingdings" pitchFamily="2" charset="2"/>
              <a:buNone/>
              <a:defRPr sz="2000" b="0">
                <a:solidFill>
                  <a:srgbClr val="000000"/>
                </a:solidFill>
                <a:latin typeface="+mn-lt"/>
                <a:ea typeface="+mn-ea"/>
                <a:cs typeface="+mn-cs"/>
              </a:defRPr>
            </a:lvl1pPr>
            <a:lvl2pPr marL="173038" indent="-173038" algn="l" rtl="0" eaLnBrk="1" fontAlgn="base" hangingPunct="1">
              <a:lnSpc>
                <a:spcPct val="100000"/>
              </a:lnSpc>
              <a:spcBef>
                <a:spcPts val="600"/>
              </a:spcBef>
              <a:spcAft>
                <a:spcPct val="0"/>
              </a:spcAft>
              <a:buClr>
                <a:schemeClr val="accent1"/>
              </a:buClr>
              <a:buSzPct val="85000"/>
              <a:buFont typeface="Wingdings" pitchFamily="2" charset="2"/>
              <a:buChar char="§"/>
              <a:defRPr sz="2000">
                <a:solidFill>
                  <a:srgbClr val="000000"/>
                </a:solidFill>
                <a:latin typeface="+mn-lt"/>
              </a:defRPr>
            </a:lvl2pPr>
            <a:lvl3pPr marL="346075" indent="-173038" algn="l" rtl="0" eaLnBrk="1" fontAlgn="base" hangingPunct="1">
              <a:lnSpc>
                <a:spcPct val="100000"/>
              </a:lnSpc>
              <a:spcBef>
                <a:spcPts val="600"/>
              </a:spcBef>
              <a:spcAft>
                <a:spcPct val="0"/>
              </a:spcAft>
              <a:buClr>
                <a:schemeClr val="accent1"/>
              </a:buClr>
              <a:buSzPct val="85000"/>
              <a:buFont typeface="Wingdings" pitchFamily="2" charset="2"/>
              <a:buChar char="§"/>
              <a:defRPr sz="2000">
                <a:solidFill>
                  <a:srgbClr val="000000"/>
                </a:solidFill>
                <a:latin typeface="+mn-lt"/>
              </a:defRPr>
            </a:lvl3pPr>
            <a:lvl4pPr marL="517525" indent="-171450" algn="l" rtl="0" eaLnBrk="1" fontAlgn="base" hangingPunct="1">
              <a:lnSpc>
                <a:spcPct val="100000"/>
              </a:lnSpc>
              <a:spcBef>
                <a:spcPts val="600"/>
              </a:spcBef>
              <a:spcAft>
                <a:spcPct val="0"/>
              </a:spcAft>
              <a:buClr>
                <a:schemeClr val="accent1"/>
              </a:buClr>
              <a:buSzPct val="85000"/>
              <a:buFont typeface="Wingdings" pitchFamily="2" charset="2"/>
              <a:buChar char="§"/>
              <a:defRPr sz="2000">
                <a:solidFill>
                  <a:srgbClr val="000000"/>
                </a:solidFill>
                <a:latin typeface="+mn-lt"/>
              </a:defRPr>
            </a:lvl4pPr>
            <a:lvl5pPr marL="0" indent="0" algn="l" rtl="0" eaLnBrk="1" fontAlgn="base" hangingPunct="1">
              <a:lnSpc>
                <a:spcPct val="100000"/>
              </a:lnSpc>
              <a:spcBef>
                <a:spcPts val="1200"/>
              </a:spcBef>
              <a:spcAft>
                <a:spcPts val="1200"/>
              </a:spcAft>
              <a:buClr>
                <a:schemeClr val="tx1"/>
              </a:buClr>
              <a:buSzPct val="85000"/>
              <a:buFont typeface="Wingdings" pitchFamily="2" charset="2"/>
              <a:buNone/>
              <a:defRPr sz="2000" b="1">
                <a:solidFill>
                  <a:srgbClr val="000000"/>
                </a:solidFill>
                <a:latin typeface="+mn-lt"/>
              </a:defRPr>
            </a:lvl5pPr>
            <a:lvl6pPr marL="2746953" indent="-154490" algn="l" rtl="0" eaLnBrk="1" fontAlgn="base" hangingPunct="1">
              <a:lnSpc>
                <a:spcPct val="85000"/>
              </a:lnSpc>
              <a:spcBef>
                <a:spcPct val="20000"/>
              </a:spcBef>
              <a:spcAft>
                <a:spcPct val="0"/>
              </a:spcAft>
              <a:buSzPct val="85000"/>
              <a:buFont typeface="Wingdings" pitchFamily="2" charset="2"/>
              <a:buChar char="§"/>
              <a:defRPr sz="1900">
                <a:solidFill>
                  <a:schemeClr val="tx1"/>
                </a:solidFill>
                <a:latin typeface="+mn-lt"/>
              </a:defRPr>
            </a:lvl6pPr>
            <a:lvl7pPr marL="3356446" indent="-154490" algn="l" rtl="0" eaLnBrk="1" fontAlgn="base" hangingPunct="1">
              <a:lnSpc>
                <a:spcPct val="85000"/>
              </a:lnSpc>
              <a:spcBef>
                <a:spcPct val="20000"/>
              </a:spcBef>
              <a:spcAft>
                <a:spcPct val="0"/>
              </a:spcAft>
              <a:buSzPct val="85000"/>
              <a:buFont typeface="Wingdings" pitchFamily="2" charset="2"/>
              <a:buChar char="§"/>
              <a:defRPr sz="1900">
                <a:solidFill>
                  <a:schemeClr val="tx1"/>
                </a:solidFill>
                <a:latin typeface="+mn-lt"/>
              </a:defRPr>
            </a:lvl7pPr>
            <a:lvl8pPr marL="3965939" indent="-154490" algn="l" rtl="0" eaLnBrk="1" fontAlgn="base" hangingPunct="1">
              <a:lnSpc>
                <a:spcPct val="85000"/>
              </a:lnSpc>
              <a:spcBef>
                <a:spcPct val="20000"/>
              </a:spcBef>
              <a:spcAft>
                <a:spcPct val="0"/>
              </a:spcAft>
              <a:buSzPct val="85000"/>
              <a:buFont typeface="Wingdings" pitchFamily="2" charset="2"/>
              <a:buChar char="§"/>
              <a:defRPr sz="1900">
                <a:solidFill>
                  <a:schemeClr val="tx1"/>
                </a:solidFill>
                <a:latin typeface="+mn-lt"/>
              </a:defRPr>
            </a:lvl8pPr>
            <a:lvl9pPr marL="4575432" indent="-154490" algn="l" rtl="0" eaLnBrk="1" fontAlgn="base" hangingPunct="1">
              <a:lnSpc>
                <a:spcPct val="85000"/>
              </a:lnSpc>
              <a:spcBef>
                <a:spcPct val="20000"/>
              </a:spcBef>
              <a:spcAft>
                <a:spcPct val="0"/>
              </a:spcAft>
              <a:buSzPct val="85000"/>
              <a:buFont typeface="Wingdings" pitchFamily="2" charset="2"/>
              <a:buChar char="§"/>
              <a:defRPr sz="1900">
                <a:solidFill>
                  <a:schemeClr val="tx1"/>
                </a:solidFill>
                <a:latin typeface="+mn-lt"/>
              </a:defRPr>
            </a:lvl9pPr>
          </a:lstStyle>
          <a:p>
            <a:pPr>
              <a:spcBef>
                <a:spcPts val="300"/>
              </a:spcBef>
              <a:spcAft>
                <a:spcPts val="300"/>
              </a:spcAft>
            </a:pPr>
            <a:r>
              <a:rPr lang="fr-CA" sz="3000" b="1" kern="0" dirty="0">
                <a:solidFill>
                  <a:schemeClr val="tx1"/>
                </a:solidFill>
              </a:rPr>
              <a:t>8 %</a:t>
            </a:r>
          </a:p>
        </p:txBody>
      </p:sp>
      <p:sp>
        <p:nvSpPr>
          <p:cNvPr id="33" name="Espace réservé du contenu 7">
            <a:extLst>
              <a:ext uri="{FF2B5EF4-FFF2-40B4-BE49-F238E27FC236}">
                <a16:creationId xmlns:a16="http://schemas.microsoft.com/office/drawing/2014/main" id="{D847CBD3-97BF-8143-C3EE-A3D8D40B4A1F}"/>
              </a:ext>
            </a:extLst>
          </p:cNvPr>
          <p:cNvSpPr txBox="1">
            <a:spLocks/>
          </p:cNvSpPr>
          <p:nvPr/>
        </p:nvSpPr>
        <p:spPr bwMode="auto">
          <a:xfrm>
            <a:off x="684212" y="4113576"/>
            <a:ext cx="952355" cy="304796"/>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marL="0" indent="0" algn="l" rtl="0" eaLnBrk="1" fontAlgn="base" hangingPunct="1">
              <a:lnSpc>
                <a:spcPct val="100000"/>
              </a:lnSpc>
              <a:spcBef>
                <a:spcPts val="1200"/>
              </a:spcBef>
              <a:spcAft>
                <a:spcPts val="600"/>
              </a:spcAft>
              <a:buClr>
                <a:schemeClr val="tx1"/>
              </a:buClr>
              <a:buSzPct val="85000"/>
              <a:buFont typeface="Wingdings" pitchFamily="2" charset="2"/>
              <a:buNone/>
              <a:defRPr sz="2000" b="0">
                <a:solidFill>
                  <a:srgbClr val="000000"/>
                </a:solidFill>
                <a:latin typeface="+mn-lt"/>
                <a:ea typeface="+mn-ea"/>
                <a:cs typeface="+mn-cs"/>
              </a:defRPr>
            </a:lvl1pPr>
            <a:lvl2pPr marL="173038" indent="-173038" algn="l" rtl="0" eaLnBrk="1" fontAlgn="base" hangingPunct="1">
              <a:lnSpc>
                <a:spcPct val="100000"/>
              </a:lnSpc>
              <a:spcBef>
                <a:spcPts val="600"/>
              </a:spcBef>
              <a:spcAft>
                <a:spcPct val="0"/>
              </a:spcAft>
              <a:buClr>
                <a:schemeClr val="accent1"/>
              </a:buClr>
              <a:buSzPct val="85000"/>
              <a:buFont typeface="Wingdings" pitchFamily="2" charset="2"/>
              <a:buChar char="§"/>
              <a:defRPr sz="2000">
                <a:solidFill>
                  <a:srgbClr val="000000"/>
                </a:solidFill>
                <a:latin typeface="+mn-lt"/>
              </a:defRPr>
            </a:lvl2pPr>
            <a:lvl3pPr marL="346075" indent="-173038" algn="l" rtl="0" eaLnBrk="1" fontAlgn="base" hangingPunct="1">
              <a:lnSpc>
                <a:spcPct val="100000"/>
              </a:lnSpc>
              <a:spcBef>
                <a:spcPts val="600"/>
              </a:spcBef>
              <a:spcAft>
                <a:spcPct val="0"/>
              </a:spcAft>
              <a:buClr>
                <a:schemeClr val="accent1"/>
              </a:buClr>
              <a:buSzPct val="85000"/>
              <a:buFont typeface="Wingdings" pitchFamily="2" charset="2"/>
              <a:buChar char="§"/>
              <a:defRPr sz="2000">
                <a:solidFill>
                  <a:srgbClr val="000000"/>
                </a:solidFill>
                <a:latin typeface="+mn-lt"/>
              </a:defRPr>
            </a:lvl3pPr>
            <a:lvl4pPr marL="517525" indent="-171450" algn="l" rtl="0" eaLnBrk="1" fontAlgn="base" hangingPunct="1">
              <a:lnSpc>
                <a:spcPct val="100000"/>
              </a:lnSpc>
              <a:spcBef>
                <a:spcPts val="600"/>
              </a:spcBef>
              <a:spcAft>
                <a:spcPct val="0"/>
              </a:spcAft>
              <a:buClr>
                <a:schemeClr val="accent1"/>
              </a:buClr>
              <a:buSzPct val="85000"/>
              <a:buFont typeface="Wingdings" pitchFamily="2" charset="2"/>
              <a:buChar char="§"/>
              <a:defRPr sz="2000">
                <a:solidFill>
                  <a:srgbClr val="000000"/>
                </a:solidFill>
                <a:latin typeface="+mn-lt"/>
              </a:defRPr>
            </a:lvl4pPr>
            <a:lvl5pPr marL="0" indent="0" algn="l" rtl="0" eaLnBrk="1" fontAlgn="base" hangingPunct="1">
              <a:lnSpc>
                <a:spcPct val="100000"/>
              </a:lnSpc>
              <a:spcBef>
                <a:spcPts val="1200"/>
              </a:spcBef>
              <a:spcAft>
                <a:spcPts val="1200"/>
              </a:spcAft>
              <a:buClr>
                <a:schemeClr val="tx1"/>
              </a:buClr>
              <a:buSzPct val="85000"/>
              <a:buFont typeface="Wingdings" pitchFamily="2" charset="2"/>
              <a:buNone/>
              <a:defRPr sz="2000" b="1">
                <a:solidFill>
                  <a:srgbClr val="000000"/>
                </a:solidFill>
                <a:latin typeface="+mn-lt"/>
              </a:defRPr>
            </a:lvl5pPr>
            <a:lvl6pPr marL="2746953" indent="-154490" algn="l" rtl="0" eaLnBrk="1" fontAlgn="base" hangingPunct="1">
              <a:lnSpc>
                <a:spcPct val="85000"/>
              </a:lnSpc>
              <a:spcBef>
                <a:spcPct val="20000"/>
              </a:spcBef>
              <a:spcAft>
                <a:spcPct val="0"/>
              </a:spcAft>
              <a:buSzPct val="85000"/>
              <a:buFont typeface="Wingdings" pitchFamily="2" charset="2"/>
              <a:buChar char="§"/>
              <a:defRPr sz="1900">
                <a:solidFill>
                  <a:schemeClr val="tx1"/>
                </a:solidFill>
                <a:latin typeface="+mn-lt"/>
              </a:defRPr>
            </a:lvl6pPr>
            <a:lvl7pPr marL="3356446" indent="-154490" algn="l" rtl="0" eaLnBrk="1" fontAlgn="base" hangingPunct="1">
              <a:lnSpc>
                <a:spcPct val="85000"/>
              </a:lnSpc>
              <a:spcBef>
                <a:spcPct val="20000"/>
              </a:spcBef>
              <a:spcAft>
                <a:spcPct val="0"/>
              </a:spcAft>
              <a:buSzPct val="85000"/>
              <a:buFont typeface="Wingdings" pitchFamily="2" charset="2"/>
              <a:buChar char="§"/>
              <a:defRPr sz="1900">
                <a:solidFill>
                  <a:schemeClr val="tx1"/>
                </a:solidFill>
                <a:latin typeface="+mn-lt"/>
              </a:defRPr>
            </a:lvl7pPr>
            <a:lvl8pPr marL="3965939" indent="-154490" algn="l" rtl="0" eaLnBrk="1" fontAlgn="base" hangingPunct="1">
              <a:lnSpc>
                <a:spcPct val="85000"/>
              </a:lnSpc>
              <a:spcBef>
                <a:spcPct val="20000"/>
              </a:spcBef>
              <a:spcAft>
                <a:spcPct val="0"/>
              </a:spcAft>
              <a:buSzPct val="85000"/>
              <a:buFont typeface="Wingdings" pitchFamily="2" charset="2"/>
              <a:buChar char="§"/>
              <a:defRPr sz="1900">
                <a:solidFill>
                  <a:schemeClr val="tx1"/>
                </a:solidFill>
                <a:latin typeface="+mn-lt"/>
              </a:defRPr>
            </a:lvl8pPr>
            <a:lvl9pPr marL="4575432" indent="-154490" algn="l" rtl="0" eaLnBrk="1" fontAlgn="base" hangingPunct="1">
              <a:lnSpc>
                <a:spcPct val="85000"/>
              </a:lnSpc>
              <a:spcBef>
                <a:spcPct val="20000"/>
              </a:spcBef>
              <a:spcAft>
                <a:spcPct val="0"/>
              </a:spcAft>
              <a:buSzPct val="85000"/>
              <a:buFont typeface="Wingdings" pitchFamily="2" charset="2"/>
              <a:buChar char="§"/>
              <a:defRPr sz="1900">
                <a:solidFill>
                  <a:schemeClr val="tx1"/>
                </a:solidFill>
                <a:latin typeface="+mn-lt"/>
              </a:defRPr>
            </a:lvl9pPr>
          </a:lstStyle>
          <a:p>
            <a:pPr>
              <a:spcBef>
                <a:spcPts val="300"/>
              </a:spcBef>
              <a:spcAft>
                <a:spcPts val="300"/>
              </a:spcAft>
            </a:pPr>
            <a:r>
              <a:rPr lang="fr-CA" sz="3000" b="1" kern="0" dirty="0">
                <a:solidFill>
                  <a:schemeClr val="tx1"/>
                </a:solidFill>
              </a:rPr>
              <a:t>3 %</a:t>
            </a:r>
          </a:p>
        </p:txBody>
      </p:sp>
      <p:sp>
        <p:nvSpPr>
          <p:cNvPr id="4" name="ZoneTexte 3">
            <a:extLst>
              <a:ext uri="{FF2B5EF4-FFF2-40B4-BE49-F238E27FC236}">
                <a16:creationId xmlns:a16="http://schemas.microsoft.com/office/drawing/2014/main" id="{D0028FF0-5324-2D8D-2115-65D7AE36924C}"/>
              </a:ext>
            </a:extLst>
          </p:cNvPr>
          <p:cNvSpPr txBox="1"/>
          <p:nvPr/>
        </p:nvSpPr>
        <p:spPr>
          <a:xfrm>
            <a:off x="8151812" y="3595581"/>
            <a:ext cx="2057400" cy="447238"/>
          </a:xfrm>
          <a:prstGeom prst="rect">
            <a:avLst/>
          </a:prstGeom>
          <a:noFill/>
        </p:spPr>
        <p:txBody>
          <a:bodyPr wrap="square" lIns="0" tIns="0" rIns="0" bIns="0" rtlCol="0">
            <a:spAutoFit/>
          </a:bodyPr>
          <a:lstStyle/>
          <a:p>
            <a:pPr>
              <a:lnSpc>
                <a:spcPts val="3800"/>
              </a:lnSpc>
            </a:pPr>
            <a:r>
              <a:rPr lang="fr-CA" sz="2800" b="1" dirty="0">
                <a:solidFill>
                  <a:schemeClr val="tx2"/>
                </a:solidFill>
              </a:rPr>
              <a:t>2023-2024</a:t>
            </a:r>
          </a:p>
        </p:txBody>
      </p:sp>
      <p:sp>
        <p:nvSpPr>
          <p:cNvPr id="6" name="Espace réservé du contenu 7">
            <a:extLst>
              <a:ext uri="{FF2B5EF4-FFF2-40B4-BE49-F238E27FC236}">
                <a16:creationId xmlns:a16="http://schemas.microsoft.com/office/drawing/2014/main" id="{F1DE9351-6F70-2EEA-10A3-999A7DD897E4}"/>
              </a:ext>
            </a:extLst>
          </p:cNvPr>
          <p:cNvSpPr txBox="1">
            <a:spLocks/>
          </p:cNvSpPr>
          <p:nvPr/>
        </p:nvSpPr>
        <p:spPr>
          <a:xfrm>
            <a:off x="608012" y="5029200"/>
            <a:ext cx="4317362" cy="288204"/>
          </a:xfrm>
          <a:prstGeom prst="rect">
            <a:avLst/>
          </a:prstGeom>
        </p:spPr>
        <p:txBody>
          <a:bodyPr/>
          <a:lstStyle>
            <a:lvl1pPr marL="0" indent="0" algn="l" rtl="0" eaLnBrk="1" fontAlgn="base" hangingPunct="1">
              <a:lnSpc>
                <a:spcPct val="100000"/>
              </a:lnSpc>
              <a:spcBef>
                <a:spcPts val="1200"/>
              </a:spcBef>
              <a:spcAft>
                <a:spcPts val="600"/>
              </a:spcAft>
              <a:buClr>
                <a:schemeClr val="tx1"/>
              </a:buClr>
              <a:buSzPct val="85000"/>
              <a:buFont typeface="Wingdings" pitchFamily="2" charset="2"/>
              <a:buNone/>
              <a:defRPr sz="2000" b="0">
                <a:solidFill>
                  <a:srgbClr val="000000"/>
                </a:solidFill>
                <a:latin typeface="+mn-lt"/>
                <a:ea typeface="+mn-ea"/>
                <a:cs typeface="+mn-cs"/>
              </a:defRPr>
            </a:lvl1pPr>
            <a:lvl2pPr marL="173038" indent="-173038" algn="l" rtl="0" eaLnBrk="1" fontAlgn="base" hangingPunct="1">
              <a:lnSpc>
                <a:spcPct val="100000"/>
              </a:lnSpc>
              <a:spcBef>
                <a:spcPts val="600"/>
              </a:spcBef>
              <a:spcAft>
                <a:spcPct val="0"/>
              </a:spcAft>
              <a:buClr>
                <a:schemeClr val="accent1"/>
              </a:buClr>
              <a:buSzPct val="85000"/>
              <a:buFont typeface="Wingdings" pitchFamily="2" charset="2"/>
              <a:buChar char="§"/>
              <a:defRPr sz="2000">
                <a:solidFill>
                  <a:srgbClr val="000000"/>
                </a:solidFill>
                <a:latin typeface="+mn-lt"/>
              </a:defRPr>
            </a:lvl2pPr>
            <a:lvl3pPr marL="346075" indent="-173038" algn="l" rtl="0" eaLnBrk="1" fontAlgn="base" hangingPunct="1">
              <a:lnSpc>
                <a:spcPct val="100000"/>
              </a:lnSpc>
              <a:spcBef>
                <a:spcPts val="600"/>
              </a:spcBef>
              <a:spcAft>
                <a:spcPct val="0"/>
              </a:spcAft>
              <a:buClr>
                <a:schemeClr val="accent1"/>
              </a:buClr>
              <a:buSzPct val="85000"/>
              <a:buFont typeface="Wingdings" pitchFamily="2" charset="2"/>
              <a:buChar char="§"/>
              <a:defRPr sz="2000">
                <a:solidFill>
                  <a:srgbClr val="000000"/>
                </a:solidFill>
                <a:latin typeface="+mn-lt"/>
              </a:defRPr>
            </a:lvl3pPr>
            <a:lvl4pPr marL="517525" indent="-171450" algn="l" rtl="0" eaLnBrk="1" fontAlgn="base" hangingPunct="1">
              <a:lnSpc>
                <a:spcPct val="100000"/>
              </a:lnSpc>
              <a:spcBef>
                <a:spcPts val="600"/>
              </a:spcBef>
              <a:spcAft>
                <a:spcPct val="0"/>
              </a:spcAft>
              <a:buClr>
                <a:schemeClr val="accent1"/>
              </a:buClr>
              <a:buSzPct val="85000"/>
              <a:buFont typeface="Wingdings" pitchFamily="2" charset="2"/>
              <a:buChar char="§"/>
              <a:defRPr sz="2000">
                <a:solidFill>
                  <a:srgbClr val="000000"/>
                </a:solidFill>
                <a:latin typeface="+mn-lt"/>
              </a:defRPr>
            </a:lvl4pPr>
            <a:lvl5pPr marL="0" indent="0" algn="l" rtl="0" eaLnBrk="1" fontAlgn="base" hangingPunct="1">
              <a:lnSpc>
                <a:spcPct val="100000"/>
              </a:lnSpc>
              <a:spcBef>
                <a:spcPts val="1200"/>
              </a:spcBef>
              <a:spcAft>
                <a:spcPts val="1200"/>
              </a:spcAft>
              <a:buClr>
                <a:schemeClr val="tx1"/>
              </a:buClr>
              <a:buSzPct val="85000"/>
              <a:buFont typeface="Wingdings" pitchFamily="2" charset="2"/>
              <a:buNone/>
              <a:defRPr sz="2000" b="1">
                <a:solidFill>
                  <a:srgbClr val="000000"/>
                </a:solidFill>
                <a:latin typeface="+mn-lt"/>
              </a:defRPr>
            </a:lvl5pPr>
            <a:lvl6pPr marL="2746953" indent="-154490" algn="l" rtl="0" eaLnBrk="1" fontAlgn="base" hangingPunct="1">
              <a:lnSpc>
                <a:spcPct val="85000"/>
              </a:lnSpc>
              <a:spcBef>
                <a:spcPct val="20000"/>
              </a:spcBef>
              <a:spcAft>
                <a:spcPct val="0"/>
              </a:spcAft>
              <a:buSzPct val="85000"/>
              <a:buFont typeface="Wingdings" pitchFamily="2" charset="2"/>
              <a:buChar char="§"/>
              <a:defRPr sz="1900">
                <a:solidFill>
                  <a:schemeClr val="tx1"/>
                </a:solidFill>
                <a:latin typeface="+mn-lt"/>
              </a:defRPr>
            </a:lvl6pPr>
            <a:lvl7pPr marL="3356446" indent="-154490" algn="l" rtl="0" eaLnBrk="1" fontAlgn="base" hangingPunct="1">
              <a:lnSpc>
                <a:spcPct val="85000"/>
              </a:lnSpc>
              <a:spcBef>
                <a:spcPct val="20000"/>
              </a:spcBef>
              <a:spcAft>
                <a:spcPct val="0"/>
              </a:spcAft>
              <a:buSzPct val="85000"/>
              <a:buFont typeface="Wingdings" pitchFamily="2" charset="2"/>
              <a:buChar char="§"/>
              <a:defRPr sz="1900">
                <a:solidFill>
                  <a:schemeClr val="tx1"/>
                </a:solidFill>
                <a:latin typeface="+mn-lt"/>
              </a:defRPr>
            </a:lvl7pPr>
            <a:lvl8pPr marL="3965939" indent="-154490" algn="l" rtl="0" eaLnBrk="1" fontAlgn="base" hangingPunct="1">
              <a:lnSpc>
                <a:spcPct val="85000"/>
              </a:lnSpc>
              <a:spcBef>
                <a:spcPct val="20000"/>
              </a:spcBef>
              <a:spcAft>
                <a:spcPct val="0"/>
              </a:spcAft>
              <a:buSzPct val="85000"/>
              <a:buFont typeface="Wingdings" pitchFamily="2" charset="2"/>
              <a:buChar char="§"/>
              <a:defRPr sz="1900">
                <a:solidFill>
                  <a:schemeClr val="tx1"/>
                </a:solidFill>
                <a:latin typeface="+mn-lt"/>
              </a:defRPr>
            </a:lvl8pPr>
            <a:lvl9pPr marL="4575432" indent="-154490" algn="l" rtl="0" eaLnBrk="1" fontAlgn="base" hangingPunct="1">
              <a:lnSpc>
                <a:spcPct val="85000"/>
              </a:lnSpc>
              <a:spcBef>
                <a:spcPct val="20000"/>
              </a:spcBef>
              <a:spcAft>
                <a:spcPct val="0"/>
              </a:spcAft>
              <a:buSzPct val="85000"/>
              <a:buFont typeface="Wingdings" pitchFamily="2" charset="2"/>
              <a:buChar char="§"/>
              <a:defRPr sz="1900">
                <a:solidFill>
                  <a:schemeClr val="tx1"/>
                </a:solidFill>
                <a:latin typeface="+mn-lt"/>
              </a:defRPr>
            </a:lvl9pPr>
          </a:lstStyle>
          <a:p>
            <a:pPr marL="0" lvl="2" indent="0">
              <a:spcBef>
                <a:spcPts val="300"/>
              </a:spcBef>
              <a:buNone/>
            </a:pPr>
            <a:r>
              <a:rPr lang="fr-FR" sz="1200" dirty="0">
                <a:solidFill>
                  <a:srgbClr val="777777"/>
                </a:solidFill>
                <a:latin typeface="+mj-lt"/>
                <a:ea typeface="Arial" panose="020B0604020202020204" pitchFamily="34" charset="0"/>
                <a:cs typeface="Arial" panose="020B0604020202020204" pitchFamily="34" charset="0"/>
              </a:rPr>
              <a:t>* </a:t>
            </a:r>
            <a:r>
              <a:rPr lang="fr-FR" sz="1200" dirty="0">
                <a:solidFill>
                  <a:srgbClr val="777777"/>
                </a:solidFill>
                <a:effectLst/>
                <a:latin typeface="+mj-lt"/>
                <a:ea typeface="Arial" panose="020B0604020202020204" pitchFamily="34" charset="0"/>
                <a:cs typeface="Arial" panose="020B0604020202020204" pitchFamily="34" charset="0"/>
              </a:rPr>
              <a:t>Du 1</a:t>
            </a:r>
            <a:r>
              <a:rPr lang="fr-FR" sz="1200" baseline="30000" dirty="0">
                <a:solidFill>
                  <a:srgbClr val="777777"/>
                </a:solidFill>
                <a:effectLst/>
                <a:latin typeface="+mj-lt"/>
                <a:ea typeface="Arial" panose="020B0604020202020204" pitchFamily="34" charset="0"/>
                <a:cs typeface="Arial" panose="020B0604020202020204" pitchFamily="34" charset="0"/>
              </a:rPr>
              <a:t>er</a:t>
            </a:r>
            <a:r>
              <a:rPr lang="fr-FR" sz="1200" dirty="0">
                <a:solidFill>
                  <a:srgbClr val="777777"/>
                </a:solidFill>
                <a:effectLst/>
                <a:latin typeface="+mj-lt"/>
                <a:ea typeface="Arial" panose="020B0604020202020204" pitchFamily="34" charset="0"/>
                <a:cs typeface="Arial" panose="020B0604020202020204" pitchFamily="34" charset="0"/>
              </a:rPr>
              <a:t> avril 2023 au 31 mars 2024</a:t>
            </a:r>
            <a:endParaRPr lang="fr-CA" sz="1200" b="1" kern="0" dirty="0">
              <a:solidFill>
                <a:srgbClr val="777777"/>
              </a:solidFill>
              <a:latin typeface="+mj-lt"/>
            </a:endParaRPr>
          </a:p>
        </p:txBody>
      </p:sp>
    </p:spTree>
    <p:extLst>
      <p:ext uri="{BB962C8B-B14F-4D97-AF65-F5344CB8AC3E}">
        <p14:creationId xmlns:p14="http://schemas.microsoft.com/office/powerpoint/2010/main" val="483409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Canadian Red Cross_november 2017">
  <a:themeElements>
    <a:clrScheme name="Canadian Red Cross_2017">
      <a:dk1>
        <a:srgbClr val="000000"/>
      </a:dk1>
      <a:lt1>
        <a:srgbClr val="FFFFFF"/>
      </a:lt1>
      <a:dk2>
        <a:srgbClr val="000000"/>
      </a:dk2>
      <a:lt2>
        <a:srgbClr val="FFFFFF"/>
      </a:lt2>
      <a:accent1>
        <a:srgbClr val="000000"/>
      </a:accent1>
      <a:accent2>
        <a:srgbClr val="EE0000"/>
      </a:accent2>
      <a:accent3>
        <a:srgbClr val="777777"/>
      </a:accent3>
      <a:accent4>
        <a:srgbClr val="404040"/>
      </a:accent4>
      <a:accent5>
        <a:srgbClr val="0084AE"/>
      </a:accent5>
      <a:accent6>
        <a:srgbClr val="00566E"/>
      </a:accent6>
      <a:hlink>
        <a:srgbClr val="000000"/>
      </a:hlink>
      <a:folHlink>
        <a:srgbClr val="777777"/>
      </a:folHlink>
    </a:clrScheme>
    <a:fontScheme name="Red Cross / Croix-Roug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6350" cap="flat" cmpd="sng" algn="ctr">
          <a:noFill/>
          <a:prstDash val="solid"/>
          <a:round/>
          <a:headEnd type="none" w="med" len="med"/>
          <a:tailEnd type="none" w="med" len="med"/>
        </a:ln>
        <a:effectLst/>
      </a:spPr>
      <a:bodyPr vert="horz" wrap="square" lIns="91440" tIns="45720" rIns="91440" bIns="45720" numCol="1" rtlCol="0"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sz="1200" b="1" i="0" u="none" strike="noStrike" cap="none" normalizeH="0" baseline="0" dirty="0" smtClean="0">
            <a:ln>
              <a:noFill/>
            </a:ln>
            <a:solidFill>
              <a:schemeClr val="bg1"/>
            </a:solidFill>
            <a:effectLst/>
            <a:latin typeface="Arial" charset="0"/>
          </a:defRPr>
        </a:defPPr>
      </a:lstStyle>
    </a:spDef>
    <a:lnDef>
      <a:spPr bwMode="auto">
        <a:solidFill>
          <a:schemeClr val="accent1"/>
        </a:solidFill>
        <a:ln w="6350" cap="flat" cmpd="sng" algn="ctr">
          <a:solidFill>
            <a:schemeClr val="tx2"/>
          </a:solidFill>
          <a:prstDash val="solid"/>
          <a:round/>
          <a:headEnd type="none" w="med" len="med"/>
          <a:tailEnd type="none" w="med" len="med"/>
        </a:ln>
        <a:effectLst/>
      </a:spPr>
      <a:bodyPr/>
      <a:lstStyle/>
    </a:lnDef>
    <a:txDef>
      <a:spPr>
        <a:noFill/>
      </a:spPr>
      <a:bodyPr wrap="square" lIns="0" tIns="0" rIns="0" bIns="0" rtlCol="0">
        <a:spAutoFit/>
      </a:bodyPr>
      <a:lstStyle>
        <a:defPPr algn="l">
          <a:defRPr sz="2000" dirty="0" err="1" smtClean="0">
            <a:solidFill>
              <a:schemeClr val="tx2"/>
            </a:solidFill>
          </a:defRPr>
        </a:defPPr>
      </a:lstStyle>
    </a:txDef>
  </a:objectDefaults>
  <a:extraClrSchemeLst>
    <a:extraClrScheme>
      <a:clrScheme name="Default Design 1">
        <a:dk1>
          <a:srgbClr val="6E0000"/>
        </a:dk1>
        <a:lt1>
          <a:srgbClr val="FFFFFF"/>
        </a:lt1>
        <a:dk2>
          <a:srgbClr val="000000"/>
        </a:dk2>
        <a:lt2>
          <a:srgbClr val="9A9A9A"/>
        </a:lt2>
        <a:accent1>
          <a:srgbClr val="FF0000"/>
        </a:accent1>
        <a:accent2>
          <a:srgbClr val="6E0000"/>
        </a:accent2>
        <a:accent3>
          <a:srgbClr val="FFFFFF"/>
        </a:accent3>
        <a:accent4>
          <a:srgbClr val="5D0000"/>
        </a:accent4>
        <a:accent5>
          <a:srgbClr val="FFAAAA"/>
        </a:accent5>
        <a:accent6>
          <a:srgbClr val="630000"/>
        </a:accent6>
        <a:hlink>
          <a:srgbClr val="555555"/>
        </a:hlink>
        <a:folHlink>
          <a:srgbClr val="CDCDC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D779B6C6D95F441897424087E233AD7" ma:contentTypeVersion="0" ma:contentTypeDescription="Crée un document." ma:contentTypeScope="" ma:versionID="a22713aca799ac639cae50d03aa1c4c9">
  <xsd:schema xmlns:xsd="http://www.w3.org/2001/XMLSchema" xmlns:xs="http://www.w3.org/2001/XMLSchema" xmlns:p="http://schemas.microsoft.com/office/2006/metadata/properties" targetNamespace="http://schemas.microsoft.com/office/2006/metadata/properties" ma:root="true" ma:fieldsID="efe331b061e72866024fe28ebad680d1">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A98ED30-D76B-49A5-8666-36F16E63D875}">
  <ds:schemaRefs>
    <ds:schemaRef ds:uri="http://schemas.microsoft.com/sharepoint/v3/contenttype/forms"/>
  </ds:schemaRefs>
</ds:datastoreItem>
</file>

<file path=customXml/itemProps2.xml><?xml version="1.0" encoding="utf-8"?>
<ds:datastoreItem xmlns:ds="http://schemas.openxmlformats.org/officeDocument/2006/customXml" ds:itemID="{33D93FB4-4521-4F92-8027-FF2BF628FCCF}">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D87FCBA3-4D45-4D5B-A0DA-A2367BE6E8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2511</TotalTime>
  <Words>3264</Words>
  <Application>Microsoft Office PowerPoint</Application>
  <PresentationFormat>Personnalisé</PresentationFormat>
  <Paragraphs>207</Paragraphs>
  <Slides>13</Slides>
  <Notes>9</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13</vt:i4>
      </vt:variant>
    </vt:vector>
  </HeadingPairs>
  <TitlesOfParts>
    <vt:vector size="19" baseType="lpstr">
      <vt:lpstr>arial</vt:lpstr>
      <vt:lpstr>arial</vt:lpstr>
      <vt:lpstr>Neue Haas Unica Pro</vt:lpstr>
      <vt:lpstr>Neue Haas Unica Pro Medium</vt:lpstr>
      <vt:lpstr>Wingdings</vt:lpstr>
      <vt:lpstr>Canadian Red Cross_november 2017</vt:lpstr>
      <vt:lpstr>Présentation PowerPoint</vt:lpstr>
      <vt:lpstr>La Croix-Rouge canadienne aide les personnes et les communautés dans le besoin au Canada et partout dans le monde et contribue à renforcer leur résilience.</vt:lpstr>
      <vt:lpstr>Une capacité d’adaptation en continue grâce à la prévention aux urgences</vt:lpstr>
      <vt:lpstr>Notre impact, au cœur des urgences québécoises</vt:lpstr>
      <vt:lpstr>Lorsque le pire survient, nos bénévoles offrent l’essentiel</vt:lpstr>
      <vt:lpstr>Notre présence en première ligne au Québec</vt:lpstr>
      <vt:lpstr>2023-2024, une année sans pareille pour le Québec</vt:lpstr>
      <vt:lpstr>Présentation PowerPoint</vt:lpstr>
      <vt:lpstr>Une aide directe, sans intermédiaire</vt:lpstr>
      <vt:lpstr>Présentation PowerPoint</vt:lpstr>
      <vt:lpstr>Présentation PowerPoint</vt:lpstr>
      <vt:lpstr>Présentation PowerPoint</vt:lpstr>
      <vt:lpstr>Présentation PowerPoint</vt:lpstr>
    </vt:vector>
  </TitlesOfParts>
  <Company>The Canadian Red Cross/La Croix-Rouge Canadienne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Title of the Presentation</dc:title>
  <dc:creator>Jacquelyn Hoult</dc:creator>
  <dc:description>514-871-2000</dc:description>
  <cp:lastModifiedBy>Blanchette, Marie-Josée</cp:lastModifiedBy>
  <cp:revision>274</cp:revision>
  <dcterms:created xsi:type="dcterms:W3CDTF">2014-12-09T15:44:08Z</dcterms:created>
  <dcterms:modified xsi:type="dcterms:W3CDTF">2024-08-26T14:55:49Z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ti_description">
    <vt:lpwstr/>
  </property>
  <property fmtid="{D5CDD505-2E9C-101B-9397-08002B2CF9AE}" pid="3" name="ContentTypeId">
    <vt:lpwstr>0x0101009D779B6C6D95F441897424087E233AD7</vt:lpwstr>
  </property>
</Properties>
</file>