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0" r:id="rId4"/>
  </p:sldMasterIdLst>
  <p:notesMasterIdLst>
    <p:notesMasterId r:id="rId11"/>
  </p:notesMasterIdLst>
  <p:handoutMasterIdLst>
    <p:handoutMasterId r:id="rId12"/>
  </p:handoutMasterIdLst>
  <p:sldIdLst>
    <p:sldId id="256" r:id="rId5"/>
    <p:sldId id="257" r:id="rId6"/>
    <p:sldId id="258" r:id="rId7"/>
    <p:sldId id="262" r:id="rId8"/>
    <p:sldId id="260" r:id="rId9"/>
    <p:sldId id="261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chapelle, Annie" initials="LA" lastIdx="3" clrIdx="0">
    <p:extLst>
      <p:ext uri="{19B8F6BF-5375-455C-9EA6-DF929625EA0E}">
        <p15:presenceInfo xmlns:p15="http://schemas.microsoft.com/office/powerpoint/2012/main" userId="S-1-5-21-3249197318-2442165514-1788258217-3897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DA5"/>
    <a:srgbClr val="FFFFFF"/>
    <a:srgbClr val="000000"/>
    <a:srgbClr val="658ACC"/>
    <a:srgbClr val="5374B0"/>
    <a:srgbClr val="CCD7EC"/>
    <a:srgbClr val="7390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565DDA1-698E-4BAB-8D9B-F0952FC0F432}" v="2" dt="2025-12-04T19:40:51.4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47" autoAdjust="0"/>
    <p:restoredTop sz="96271" autoAdjust="0"/>
  </p:normalViewPr>
  <p:slideViewPr>
    <p:cSldViewPr snapToGrid="0">
      <p:cViewPr varScale="1">
        <p:scale>
          <a:sx n="90" d="100"/>
          <a:sy n="90" d="100"/>
        </p:scale>
        <p:origin x="108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ntambault, Sonia" userId="c3a86943-acf9-4cf1-ad20-1fa47f28e00a" providerId="ADAL" clId="{19DEE105-82EF-4D8C-902E-83D0500DDA12}"/>
    <pc:docChg chg="undo custSel modSld modMainMaster">
      <pc:chgData name="Montambault, Sonia" userId="c3a86943-acf9-4cf1-ad20-1fa47f28e00a" providerId="ADAL" clId="{19DEE105-82EF-4D8C-902E-83D0500DDA12}" dt="2025-12-04T19:40:51.478" v="13"/>
      <pc:docMkLst>
        <pc:docMk/>
      </pc:docMkLst>
      <pc:sldChg chg="addSp modSp">
        <pc:chgData name="Montambault, Sonia" userId="c3a86943-acf9-4cf1-ad20-1fa47f28e00a" providerId="ADAL" clId="{19DEE105-82EF-4D8C-902E-83D0500DDA12}" dt="2025-12-04T19:40:51.478" v="13"/>
        <pc:sldMkLst>
          <pc:docMk/>
          <pc:sldMk cId="1485293472" sldId="261"/>
        </pc:sldMkLst>
        <pc:spChg chg="add mod">
          <ac:chgData name="Montambault, Sonia" userId="c3a86943-acf9-4cf1-ad20-1fa47f28e00a" providerId="ADAL" clId="{19DEE105-82EF-4D8C-902E-83D0500DDA12}" dt="2025-12-04T19:40:51.478" v="13"/>
          <ac:spMkLst>
            <pc:docMk/>
            <pc:sldMk cId="1485293472" sldId="261"/>
            <ac:spMk id="2" creationId="{A1D09D1F-3ACB-1939-7454-8EF34A2838EF}"/>
          </ac:spMkLst>
        </pc:spChg>
        <pc:picChg chg="add mod">
          <ac:chgData name="Montambault, Sonia" userId="c3a86943-acf9-4cf1-ad20-1fa47f28e00a" providerId="ADAL" clId="{19DEE105-82EF-4D8C-902E-83D0500DDA12}" dt="2025-12-04T19:40:51.478" v="13"/>
          <ac:picMkLst>
            <pc:docMk/>
            <pc:sldMk cId="1485293472" sldId="261"/>
            <ac:picMk id="3" creationId="{94C421D3-8B55-33B9-10A3-EA575FB11CF6}"/>
          </ac:picMkLst>
        </pc:picChg>
        <pc:picChg chg="add mod">
          <ac:chgData name="Montambault, Sonia" userId="c3a86943-acf9-4cf1-ad20-1fa47f28e00a" providerId="ADAL" clId="{19DEE105-82EF-4D8C-902E-83D0500DDA12}" dt="2025-12-04T19:40:51.478" v="13"/>
          <ac:picMkLst>
            <pc:docMk/>
            <pc:sldMk cId="1485293472" sldId="261"/>
            <ac:picMk id="6" creationId="{CE3AF8B2-97BB-5E58-0F63-3A12FE9B1961}"/>
          </ac:picMkLst>
        </pc:picChg>
        <pc:picChg chg="add mod">
          <ac:chgData name="Montambault, Sonia" userId="c3a86943-acf9-4cf1-ad20-1fa47f28e00a" providerId="ADAL" clId="{19DEE105-82EF-4D8C-902E-83D0500DDA12}" dt="2025-12-04T19:40:51.478" v="13"/>
          <ac:picMkLst>
            <pc:docMk/>
            <pc:sldMk cId="1485293472" sldId="261"/>
            <ac:picMk id="7" creationId="{7E4274EB-A71E-D6C4-89D9-A78A8A95CE09}"/>
          </ac:picMkLst>
        </pc:picChg>
        <pc:picChg chg="add mod">
          <ac:chgData name="Montambault, Sonia" userId="c3a86943-acf9-4cf1-ad20-1fa47f28e00a" providerId="ADAL" clId="{19DEE105-82EF-4D8C-902E-83D0500DDA12}" dt="2025-12-04T19:40:51.478" v="13"/>
          <ac:picMkLst>
            <pc:docMk/>
            <pc:sldMk cId="1485293472" sldId="261"/>
            <ac:picMk id="8" creationId="{367C11E3-74C9-4B27-4731-895748860FC4}"/>
          </ac:picMkLst>
        </pc:picChg>
        <pc:picChg chg="add mod">
          <ac:chgData name="Montambault, Sonia" userId="c3a86943-acf9-4cf1-ad20-1fa47f28e00a" providerId="ADAL" clId="{19DEE105-82EF-4D8C-902E-83D0500DDA12}" dt="2025-12-04T19:40:51.478" v="13"/>
          <ac:picMkLst>
            <pc:docMk/>
            <pc:sldMk cId="1485293472" sldId="261"/>
            <ac:picMk id="9" creationId="{FA063816-00CA-30E7-D8B2-98839DB60D18}"/>
          </ac:picMkLst>
        </pc:picChg>
      </pc:sldChg>
      <pc:sldMasterChg chg="modSldLayout">
        <pc:chgData name="Montambault, Sonia" userId="c3a86943-acf9-4cf1-ad20-1fa47f28e00a" providerId="ADAL" clId="{19DEE105-82EF-4D8C-902E-83D0500DDA12}" dt="2025-12-04T19:40:47.980" v="12" actId="21"/>
        <pc:sldMasterMkLst>
          <pc:docMk/>
          <pc:sldMasterMk cId="2235510819" sldId="2147483670"/>
        </pc:sldMasterMkLst>
        <pc:sldLayoutChg chg="addSp delSp modSp mod">
          <pc:chgData name="Montambault, Sonia" userId="c3a86943-acf9-4cf1-ad20-1fa47f28e00a" providerId="ADAL" clId="{19DEE105-82EF-4D8C-902E-83D0500DDA12}" dt="2025-12-04T19:40:47.980" v="12" actId="21"/>
          <pc:sldLayoutMkLst>
            <pc:docMk/>
            <pc:sldMasterMk cId="2235510819" sldId="2147483670"/>
            <pc:sldLayoutMk cId="2466675085" sldId="2147483685"/>
          </pc:sldLayoutMkLst>
          <pc:spChg chg="mod">
            <ac:chgData name="Montambault, Sonia" userId="c3a86943-acf9-4cf1-ad20-1fa47f28e00a" providerId="ADAL" clId="{19DEE105-82EF-4D8C-902E-83D0500DDA12}" dt="2025-12-04T19:32:18.233" v="10" actId="1076"/>
            <ac:spMkLst>
              <pc:docMk/>
              <pc:sldMasterMk cId="2235510819" sldId="2147483670"/>
              <pc:sldLayoutMk cId="2466675085" sldId="2147483685"/>
              <ac:spMk id="3" creationId="{00000000-0000-0000-0000-000000000000}"/>
            </ac:spMkLst>
          </pc:spChg>
          <pc:spChg chg="add del mod">
            <ac:chgData name="Montambault, Sonia" userId="c3a86943-acf9-4cf1-ad20-1fa47f28e00a" providerId="ADAL" clId="{19DEE105-82EF-4D8C-902E-83D0500DDA12}" dt="2025-12-04T19:40:47.980" v="12" actId="21"/>
            <ac:spMkLst>
              <pc:docMk/>
              <pc:sldMasterMk cId="2235510819" sldId="2147483670"/>
              <pc:sldLayoutMk cId="2466675085" sldId="2147483685"/>
              <ac:spMk id="4" creationId="{A1D09D1F-3ACB-1939-7454-8EF34A2838EF}"/>
            </ac:spMkLst>
          </pc:spChg>
          <pc:spChg chg="del">
            <ac:chgData name="Montambault, Sonia" userId="c3a86943-acf9-4cf1-ad20-1fa47f28e00a" providerId="ADAL" clId="{19DEE105-82EF-4D8C-902E-83D0500DDA12}" dt="2025-12-04T19:32:10.791" v="7" actId="478"/>
            <ac:spMkLst>
              <pc:docMk/>
              <pc:sldMasterMk cId="2235510819" sldId="2147483670"/>
              <pc:sldLayoutMk cId="2466675085" sldId="2147483685"/>
              <ac:spMk id="17" creationId="{0C6813C9-A04F-F348-B226-3A65CDD97E56}"/>
            </ac:spMkLst>
          </pc:spChg>
          <pc:grpChg chg="add del mod">
            <ac:chgData name="Montambault, Sonia" userId="c3a86943-acf9-4cf1-ad20-1fa47f28e00a" providerId="ADAL" clId="{19DEE105-82EF-4D8C-902E-83D0500DDA12}" dt="2025-12-04T19:32:13.491" v="9" actId="1076"/>
            <ac:grpSpMkLst>
              <pc:docMk/>
              <pc:sldMasterMk cId="2235510819" sldId="2147483670"/>
              <pc:sldLayoutMk cId="2466675085" sldId="2147483685"/>
              <ac:grpSpMk id="19" creationId="{106F2404-E88A-DB49-A223-DB75F4FF63A9}"/>
            </ac:grpSpMkLst>
          </pc:grpChg>
          <pc:picChg chg="add del mod">
            <ac:chgData name="Montambault, Sonia" userId="c3a86943-acf9-4cf1-ad20-1fa47f28e00a" providerId="ADAL" clId="{19DEE105-82EF-4D8C-902E-83D0500DDA12}" dt="2025-12-04T19:40:47.980" v="12" actId="21"/>
            <ac:picMkLst>
              <pc:docMk/>
              <pc:sldMasterMk cId="2235510819" sldId="2147483670"/>
              <pc:sldLayoutMk cId="2466675085" sldId="2147483685"/>
              <ac:picMk id="5" creationId="{94C421D3-8B55-33B9-10A3-EA575FB11CF6}"/>
            </ac:picMkLst>
          </pc:picChg>
          <pc:picChg chg="add del mod">
            <ac:chgData name="Montambault, Sonia" userId="c3a86943-acf9-4cf1-ad20-1fa47f28e00a" providerId="ADAL" clId="{19DEE105-82EF-4D8C-902E-83D0500DDA12}" dt="2025-12-04T19:40:47.980" v="12" actId="21"/>
            <ac:picMkLst>
              <pc:docMk/>
              <pc:sldMasterMk cId="2235510819" sldId="2147483670"/>
              <pc:sldLayoutMk cId="2466675085" sldId="2147483685"/>
              <ac:picMk id="6" creationId="{CE3AF8B2-97BB-5E58-0F63-3A12FE9B1961}"/>
            </ac:picMkLst>
          </pc:picChg>
          <pc:picChg chg="add del mod">
            <ac:chgData name="Montambault, Sonia" userId="c3a86943-acf9-4cf1-ad20-1fa47f28e00a" providerId="ADAL" clId="{19DEE105-82EF-4D8C-902E-83D0500DDA12}" dt="2025-12-04T19:40:47.980" v="12" actId="21"/>
            <ac:picMkLst>
              <pc:docMk/>
              <pc:sldMasterMk cId="2235510819" sldId="2147483670"/>
              <pc:sldLayoutMk cId="2466675085" sldId="2147483685"/>
              <ac:picMk id="7" creationId="{7E4274EB-A71E-D6C4-89D9-A78A8A95CE09}"/>
            </ac:picMkLst>
          </pc:picChg>
          <pc:picChg chg="add del mod">
            <ac:chgData name="Montambault, Sonia" userId="c3a86943-acf9-4cf1-ad20-1fa47f28e00a" providerId="ADAL" clId="{19DEE105-82EF-4D8C-902E-83D0500DDA12}" dt="2025-12-04T19:40:47.980" v="12" actId="21"/>
            <ac:picMkLst>
              <pc:docMk/>
              <pc:sldMasterMk cId="2235510819" sldId="2147483670"/>
              <pc:sldLayoutMk cId="2466675085" sldId="2147483685"/>
              <ac:picMk id="8" creationId="{367C11E3-74C9-4B27-4731-895748860FC4}"/>
            </ac:picMkLst>
          </pc:picChg>
          <pc:picChg chg="add del mod">
            <ac:chgData name="Montambault, Sonia" userId="c3a86943-acf9-4cf1-ad20-1fa47f28e00a" providerId="ADAL" clId="{19DEE105-82EF-4D8C-902E-83D0500DDA12}" dt="2025-12-04T19:40:47.980" v="12" actId="21"/>
            <ac:picMkLst>
              <pc:docMk/>
              <pc:sldMasterMk cId="2235510819" sldId="2147483670"/>
              <pc:sldLayoutMk cId="2466675085" sldId="2147483685"/>
              <ac:picMk id="9" creationId="{FA063816-00CA-30E7-D8B2-98839DB60D18}"/>
            </ac:picMkLst>
          </pc:picChg>
          <pc:picChg chg="del">
            <ac:chgData name="Montambault, Sonia" userId="c3a86943-acf9-4cf1-ad20-1fa47f28e00a" providerId="ADAL" clId="{19DEE105-82EF-4D8C-902E-83D0500DDA12}" dt="2025-12-04T19:27:50.687" v="0" actId="478"/>
            <ac:picMkLst>
              <pc:docMk/>
              <pc:sldMasterMk cId="2235510819" sldId="2147483670"/>
              <pc:sldLayoutMk cId="2466675085" sldId="2147483685"/>
              <ac:picMk id="21" creationId="{10EC539C-C0EB-D340-83EB-79B7FFBC91EF}"/>
            </ac:picMkLst>
          </pc:picChg>
          <pc:picChg chg="del">
            <ac:chgData name="Montambault, Sonia" userId="c3a86943-acf9-4cf1-ad20-1fa47f28e00a" providerId="ADAL" clId="{19DEE105-82EF-4D8C-902E-83D0500DDA12}" dt="2025-12-04T19:32:08.983" v="6" actId="478"/>
            <ac:picMkLst>
              <pc:docMk/>
              <pc:sldMasterMk cId="2235510819" sldId="2147483670"/>
              <pc:sldLayoutMk cId="2466675085" sldId="2147483685"/>
              <ac:picMk id="22" creationId="{9E2BC043-7F38-D34F-B8DD-B79D6C072CBA}"/>
            </ac:picMkLst>
          </pc:picChg>
          <pc:picChg chg="del">
            <ac:chgData name="Montambault, Sonia" userId="c3a86943-acf9-4cf1-ad20-1fa47f28e00a" providerId="ADAL" clId="{19DEE105-82EF-4D8C-902E-83D0500DDA12}" dt="2025-12-04T19:27:52.549" v="2" actId="478"/>
            <ac:picMkLst>
              <pc:docMk/>
              <pc:sldMasterMk cId="2235510819" sldId="2147483670"/>
              <pc:sldLayoutMk cId="2466675085" sldId="2147483685"/>
              <ac:picMk id="24" creationId="{0464F686-E476-7942-A141-06F34D56BE55}"/>
            </ac:picMkLst>
          </pc:picChg>
          <pc:picChg chg="del">
            <ac:chgData name="Montambault, Sonia" userId="c3a86943-acf9-4cf1-ad20-1fa47f28e00a" providerId="ADAL" clId="{19DEE105-82EF-4D8C-902E-83D0500DDA12}" dt="2025-12-04T19:27:51.648" v="1" actId="478"/>
            <ac:picMkLst>
              <pc:docMk/>
              <pc:sldMasterMk cId="2235510819" sldId="2147483670"/>
              <pc:sldLayoutMk cId="2466675085" sldId="2147483685"/>
              <ac:picMk id="26" creationId="{7BEBDB5B-38E2-2B4F-B352-0CCCFDBB94EB}"/>
            </ac:picMkLst>
          </pc:picChg>
          <pc:picChg chg="del">
            <ac:chgData name="Montambault, Sonia" userId="c3a86943-acf9-4cf1-ad20-1fa47f28e00a" providerId="ADAL" clId="{19DEE105-82EF-4D8C-902E-83D0500DDA12}" dt="2025-12-04T19:27:56.015" v="5" actId="478"/>
            <ac:picMkLst>
              <pc:docMk/>
              <pc:sldMasterMk cId="2235510819" sldId="2147483670"/>
              <pc:sldLayoutMk cId="2466675085" sldId="2147483685"/>
              <ac:picMk id="29" creationId="{91EC57CB-A62A-C240-A17D-5548DEF7369C}"/>
            </ac:picMkLst>
          </pc:pic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 dirty="0">
              <a:latin typeface="Arial Regular"/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EB780A-BB64-4DBB-83B9-C1A35A74A3DA}" type="datetimeFigureOut">
              <a:rPr lang="fr-CA" smtClean="0">
                <a:latin typeface="Arial Regular"/>
              </a:rPr>
              <a:t>2025-12-04</a:t>
            </a:fld>
            <a:endParaRPr lang="fr-CA" dirty="0">
              <a:latin typeface="Arial Regular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 dirty="0">
              <a:latin typeface="Arial Regular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12B390-E9C0-4C85-9317-8D26DF085B41}" type="slidenum">
              <a:rPr lang="fr-CA" smtClean="0">
                <a:latin typeface="Arial Regular"/>
              </a:rPr>
              <a:t>‹N°›</a:t>
            </a:fld>
            <a:endParaRPr lang="fr-CA" dirty="0">
              <a:latin typeface="Arial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690982352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 Regular"/>
              </a:defRPr>
            </a:lvl1pPr>
          </a:lstStyle>
          <a:p>
            <a:endParaRPr lang="fr-CA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 Regular"/>
              </a:defRPr>
            </a:lvl1pPr>
          </a:lstStyle>
          <a:p>
            <a:fld id="{9755C8FF-D536-4BAC-9BD8-B2FD87DDFD48}" type="datetimeFigureOut">
              <a:rPr lang="fr-CA" smtClean="0"/>
              <a:pPr/>
              <a:t>2025-12-04</a:t>
            </a:fld>
            <a:endParaRPr lang="fr-CA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A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 Regular"/>
              </a:defRPr>
            </a:lvl1pPr>
          </a:lstStyle>
          <a:p>
            <a:endParaRPr lang="fr-CA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 Regular"/>
              </a:defRPr>
            </a:lvl1pPr>
          </a:lstStyle>
          <a:p>
            <a:fld id="{253A81E7-5AAA-4F8B-8083-1B1E8FA7E8E7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19033827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3A81E7-5AAA-4F8B-8083-1B1E8FA7E8E7}" type="slidenum">
              <a:rPr lang="fr-CA" smtClean="0"/>
              <a:pPr/>
              <a:t>1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246379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3EAA3259-41A3-584D-BA9F-A84E2CE9C8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9189"/>
          </a:xfrm>
          <a:prstGeom prst="rect">
            <a:avLst/>
          </a:prstGeom>
        </p:spPr>
      </p:pic>
      <p:grpSp>
        <p:nvGrpSpPr>
          <p:cNvPr id="6" name="Groupe 5">
            <a:extLst>
              <a:ext uri="{FF2B5EF4-FFF2-40B4-BE49-F238E27FC236}">
                <a16:creationId xmlns:a16="http://schemas.microsoft.com/office/drawing/2014/main" id="{0900B883-E508-7F4E-BC9F-32DE417EF661}"/>
              </a:ext>
            </a:extLst>
          </p:cNvPr>
          <p:cNvGrpSpPr/>
          <p:nvPr userDrawn="1"/>
        </p:nvGrpSpPr>
        <p:grpSpPr>
          <a:xfrm>
            <a:off x="0" y="0"/>
            <a:ext cx="12192000" cy="6869189"/>
            <a:chOff x="0" y="0"/>
            <a:chExt cx="12192000" cy="686918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59D9994-A471-4749-BE2F-0E8AFC5CCC9D}"/>
                </a:ext>
              </a:extLst>
            </p:cNvPr>
            <p:cNvSpPr/>
            <p:nvPr userDrawn="1"/>
          </p:nvSpPr>
          <p:spPr>
            <a:xfrm>
              <a:off x="8688388" y="5673772"/>
              <a:ext cx="3503612" cy="1195417"/>
            </a:xfrm>
            <a:prstGeom prst="rect">
              <a:avLst/>
            </a:prstGeom>
            <a:solidFill>
              <a:srgbClr val="003D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b="0" i="0" dirty="0">
                <a:latin typeface="Arial Regular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CF086D4-EC1C-734C-916A-81F20E5AC237}"/>
                </a:ext>
              </a:extLst>
            </p:cNvPr>
            <p:cNvSpPr/>
            <p:nvPr userDrawn="1"/>
          </p:nvSpPr>
          <p:spPr>
            <a:xfrm>
              <a:off x="0" y="5673772"/>
              <a:ext cx="7071360" cy="1195417"/>
            </a:xfrm>
            <a:prstGeom prst="rect">
              <a:avLst/>
            </a:prstGeom>
            <a:solidFill>
              <a:srgbClr val="003D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b="0" i="0" dirty="0">
                <a:latin typeface="Arial Regular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08DE16A-60BA-2D49-B14D-39C57244238B}"/>
                </a:ext>
              </a:extLst>
            </p:cNvPr>
            <p:cNvSpPr/>
            <p:nvPr userDrawn="1"/>
          </p:nvSpPr>
          <p:spPr>
            <a:xfrm>
              <a:off x="8688388" y="0"/>
              <a:ext cx="3503612" cy="4116463"/>
            </a:xfrm>
            <a:prstGeom prst="rect">
              <a:avLst/>
            </a:prstGeom>
            <a:solidFill>
              <a:srgbClr val="003D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b="0" i="0" dirty="0">
                <a:latin typeface="Arial Regular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15842BE-B763-0F4B-A6C1-244B08E86E7F}"/>
                </a:ext>
              </a:extLst>
            </p:cNvPr>
            <p:cNvSpPr/>
            <p:nvPr userDrawn="1"/>
          </p:nvSpPr>
          <p:spPr>
            <a:xfrm>
              <a:off x="0" y="0"/>
              <a:ext cx="7071360" cy="4116463"/>
            </a:xfrm>
            <a:prstGeom prst="rect">
              <a:avLst/>
            </a:prstGeom>
            <a:solidFill>
              <a:srgbClr val="003D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b="0" i="0" dirty="0">
                <a:latin typeface="Arial Regular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658813" y="713226"/>
            <a:ext cx="6412548" cy="1995049"/>
          </a:xfrm>
        </p:spPr>
        <p:txBody>
          <a:bodyPr anchor="t">
            <a:normAutofit/>
          </a:bodyPr>
          <a:lstStyle>
            <a:lvl1pPr algn="l">
              <a:defRPr sz="6000" b="0" i="0">
                <a:solidFill>
                  <a:schemeClr val="bg1"/>
                </a:solidFill>
                <a:latin typeface="Arial Regular"/>
              </a:defRPr>
            </a:lvl1pPr>
          </a:lstStyle>
          <a:p>
            <a:r>
              <a:rPr lang="fr-FR" dirty="0"/>
              <a:t>Titre du diaporama</a:t>
            </a:r>
            <a:endParaRPr lang="en-US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F7943A44-77B6-6F4E-A054-A0D6612AD0B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68767" y="921100"/>
            <a:ext cx="1739313" cy="232793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658813" y="2708275"/>
            <a:ext cx="6408738" cy="1396999"/>
          </a:xfrm>
        </p:spPr>
        <p:txBody>
          <a:bodyPr>
            <a:normAutofit/>
          </a:bodyPr>
          <a:lstStyle>
            <a:lvl1pPr marL="0" indent="0" algn="l">
              <a:spcAft>
                <a:spcPts val="0"/>
              </a:spcAft>
              <a:buNone/>
              <a:defRPr sz="4000" b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Sous-titre </a:t>
            </a:r>
            <a:br>
              <a:rPr lang="fr-FR" dirty="0"/>
            </a:br>
            <a:r>
              <a:rPr lang="fr-FR" dirty="0"/>
              <a:t>du diaporama</a:t>
            </a:r>
            <a:endParaRPr lang="en-US" dirty="0"/>
          </a:p>
        </p:txBody>
      </p:sp>
      <p:sp>
        <p:nvSpPr>
          <p:cNvPr id="14" name="Espace réservé du contenu 13">
            <a:extLst>
              <a:ext uri="{FF2B5EF4-FFF2-40B4-BE49-F238E27FC236}">
                <a16:creationId xmlns:a16="http://schemas.microsoft.com/office/drawing/2014/main" id="{F22ADA3C-CD32-9642-8729-601BCF529E29}"/>
              </a:ext>
            </a:extLst>
          </p:cNvPr>
          <p:cNvSpPr>
            <a:spLocks noGrp="1"/>
          </p:cNvSpPr>
          <p:nvPr userDrawn="1">
            <p:ph sz="quarter" idx="10" hasCustomPrompt="1"/>
          </p:nvPr>
        </p:nvSpPr>
        <p:spPr>
          <a:xfrm>
            <a:off x="658813" y="208401"/>
            <a:ext cx="6408738" cy="5048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MODIFIER LES STYLES DU TEXTE DU MASQUE</a:t>
            </a:r>
            <a:endParaRPr lang="fr-CA" dirty="0"/>
          </a:p>
        </p:txBody>
      </p:sp>
      <p:pic>
        <p:nvPicPr>
          <p:cNvPr id="18" name="Graphique 17">
            <a:extLst>
              <a:ext uri="{FF2B5EF4-FFF2-40B4-BE49-F238E27FC236}">
                <a16:creationId xmlns:a16="http://schemas.microsoft.com/office/drawing/2014/main" id="{AC7297E6-0EC0-D94F-81F8-30E12907F6F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36486" y="5673772"/>
            <a:ext cx="3256136" cy="975000"/>
          </a:xfrm>
          <a:prstGeom prst="rect">
            <a:avLst/>
          </a:prstGeom>
        </p:spPr>
      </p:pic>
      <p:sp>
        <p:nvSpPr>
          <p:cNvPr id="24" name="ZoneTexte 23">
            <a:extLst>
              <a:ext uri="{FF2B5EF4-FFF2-40B4-BE49-F238E27FC236}">
                <a16:creationId xmlns:a16="http://schemas.microsoft.com/office/drawing/2014/main" id="{9C03E74F-7031-A54B-B2E1-09B544903822}"/>
              </a:ext>
            </a:extLst>
          </p:cNvPr>
          <p:cNvSpPr txBox="1"/>
          <p:nvPr userDrawn="1"/>
        </p:nvSpPr>
        <p:spPr>
          <a:xfrm>
            <a:off x="8592981" y="5209287"/>
            <a:ext cx="3498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75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Fleuve Saint-Laurent</a:t>
            </a:r>
            <a:endParaRPr lang="fr-CA" sz="12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75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A" sz="1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75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© Tourisme Québec / Gaëlle Leroyer</a:t>
            </a:r>
          </a:p>
        </p:txBody>
      </p:sp>
    </p:spTree>
    <p:extLst>
      <p:ext uri="{BB962C8B-B14F-4D97-AF65-F5344CB8AC3E}">
        <p14:creationId xmlns:p14="http://schemas.microsoft.com/office/powerpoint/2010/main" val="16974403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C52C60A7-72B4-B74D-8D63-3F43C8A14D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121"/>
            <a:ext cx="12192000" cy="6874309"/>
          </a:xfrm>
          <a:prstGeom prst="rect">
            <a:avLst/>
          </a:prstGeom>
        </p:spPr>
      </p:pic>
      <p:grpSp>
        <p:nvGrpSpPr>
          <p:cNvPr id="19" name="Groupe 18">
            <a:extLst>
              <a:ext uri="{FF2B5EF4-FFF2-40B4-BE49-F238E27FC236}">
                <a16:creationId xmlns:a16="http://schemas.microsoft.com/office/drawing/2014/main" id="{106F2404-E88A-DB49-A223-DB75F4FF63A9}"/>
              </a:ext>
            </a:extLst>
          </p:cNvPr>
          <p:cNvGrpSpPr/>
          <p:nvPr userDrawn="1"/>
        </p:nvGrpSpPr>
        <p:grpSpPr>
          <a:xfrm>
            <a:off x="0" y="0"/>
            <a:ext cx="12192000" cy="6869189"/>
            <a:chOff x="0" y="0"/>
            <a:chExt cx="12192000" cy="6869189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C9FA735-A803-0F42-B533-A173071ECEA7}"/>
                </a:ext>
              </a:extLst>
            </p:cNvPr>
            <p:cNvSpPr/>
            <p:nvPr userDrawn="1"/>
          </p:nvSpPr>
          <p:spPr>
            <a:xfrm>
              <a:off x="8688388" y="5673772"/>
              <a:ext cx="3503612" cy="1195417"/>
            </a:xfrm>
            <a:prstGeom prst="rect">
              <a:avLst/>
            </a:prstGeom>
            <a:solidFill>
              <a:srgbClr val="003D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b="0" i="0" dirty="0">
                <a:latin typeface="Arial Regular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A31F0D8-38C7-914A-9450-F94AB22DE466}"/>
                </a:ext>
              </a:extLst>
            </p:cNvPr>
            <p:cNvSpPr/>
            <p:nvPr userDrawn="1"/>
          </p:nvSpPr>
          <p:spPr>
            <a:xfrm>
              <a:off x="0" y="5673772"/>
              <a:ext cx="7071360" cy="1195417"/>
            </a:xfrm>
            <a:prstGeom prst="rect">
              <a:avLst/>
            </a:prstGeom>
            <a:solidFill>
              <a:srgbClr val="003D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b="0" i="0" dirty="0">
                <a:latin typeface="Arial Regular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03E0E25-27A9-3348-9258-5E2E426CF7B1}"/>
                </a:ext>
              </a:extLst>
            </p:cNvPr>
            <p:cNvSpPr/>
            <p:nvPr userDrawn="1"/>
          </p:nvSpPr>
          <p:spPr>
            <a:xfrm>
              <a:off x="8688388" y="0"/>
              <a:ext cx="3503612" cy="4116463"/>
            </a:xfrm>
            <a:prstGeom prst="rect">
              <a:avLst/>
            </a:prstGeom>
            <a:solidFill>
              <a:srgbClr val="003D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b="0" i="0" dirty="0">
                <a:latin typeface="Arial Regular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8E45D2C4-6A44-4546-9AEC-F7D7D81A9110}"/>
                </a:ext>
              </a:extLst>
            </p:cNvPr>
            <p:cNvSpPr/>
            <p:nvPr userDrawn="1"/>
          </p:nvSpPr>
          <p:spPr>
            <a:xfrm>
              <a:off x="0" y="0"/>
              <a:ext cx="7071360" cy="4116463"/>
            </a:xfrm>
            <a:prstGeom prst="rect">
              <a:avLst/>
            </a:prstGeom>
            <a:solidFill>
              <a:srgbClr val="003D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b="0" i="0" dirty="0">
                <a:latin typeface="Arial Regular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58813" y="236048"/>
            <a:ext cx="6412548" cy="1016072"/>
          </a:xfrm>
        </p:spPr>
        <p:txBody>
          <a:bodyPr anchor="b">
            <a:normAutofit/>
          </a:bodyPr>
          <a:lstStyle>
            <a:lvl1pPr algn="l">
              <a:defRPr sz="6000" b="0" i="0">
                <a:solidFill>
                  <a:schemeClr val="bg1"/>
                </a:solidFill>
                <a:latin typeface="Arial Regular"/>
              </a:defRPr>
            </a:lvl1pPr>
          </a:lstStyle>
          <a:p>
            <a:r>
              <a:rPr lang="fr-FR" dirty="0"/>
              <a:t>Merci</a:t>
            </a:r>
            <a:endParaRPr lang="en-US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F7943A44-77B6-6F4E-A054-A0D6612AD0B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68767" y="921100"/>
            <a:ext cx="1739313" cy="232793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58812" y="1288395"/>
            <a:ext cx="6408738" cy="1859949"/>
          </a:xfrm>
        </p:spPr>
        <p:txBody>
          <a:bodyPr>
            <a:normAutofit/>
          </a:bodyPr>
          <a:lstStyle>
            <a:lvl1pPr marL="0" indent="0" algn="l">
              <a:spcAft>
                <a:spcPts val="0"/>
              </a:spcAft>
              <a:buNone/>
              <a:defRPr sz="2800" b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Sous-titre </a:t>
            </a:r>
            <a:br>
              <a:rPr lang="fr-FR" dirty="0"/>
            </a:br>
            <a:r>
              <a:rPr lang="fr-FR" dirty="0"/>
              <a:t>du diaporama</a:t>
            </a:r>
            <a:endParaRPr lang="en-US" dirty="0"/>
          </a:p>
        </p:txBody>
      </p:sp>
      <p:pic>
        <p:nvPicPr>
          <p:cNvPr id="18" name="Graphique 17">
            <a:extLst>
              <a:ext uri="{FF2B5EF4-FFF2-40B4-BE49-F238E27FC236}">
                <a16:creationId xmlns:a16="http://schemas.microsoft.com/office/drawing/2014/main" id="{74EC02FF-6817-EF4E-A398-95A3649356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81118" y="6007100"/>
            <a:ext cx="1692075" cy="506666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FEA3A68F-0DA8-1349-96B5-C7ED7B7F2583}"/>
              </a:ext>
            </a:extLst>
          </p:cNvPr>
          <p:cNvSpPr txBox="1"/>
          <p:nvPr userDrawn="1"/>
        </p:nvSpPr>
        <p:spPr>
          <a:xfrm>
            <a:off x="8592981" y="5209287"/>
            <a:ext cx="3498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75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Vieux-Québec</a:t>
            </a:r>
            <a:endParaRPr lang="fr-CA" sz="12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75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A" sz="1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75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© Tourisme Québec / Francis Gagnon</a:t>
            </a:r>
          </a:p>
        </p:txBody>
      </p:sp>
    </p:spTree>
    <p:extLst>
      <p:ext uri="{BB962C8B-B14F-4D97-AF65-F5344CB8AC3E}">
        <p14:creationId xmlns:p14="http://schemas.microsoft.com/office/powerpoint/2010/main" val="2466675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A014CA5-4E35-D042-B756-E2812C92896F}"/>
              </a:ext>
            </a:extLst>
          </p:cNvPr>
          <p:cNvSpPr/>
          <p:nvPr userDrawn="1"/>
        </p:nvSpPr>
        <p:spPr>
          <a:xfrm>
            <a:off x="0" y="0"/>
            <a:ext cx="12192000" cy="5661025"/>
          </a:xfrm>
          <a:prstGeom prst="rect">
            <a:avLst/>
          </a:prstGeom>
          <a:solidFill>
            <a:srgbClr val="003D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b="0" i="0" dirty="0">
              <a:latin typeface="Arial Regular"/>
            </a:endParaRP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F3C1FB3F-B782-D34F-AF55-11DC9B0659B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58813" y="692150"/>
            <a:ext cx="11053762" cy="4968875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60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Insérer une citation </a:t>
            </a:r>
            <a:br>
              <a:rPr lang="fr-FR" dirty="0"/>
            </a:br>
            <a:r>
              <a:rPr lang="fr-FR" dirty="0"/>
              <a:t>ou un fait marquant </a:t>
            </a:r>
            <a:br>
              <a:rPr lang="fr-FR" dirty="0"/>
            </a:br>
            <a:r>
              <a:rPr lang="fr-FR" dirty="0"/>
              <a:t>sur lequel on veut </a:t>
            </a:r>
            <a:br>
              <a:rPr lang="fr-FR" dirty="0"/>
            </a:br>
            <a:r>
              <a:rPr lang="fr-FR" dirty="0"/>
              <a:t>mettre l’accent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5749A-05C3-1744-81D7-7440A9BB172B}"/>
              </a:ext>
            </a:extLst>
          </p:cNvPr>
          <p:cNvSpPr/>
          <p:nvPr userDrawn="1"/>
        </p:nvSpPr>
        <p:spPr>
          <a:xfrm>
            <a:off x="7067550" y="5661025"/>
            <a:ext cx="1620838" cy="1196975"/>
          </a:xfrm>
          <a:prstGeom prst="rect">
            <a:avLst/>
          </a:prstGeom>
          <a:solidFill>
            <a:srgbClr val="003D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b="0" i="0" dirty="0">
              <a:latin typeface="Arial Regular"/>
            </a:endParaRPr>
          </a:p>
        </p:txBody>
      </p:sp>
    </p:spTree>
    <p:extLst>
      <p:ext uri="{BB962C8B-B14F-4D97-AF65-F5344CB8AC3E}">
        <p14:creationId xmlns:p14="http://schemas.microsoft.com/office/powerpoint/2010/main" val="829179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des matiè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7676641-E93E-BF4A-8449-7861ED7ABF43}" type="slidenum">
              <a:rPr lang="fr-CA" smtClean="0"/>
              <a:pPr/>
              <a:t>‹N°›</a:t>
            </a:fld>
            <a:endParaRPr lang="fr-CA" dirty="0"/>
          </a:p>
        </p:txBody>
      </p:sp>
      <p:sp>
        <p:nvSpPr>
          <p:cNvPr id="8" name="Content Placeholder 2"/>
          <p:cNvSpPr>
            <a:spLocks noGrp="1"/>
          </p:cNvSpPr>
          <p:nvPr>
            <p:ph idx="12" hasCustomPrompt="1"/>
          </p:nvPr>
        </p:nvSpPr>
        <p:spPr>
          <a:xfrm>
            <a:off x="7067550" y="1449388"/>
            <a:ext cx="4645025" cy="4211637"/>
          </a:xfrm>
        </p:spPr>
        <p:txBody>
          <a:bodyPr wrap="square"/>
          <a:lstStyle>
            <a:lvl1pPr marL="0" indent="0">
              <a:buFont typeface="Arial" panose="020B0604020202020204" pitchFamily="34" charset="0"/>
              <a:buNone/>
              <a:tabLst/>
              <a:defRPr baseline="0"/>
            </a:lvl1pPr>
            <a:lvl2pPr marL="355600" indent="-355600">
              <a:buClr>
                <a:srgbClr val="000000"/>
              </a:buClr>
              <a:buFont typeface="+mj-lt"/>
              <a:buAutoNum type="arabicPeriod"/>
              <a:tabLst/>
              <a:defRPr/>
            </a:lvl2pPr>
            <a:lvl3pPr marL="660400" indent="-304800">
              <a:buClr>
                <a:srgbClr val="003DA5"/>
              </a:buClr>
              <a:buFont typeface="Arial" panose="020B0604020202020204" pitchFamily="34" charset="0"/>
              <a:buChar char="•"/>
              <a:tabLst/>
              <a:defRPr/>
            </a:lvl3pPr>
            <a:lvl4pPr marL="1371600" indent="0">
              <a:buNone/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Liste niveau 1</a:t>
            </a:r>
          </a:p>
          <a:p>
            <a:pPr lvl="1"/>
            <a:r>
              <a:rPr lang="fr-FR" dirty="0"/>
              <a:t>Liste niveau 2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BBE4FC4E-2B4A-A544-B27B-F22D3EF59E09}"/>
              </a:ext>
            </a:extLst>
          </p:cNvPr>
          <p:cNvSpPr txBox="1"/>
          <p:nvPr userDrawn="1"/>
        </p:nvSpPr>
        <p:spPr>
          <a:xfrm>
            <a:off x="658812" y="1355119"/>
            <a:ext cx="615791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b="0" i="0" dirty="0">
                <a:solidFill>
                  <a:srgbClr val="003DA5"/>
                </a:solidFill>
                <a:latin typeface="Arial Regular"/>
              </a:rPr>
              <a:t>Table des</a:t>
            </a:r>
            <a:br>
              <a:rPr lang="fr-FR" sz="6000" b="0" i="0" dirty="0">
                <a:solidFill>
                  <a:srgbClr val="003DA5"/>
                </a:solidFill>
                <a:latin typeface="Arial Regular"/>
              </a:rPr>
            </a:br>
            <a:r>
              <a:rPr lang="fr-FR" sz="6000" b="0" i="0" dirty="0">
                <a:solidFill>
                  <a:srgbClr val="003DA5"/>
                </a:solidFill>
                <a:latin typeface="Arial Regular"/>
              </a:rPr>
              <a:t>matières</a:t>
            </a:r>
            <a:endParaRPr lang="fr-CA" sz="6000" b="0" i="0" dirty="0">
              <a:solidFill>
                <a:srgbClr val="003DA5"/>
              </a:solidFill>
              <a:latin typeface="Arial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938516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e 11">
            <a:extLst>
              <a:ext uri="{FF2B5EF4-FFF2-40B4-BE49-F238E27FC236}">
                <a16:creationId xmlns:a16="http://schemas.microsoft.com/office/drawing/2014/main" id="{9D8C3C8C-31A8-724E-9441-0085E6CE5F5B}"/>
              </a:ext>
            </a:extLst>
          </p:cNvPr>
          <p:cNvGrpSpPr/>
          <p:nvPr userDrawn="1"/>
        </p:nvGrpSpPr>
        <p:grpSpPr>
          <a:xfrm>
            <a:off x="0" y="-3073"/>
            <a:ext cx="12192000" cy="4108347"/>
            <a:chOff x="0" y="-3073"/>
            <a:chExt cx="12192000" cy="4108347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8AEC35B-AA27-2B4D-BD80-D0136AA936C9}"/>
                </a:ext>
              </a:extLst>
            </p:cNvPr>
            <p:cNvSpPr/>
            <p:nvPr userDrawn="1"/>
          </p:nvSpPr>
          <p:spPr>
            <a:xfrm>
              <a:off x="8688388" y="-3073"/>
              <a:ext cx="3503612" cy="4108347"/>
            </a:xfrm>
            <a:prstGeom prst="rect">
              <a:avLst/>
            </a:prstGeom>
            <a:solidFill>
              <a:srgbClr val="003D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b="0" i="0" dirty="0">
                <a:latin typeface="Arial Regular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A904621-30F8-B74E-9955-991CF9684BC7}"/>
                </a:ext>
              </a:extLst>
            </p:cNvPr>
            <p:cNvSpPr/>
            <p:nvPr userDrawn="1"/>
          </p:nvSpPr>
          <p:spPr>
            <a:xfrm>
              <a:off x="0" y="-3073"/>
              <a:ext cx="7071360" cy="4108347"/>
            </a:xfrm>
            <a:prstGeom prst="rect">
              <a:avLst/>
            </a:prstGeom>
            <a:solidFill>
              <a:srgbClr val="003D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b="0" i="0" dirty="0">
                <a:latin typeface="Arial Regular"/>
              </a:endParaRP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8813" y="2708275"/>
            <a:ext cx="6412547" cy="1396999"/>
          </a:xfrm>
        </p:spPr>
        <p:txBody>
          <a:bodyPr>
            <a:normAutofit/>
          </a:bodyPr>
          <a:lstStyle>
            <a:lvl1pPr marL="0" indent="0" algn="l">
              <a:spcAft>
                <a:spcPts val="0"/>
              </a:spcAft>
              <a:buNone/>
              <a:defRPr sz="4000" b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Texte, texte, texte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A00E96B1-5DB5-4346-9359-5FCE738EBF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68767" y="921100"/>
            <a:ext cx="1739313" cy="23279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8813" y="706368"/>
            <a:ext cx="6421086" cy="2001907"/>
          </a:xfrm>
        </p:spPr>
        <p:txBody>
          <a:bodyPr anchor="t">
            <a:norm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diapositive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1954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6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7199" y="188914"/>
            <a:ext cx="10226700" cy="1008062"/>
          </a:xfrm>
        </p:spPr>
        <p:txBody>
          <a:bodyPr anchor="b"/>
          <a:lstStyle>
            <a:lvl1pPr>
              <a:defRPr/>
            </a:lvl1pPr>
          </a:lstStyle>
          <a:p>
            <a:r>
              <a:rPr lang="fr-FR" dirty="0"/>
              <a:t>TITRE DE LA DIAPOSITIVE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84A91-C4E5-461B-B44C-88336EC44C9C}" type="slidenum">
              <a:rPr lang="fr-CA" smtClean="0"/>
              <a:t>‹N°›</a:t>
            </a:fld>
            <a:endParaRPr lang="fr-CA"/>
          </a:p>
        </p:txBody>
      </p:sp>
      <p:sp>
        <p:nvSpPr>
          <p:cNvPr id="8" name="Content Placeholder 2"/>
          <p:cNvSpPr>
            <a:spLocks noGrp="1"/>
          </p:cNvSpPr>
          <p:nvPr>
            <p:ph idx="12" hasCustomPrompt="1"/>
          </p:nvPr>
        </p:nvSpPr>
        <p:spPr>
          <a:xfrm>
            <a:off x="658814" y="1449388"/>
            <a:ext cx="11053762" cy="4211637"/>
          </a:xfrm>
        </p:spPr>
        <p:txBody>
          <a:bodyPr wrap="square"/>
          <a:lstStyle>
            <a:lvl1pPr marL="285750" indent="-285750">
              <a:buFont typeface="Arial" panose="020B0604020202020204" pitchFamily="34" charset="0"/>
              <a:buChar char="•"/>
              <a:tabLst/>
              <a:defRPr baseline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Liste niveau 1</a:t>
            </a:r>
          </a:p>
          <a:p>
            <a:pPr lvl="1"/>
            <a:r>
              <a:rPr lang="fr-FR" dirty="0"/>
              <a:t>Liste niveau 2</a:t>
            </a:r>
          </a:p>
          <a:p>
            <a:pPr lvl="2"/>
            <a:r>
              <a:rPr lang="fr-FR" dirty="0"/>
              <a:t>Liste niveau 3</a:t>
            </a:r>
          </a:p>
          <a:p>
            <a:pPr lvl="3"/>
            <a:r>
              <a:rPr lang="fr-FR" dirty="0"/>
              <a:t>Liste niveau 4</a:t>
            </a:r>
          </a:p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84390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2 Niv. et contenu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658813" y="1457602"/>
            <a:ext cx="11055376" cy="458511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800" b="1">
                <a:solidFill>
                  <a:srgbClr val="5374B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niveau 2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7199" y="188914"/>
            <a:ext cx="10226700" cy="1008062"/>
          </a:xfrm>
        </p:spPr>
        <p:txBody>
          <a:bodyPr anchor="b"/>
          <a:lstStyle>
            <a:lvl1pPr>
              <a:defRPr/>
            </a:lvl1pPr>
          </a:lstStyle>
          <a:p>
            <a:r>
              <a:rPr lang="fr-FR" dirty="0"/>
              <a:t>TITRE DE LA DIAPOSITIVE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84A91-C4E5-461B-B44C-88336EC44C9C}" type="slidenum">
              <a:rPr lang="fr-CA" smtClean="0"/>
              <a:t>‹N°›</a:t>
            </a:fld>
            <a:endParaRPr lang="fr-CA"/>
          </a:p>
        </p:txBody>
      </p:sp>
      <p:sp>
        <p:nvSpPr>
          <p:cNvPr id="8" name="Content Placeholder 2"/>
          <p:cNvSpPr>
            <a:spLocks noGrp="1"/>
          </p:cNvSpPr>
          <p:nvPr>
            <p:ph idx="12" hasCustomPrompt="1"/>
          </p:nvPr>
        </p:nvSpPr>
        <p:spPr>
          <a:xfrm>
            <a:off x="657198" y="1916114"/>
            <a:ext cx="11055377" cy="3744912"/>
          </a:xfrm>
        </p:spPr>
        <p:txBody>
          <a:bodyPr wrap="square"/>
          <a:lstStyle>
            <a:lvl1pPr marL="285750" indent="-285750">
              <a:buFont typeface="Arial" panose="020B0604020202020204" pitchFamily="34" charset="0"/>
              <a:buChar char="•"/>
              <a:tabLst/>
              <a:defRPr baseline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Liste niveau 1</a:t>
            </a:r>
          </a:p>
          <a:p>
            <a:pPr lvl="1"/>
            <a:r>
              <a:rPr lang="fr-FR" dirty="0"/>
              <a:t>Liste niveau 2</a:t>
            </a:r>
          </a:p>
          <a:p>
            <a:pPr lvl="2"/>
            <a:r>
              <a:rPr lang="fr-FR" dirty="0"/>
              <a:t>Liste niveau 3</a:t>
            </a:r>
          </a:p>
          <a:p>
            <a:pPr lvl="3"/>
            <a:r>
              <a:rPr lang="fr-FR" dirty="0"/>
              <a:t>Liste niveau 4</a:t>
            </a:r>
          </a:p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433417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7199" y="188914"/>
            <a:ext cx="10226700" cy="1008062"/>
          </a:xfrm>
        </p:spPr>
        <p:txBody>
          <a:bodyPr anchor="b"/>
          <a:lstStyle>
            <a:lvl1pPr>
              <a:defRPr/>
            </a:lvl1pPr>
          </a:lstStyle>
          <a:p>
            <a:r>
              <a:rPr lang="fr-FR" dirty="0"/>
              <a:t>TITRE DE LA DIAPOSITIVE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84A91-C4E5-461B-B44C-88336EC44C9C}" type="slidenum">
              <a:rPr lang="fr-CA" smtClean="0"/>
              <a:t>‹N°›</a:t>
            </a:fld>
            <a:endParaRPr lang="fr-CA"/>
          </a:p>
        </p:txBody>
      </p:sp>
      <p:sp>
        <p:nvSpPr>
          <p:cNvPr id="8" name="Content Placeholder 2"/>
          <p:cNvSpPr>
            <a:spLocks noGrp="1"/>
          </p:cNvSpPr>
          <p:nvPr>
            <p:ph idx="12" hasCustomPrompt="1"/>
          </p:nvPr>
        </p:nvSpPr>
        <p:spPr>
          <a:xfrm>
            <a:off x="658814" y="1916113"/>
            <a:ext cx="6157911" cy="3744912"/>
          </a:xfrm>
        </p:spPr>
        <p:txBody>
          <a:bodyPr wrap="square"/>
          <a:lstStyle>
            <a:lvl1pPr marL="285750" indent="-285750">
              <a:buFont typeface="Arial" panose="020B0604020202020204" pitchFamily="34" charset="0"/>
              <a:buChar char="•"/>
              <a:tabLst/>
              <a:defRPr baseline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Liste niveau 1</a:t>
            </a:r>
          </a:p>
          <a:p>
            <a:pPr lvl="1"/>
            <a:r>
              <a:rPr lang="fr-FR" dirty="0"/>
              <a:t>Liste niveau 2</a:t>
            </a:r>
          </a:p>
          <a:p>
            <a:pPr lvl="2"/>
            <a:r>
              <a:rPr lang="fr-FR" dirty="0"/>
              <a:t>Liste niveau 3</a:t>
            </a:r>
          </a:p>
          <a:p>
            <a:pPr lvl="3"/>
            <a:r>
              <a:rPr lang="fr-FR" dirty="0"/>
              <a:t>Liste niveau 4</a:t>
            </a:r>
          </a:p>
          <a:p>
            <a:pPr lvl="0"/>
            <a:endParaRPr lang="fr-FR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7E6A98A-8801-E841-978E-6FFD99FABD70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067550" y="1916113"/>
            <a:ext cx="4645026" cy="3744912"/>
          </a:xfrm>
        </p:spPr>
        <p:txBody>
          <a:bodyPr wrap="square"/>
          <a:lstStyle>
            <a:lvl1pPr marL="285750" indent="-285750">
              <a:buFont typeface="Arial" panose="020B0604020202020204" pitchFamily="34" charset="0"/>
              <a:buChar char="•"/>
              <a:tabLst/>
              <a:defRPr baseline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Liste niveau 1</a:t>
            </a:r>
          </a:p>
          <a:p>
            <a:pPr lvl="1"/>
            <a:r>
              <a:rPr lang="fr-FR" dirty="0"/>
              <a:t>Liste niveau 2</a:t>
            </a:r>
          </a:p>
          <a:p>
            <a:pPr lvl="2"/>
            <a:r>
              <a:rPr lang="fr-FR" dirty="0"/>
              <a:t>Liste niveau 3</a:t>
            </a:r>
          </a:p>
          <a:p>
            <a:pPr lvl="3"/>
            <a:r>
              <a:rPr lang="fr-FR" dirty="0"/>
              <a:t>Liste niveau 4</a:t>
            </a:r>
          </a:p>
          <a:p>
            <a:pPr lvl="0"/>
            <a:endParaRPr lang="fr-FR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918B95E-5381-D546-8F0D-E3218833D840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658814" y="1457602"/>
            <a:ext cx="6157912" cy="458511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800" b="1">
                <a:solidFill>
                  <a:srgbClr val="5374B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niveau 2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BE0B658-DF8B-ED40-BDC6-97192C968B8A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7067550" y="1457602"/>
            <a:ext cx="4645026" cy="458511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800" b="1">
                <a:solidFill>
                  <a:srgbClr val="5374B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niveau 2</a:t>
            </a:r>
          </a:p>
        </p:txBody>
      </p:sp>
    </p:spTree>
    <p:extLst>
      <p:ext uri="{BB962C8B-B14F-4D97-AF65-F5344CB8AC3E}">
        <p14:creationId xmlns:p14="http://schemas.microsoft.com/office/powerpoint/2010/main" val="2759551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84A91-C4E5-461B-B44C-88336EC44C9C}" type="slidenum">
              <a:rPr lang="fr-CA" smtClean="0"/>
              <a:t>‹N°›</a:t>
            </a:fld>
            <a:endParaRPr lang="fr-CA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7E6A98A-8801-E841-978E-6FFD99FABD7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18025" y="1449388"/>
            <a:ext cx="7194551" cy="4211637"/>
          </a:xfrm>
        </p:spPr>
        <p:txBody>
          <a:bodyPr wrap="square"/>
          <a:lstStyle>
            <a:lvl1pPr marL="285750" indent="-285750">
              <a:buFont typeface="Arial" panose="020B0604020202020204" pitchFamily="34" charset="0"/>
              <a:buChar char="•"/>
              <a:tabLst/>
              <a:defRPr baseline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918B95E-5381-D546-8F0D-E3218833D840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658812" y="188914"/>
            <a:ext cx="10225087" cy="100806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800" b="1">
                <a:solidFill>
                  <a:srgbClr val="5374B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niveau 2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0164E51C-93AC-B74C-AF49-0B7A3CE8B32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58813" y="1449388"/>
            <a:ext cx="3608387" cy="4211637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Texte - Légende</a:t>
            </a:r>
          </a:p>
        </p:txBody>
      </p:sp>
    </p:spTree>
    <p:extLst>
      <p:ext uri="{BB962C8B-B14F-4D97-AF65-F5344CB8AC3E}">
        <p14:creationId xmlns:p14="http://schemas.microsoft.com/office/powerpoint/2010/main" val="4111335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re et conten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E5478C-25A0-4E8A-813D-E33022531E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/>
          <a:p>
            <a:r>
              <a:rPr lang="fr-CA" dirty="0"/>
              <a:t>MODIFIER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A5DDC50-3943-45F1-9BA1-6030148CC5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4" y="1449388"/>
            <a:ext cx="11053762" cy="4211637"/>
          </a:xfrm>
        </p:spPr>
        <p:txBody>
          <a:bodyPr/>
          <a:lstStyle/>
          <a:p>
            <a:pPr lvl="0"/>
            <a:r>
              <a:rPr lang="fr-CA" dirty="0"/>
              <a:t>Cliquez pour modifier les styles du texte du masque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  <a:p>
            <a:pPr lvl="3"/>
            <a:r>
              <a:rPr lang="fr-CA" dirty="0"/>
              <a:t>Quatrième niveau</a:t>
            </a:r>
          </a:p>
          <a:p>
            <a:pPr lvl="4"/>
            <a:r>
              <a:rPr lang="fr-CA" dirty="0"/>
              <a:t>Cinquième niveau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9448568-C58B-4FD6-BDCF-EA25E49CDEE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318D24E-7BCA-4CBC-BFEC-19982EA3C8A0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4486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199" y="188914"/>
            <a:ext cx="10226700" cy="10080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dirty="0"/>
              <a:t>TITRE DE LA DIAPOSITIVE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8814" y="1449388"/>
            <a:ext cx="11053762" cy="42116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Texte Premier niveau</a:t>
            </a:r>
          </a:p>
          <a:p>
            <a:pPr lvl="1"/>
            <a:r>
              <a:rPr lang="fr-FR" dirty="0"/>
              <a:t>Texte Deuxième niveau</a:t>
            </a:r>
          </a:p>
          <a:p>
            <a:pPr lvl="2"/>
            <a:r>
              <a:rPr lang="fr-FR" dirty="0"/>
              <a:t>Texte Troisième niveau</a:t>
            </a:r>
          </a:p>
          <a:p>
            <a:pPr lvl="3"/>
            <a:r>
              <a:rPr lang="fr-FR" dirty="0"/>
              <a:t>Texte Quatrième niveau</a:t>
            </a:r>
          </a:p>
          <a:p>
            <a:pPr lvl="4"/>
            <a:r>
              <a:rPr lang="fr-FR" dirty="0"/>
              <a:t>Texte Cinquième niveau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>
          <a:xfrm>
            <a:off x="10883899" y="188914"/>
            <a:ext cx="828675" cy="504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 i="0">
                <a:solidFill>
                  <a:srgbClr val="5374B0"/>
                </a:solidFill>
                <a:latin typeface="Arial Regular"/>
              </a:defRPr>
            </a:lvl1pPr>
          </a:lstStyle>
          <a:p>
            <a:fld id="{C99C7610-FA34-7F4B-8856-BE296B8E2362}" type="slidenum">
              <a:rPr lang="fr-CA" smtClean="0"/>
              <a:pPr/>
              <a:t>‹N°›</a:t>
            </a:fld>
            <a:endParaRPr lang="fr-CA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C1FE86A-DA10-FD4F-B3B6-3062A444513E}"/>
              </a:ext>
            </a:extLst>
          </p:cNvPr>
          <p:cNvSpPr/>
          <p:nvPr userDrawn="1"/>
        </p:nvSpPr>
        <p:spPr>
          <a:xfrm>
            <a:off x="8688388" y="5661025"/>
            <a:ext cx="3503612" cy="1196975"/>
          </a:xfrm>
          <a:prstGeom prst="rect">
            <a:avLst/>
          </a:prstGeom>
          <a:solidFill>
            <a:srgbClr val="003D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b="0" i="0" dirty="0">
              <a:latin typeface="Arial Regular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44F908E-E37D-F34B-8D62-1A4941E2EB50}"/>
              </a:ext>
            </a:extLst>
          </p:cNvPr>
          <p:cNvSpPr/>
          <p:nvPr userDrawn="1"/>
        </p:nvSpPr>
        <p:spPr>
          <a:xfrm>
            <a:off x="0" y="5661025"/>
            <a:ext cx="7071360" cy="1196975"/>
          </a:xfrm>
          <a:prstGeom prst="rect">
            <a:avLst/>
          </a:prstGeom>
          <a:solidFill>
            <a:srgbClr val="003D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b="0" i="0" dirty="0">
              <a:latin typeface="Arial Regular"/>
            </a:endParaRPr>
          </a:p>
        </p:txBody>
      </p:sp>
      <p:pic>
        <p:nvPicPr>
          <p:cNvPr id="10" name="Graphique 9">
            <a:extLst>
              <a:ext uri="{FF2B5EF4-FFF2-40B4-BE49-F238E27FC236}">
                <a16:creationId xmlns:a16="http://schemas.microsoft.com/office/drawing/2014/main" id="{72E06DDC-EA78-AB44-A5F8-4B8315CBB3FE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181118" y="6007100"/>
            <a:ext cx="1692075" cy="506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510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87" r:id="rId2"/>
    <p:sldLayoutId id="2147483684" r:id="rId3"/>
    <p:sldLayoutId id="2147483673" r:id="rId4"/>
    <p:sldLayoutId id="2147483672" r:id="rId5"/>
    <p:sldLayoutId id="2147483680" r:id="rId6"/>
    <p:sldLayoutId id="2147483683" r:id="rId7"/>
    <p:sldLayoutId id="2147483686" r:id="rId8"/>
    <p:sldLayoutId id="2147483681" r:id="rId9"/>
    <p:sldLayoutId id="2147483685" r:id="rId10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b="1" i="0" kern="1200">
          <a:solidFill>
            <a:srgbClr val="003DA5"/>
          </a:solidFill>
          <a:latin typeface="Arial Regular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rgbClr val="003DA5"/>
        </a:buClr>
        <a:buFont typeface="Arial" panose="020B0604020202020204" pitchFamily="34" charset="0"/>
        <a:buChar char="•"/>
        <a:defRPr sz="2800" b="0" i="0" kern="1200" baseline="0">
          <a:solidFill>
            <a:srgbClr val="003DA5"/>
          </a:solidFill>
          <a:latin typeface="Arial Regular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rgbClr val="003DA5"/>
        </a:buClr>
        <a:buFont typeface="Arial" panose="020B0604020202020204" pitchFamily="34" charset="0"/>
        <a:buChar char="•"/>
        <a:defRPr sz="2400" b="0" i="0" kern="1200">
          <a:solidFill>
            <a:srgbClr val="000000"/>
          </a:solidFill>
          <a:latin typeface="Arial Regular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rgbClr val="4D75B5"/>
        </a:buClr>
        <a:buFont typeface="Arial" panose="020B0604020202020204" pitchFamily="34" charset="0"/>
        <a:buChar char="•"/>
        <a:defRPr sz="2000" b="0" i="0" kern="1200">
          <a:solidFill>
            <a:srgbClr val="000000"/>
          </a:solidFill>
          <a:latin typeface="Arial Regular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rgbClr val="7390C1"/>
        </a:buClr>
        <a:buFont typeface="Arial" panose="020B0604020202020204" pitchFamily="34" charset="0"/>
        <a:buChar char="•"/>
        <a:defRPr sz="1800" b="0" i="0" kern="1200">
          <a:solidFill>
            <a:srgbClr val="000000"/>
          </a:solidFill>
          <a:latin typeface="Arial Regular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rgbClr val="000000"/>
        </a:buClr>
        <a:buFont typeface="Arial" panose="020B0604020202020204" pitchFamily="34" charset="0"/>
        <a:buChar char="•"/>
        <a:defRPr sz="1800" b="0" i="0" kern="1200">
          <a:solidFill>
            <a:srgbClr val="000000"/>
          </a:solidFill>
          <a:latin typeface="Arial Regular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6" userDrawn="1">
          <p15:clr>
            <a:srgbClr val="F26B43"/>
          </p15:clr>
        </p15:guide>
        <p15:guide id="2" orient="horz" pos="754" userDrawn="1">
          <p15:clr>
            <a:srgbClr val="F26B43"/>
          </p15:clr>
        </p15:guide>
        <p15:guide id="3" orient="horz" pos="3566" userDrawn="1">
          <p15:clr>
            <a:srgbClr val="F26B43"/>
          </p15:clr>
        </p15:guide>
        <p15:guide id="4" pos="7378" userDrawn="1">
          <p15:clr>
            <a:srgbClr val="F26B43"/>
          </p15:clr>
        </p15:guide>
        <p15:guide id="5" pos="415" userDrawn="1">
          <p15:clr>
            <a:srgbClr val="F26B43"/>
          </p15:clr>
        </p15:guide>
        <p15:guide id="6" orient="horz" pos="913" userDrawn="1">
          <p15:clr>
            <a:srgbClr val="F26B43"/>
          </p15:clr>
        </p15:guide>
        <p15:guide id="7" pos="4452" userDrawn="1">
          <p15:clr>
            <a:srgbClr val="F26B43"/>
          </p15:clr>
        </p15:guide>
        <p15:guide id="8" pos="5473" userDrawn="1">
          <p15:clr>
            <a:srgbClr val="F26B43"/>
          </p15:clr>
        </p15:guide>
        <p15:guide id="9" pos="6856" userDrawn="1">
          <p15:clr>
            <a:srgbClr val="F26B43"/>
          </p15:clr>
        </p15:guide>
        <p15:guide id="10" orient="horz" pos="1207" userDrawn="1">
          <p15:clr>
            <a:srgbClr val="F26B43"/>
          </p15:clr>
        </p15:guide>
        <p15:guide id="11" pos="4294" userDrawn="1">
          <p15:clr>
            <a:srgbClr val="F26B43"/>
          </p15:clr>
        </p15:guide>
        <p15:guide id="12" orient="horz" pos="11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5" Type="http://schemas.openxmlformats.org/officeDocument/2006/relationships/image" Target="../media/image9.sv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91CCCF55-E2B6-EA47-8968-A3C8B2328E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10" name="Sous-titre 9">
            <a:extLst>
              <a:ext uri="{FF2B5EF4-FFF2-40B4-BE49-F238E27FC236}">
                <a16:creationId xmlns:a16="http://schemas.microsoft.com/office/drawing/2014/main" id="{6AE1966E-2E10-674F-B80C-9A36476C52C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24AC665-4C16-AC44-89BF-7E7B3FBB75E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fr-FR" dirty="0">
                <a:solidFill>
                  <a:srgbClr val="FFFFFF"/>
                </a:solidFill>
              </a:rPr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552060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36DDFFAD-4374-6748-B4D8-5477071963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676641-E93E-BF4A-8449-7861ED7ABF43}" type="slidenum">
              <a:rPr lang="fr-CA" smtClean="0"/>
              <a:pPr/>
              <a:t>2</a:t>
            </a:fld>
            <a:endParaRPr lang="fr-CA" dirty="0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01AAF1CB-D136-4941-97F4-662AFF3F85F8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517009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FC4FE668-B1EC-2F43-AB04-1806199742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CF0C5920-5373-2642-AC35-39C3E474D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2438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BD016AFA-6CD2-2C4D-B2BB-2B4A24D708B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533200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412EF175-BDF2-FE43-8CC5-6491DA9BB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850BC94-A762-B04F-A057-9303D1BDC3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84A91-C4E5-461B-B44C-88336EC44C9C}" type="slidenum">
              <a:rPr lang="fr-CA" smtClean="0"/>
              <a:pPr/>
              <a:t>5</a:t>
            </a:fld>
            <a:endParaRPr lang="fr-CA"/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F187BC40-C599-7349-A796-713C4EA0EEF6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0034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789FE147-F7D5-A24D-9A81-41080E92A28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Sous-titre 4">
            <a:extLst>
              <a:ext uri="{FF2B5EF4-FFF2-40B4-BE49-F238E27FC236}">
                <a16:creationId xmlns:a16="http://schemas.microsoft.com/office/drawing/2014/main" id="{11434168-593A-3A46-AEFB-5C413796F5A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A1D09D1F-3ACB-1939-7454-8EF34A2838EF}"/>
              </a:ext>
            </a:extLst>
          </p:cNvPr>
          <p:cNvSpPr txBox="1">
            <a:spLocks/>
          </p:cNvSpPr>
          <p:nvPr/>
        </p:nvSpPr>
        <p:spPr>
          <a:xfrm>
            <a:off x="658812" y="3170119"/>
            <a:ext cx="2866008" cy="39590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A5"/>
              </a:buClr>
              <a:buFont typeface="Arial" panose="020B0604020202020204" pitchFamily="34" charset="0"/>
              <a:buNone/>
              <a:defRPr sz="2800" b="0" i="0" kern="1200" baseline="0">
                <a:solidFill>
                  <a:schemeClr val="bg1"/>
                </a:solidFill>
                <a:latin typeface="Arial Regular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3DA5"/>
              </a:buClr>
              <a:buFont typeface="Arial" panose="020B0604020202020204" pitchFamily="34" charset="0"/>
              <a:buNone/>
              <a:defRPr sz="2000" b="0" i="0" kern="1200">
                <a:solidFill>
                  <a:srgbClr val="000000"/>
                </a:solidFill>
                <a:latin typeface="Arial Regular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4D75B5"/>
              </a:buClr>
              <a:buFont typeface="Arial" panose="020B0604020202020204" pitchFamily="34" charset="0"/>
              <a:buNone/>
              <a:defRPr sz="1800" b="0" i="0" kern="1200">
                <a:solidFill>
                  <a:srgbClr val="000000"/>
                </a:solidFill>
                <a:latin typeface="Arial Regular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7390C1"/>
              </a:buClr>
              <a:buFont typeface="Arial" panose="020B0604020202020204" pitchFamily="34" charset="0"/>
              <a:buNone/>
              <a:defRPr sz="1600" b="0" i="0" kern="1200">
                <a:solidFill>
                  <a:srgbClr val="000000"/>
                </a:solidFill>
                <a:latin typeface="Arial Regular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0000"/>
              </a:buClr>
              <a:buFont typeface="Arial" panose="020B0604020202020204" pitchFamily="34" charset="0"/>
              <a:buNone/>
              <a:defRPr sz="1600" b="0" i="0" kern="1200">
                <a:solidFill>
                  <a:srgbClr val="000000"/>
                </a:solidFill>
                <a:latin typeface="Arial Regular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2000" b="0" i="0" u="none" strike="noStrike" kern="1200" baseline="0" dirty="0">
                <a:solidFill>
                  <a:schemeClr val="bg1"/>
                </a:solidFill>
                <a:effectLst/>
                <a:latin typeface="Arial Regular"/>
                <a:ea typeface="+mn-ea"/>
                <a:cs typeface="+mn-cs"/>
              </a:rPr>
              <a:t>Québec.ca/international</a:t>
            </a:r>
            <a:endParaRPr lang="en-US" sz="2000" dirty="0"/>
          </a:p>
        </p:txBody>
      </p:sp>
      <p:pic>
        <p:nvPicPr>
          <p:cNvPr id="3" name="Graphique 2">
            <a:extLst>
              <a:ext uri="{FF2B5EF4-FFF2-40B4-BE49-F238E27FC236}">
                <a16:creationId xmlns:a16="http://schemas.microsoft.com/office/drawing/2014/main" id="{94C421D3-8B55-33B9-10A3-EA575FB11C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2003" y="3551514"/>
            <a:ext cx="403900" cy="403900"/>
          </a:xfrm>
          <a:prstGeom prst="rect">
            <a:avLst/>
          </a:prstGeom>
        </p:spPr>
      </p:pic>
      <p:pic>
        <p:nvPicPr>
          <p:cNvPr id="6" name="Graphique 5">
            <a:extLst>
              <a:ext uri="{FF2B5EF4-FFF2-40B4-BE49-F238E27FC236}">
                <a16:creationId xmlns:a16="http://schemas.microsoft.com/office/drawing/2014/main" id="{CE3AF8B2-97BB-5E58-0F63-3A12FE9B19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39978" y="3551864"/>
            <a:ext cx="403200" cy="403200"/>
          </a:xfrm>
          <a:prstGeom prst="rect">
            <a:avLst/>
          </a:prstGeom>
        </p:spPr>
      </p:pic>
      <p:pic>
        <p:nvPicPr>
          <p:cNvPr id="7" name="Graphique 6">
            <a:extLst>
              <a:ext uri="{FF2B5EF4-FFF2-40B4-BE49-F238E27FC236}">
                <a16:creationId xmlns:a16="http://schemas.microsoft.com/office/drawing/2014/main" id="{7E4274EB-A71E-D6C4-89D9-A78A8A95CE0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93443" y="3551864"/>
            <a:ext cx="403200" cy="403200"/>
          </a:xfrm>
          <a:prstGeom prst="rect">
            <a:avLst/>
          </a:prstGeom>
        </p:spPr>
      </p:pic>
      <p:pic>
        <p:nvPicPr>
          <p:cNvPr id="8" name="Graphique 7">
            <a:extLst>
              <a:ext uri="{FF2B5EF4-FFF2-40B4-BE49-F238E27FC236}">
                <a16:creationId xmlns:a16="http://schemas.microsoft.com/office/drawing/2014/main" id="{367C11E3-74C9-4B27-4731-895748860FC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446908" y="3551864"/>
            <a:ext cx="403200" cy="403200"/>
          </a:xfrm>
          <a:prstGeom prst="rect">
            <a:avLst/>
          </a:prstGeom>
        </p:spPr>
      </p:pic>
      <p:pic>
        <p:nvPicPr>
          <p:cNvPr id="9" name="Graphique 8">
            <a:extLst>
              <a:ext uri="{FF2B5EF4-FFF2-40B4-BE49-F238E27FC236}">
                <a16:creationId xmlns:a16="http://schemas.microsoft.com/office/drawing/2014/main" id="{FA063816-00CA-30E7-D8B2-98839DB60D1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009899" y="3551864"/>
            <a:ext cx="403200" cy="40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29347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Personnalisé 4">
      <a:dk1>
        <a:srgbClr val="003CA5"/>
      </a:dk1>
      <a:lt1>
        <a:srgbClr val="FFFFFF"/>
      </a:lt1>
      <a:dk2>
        <a:srgbClr val="1950AE"/>
      </a:dk2>
      <a:lt2>
        <a:srgbClr val="658ACC"/>
      </a:lt2>
      <a:accent1>
        <a:srgbClr val="3364B7"/>
      </a:accent1>
      <a:accent2>
        <a:srgbClr val="4D77C0"/>
      </a:accent2>
      <a:accent3>
        <a:srgbClr val="809ED2"/>
      </a:accent3>
      <a:accent4>
        <a:srgbClr val="99B1DB"/>
      </a:accent4>
      <a:accent5>
        <a:srgbClr val="B3C5E3"/>
      </a:accent5>
      <a:accent6>
        <a:srgbClr val="CCD8ED"/>
      </a:accent6>
      <a:hlink>
        <a:srgbClr val="1950AE"/>
      </a:hlink>
      <a:folHlink>
        <a:srgbClr val="000000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ype xmlns="5fd8b1be-39ff-4419-879f-102b5d8fd5a7" xsi:nil="true"/>
    <Categorie xmlns="5fd8b1be-39ff-4419-879f-102b5d8fd5a7" xsi:nil="true"/>
    <Date xmlns="5fd8b1be-39ff-4419-879f-102b5d8fd5a7" xsi:nil="true"/>
    <Mois xmlns="5fd8b1be-39ff-4419-879f-102b5d8fd5a7" xsi:nil="true"/>
    <lcf76f155ced4ddcb4097134ff3c332f xmlns="5fd8b1be-39ff-4419-879f-102b5d8fd5a7">
      <Terms xmlns="http://schemas.microsoft.com/office/infopath/2007/PartnerControls"/>
    </lcf76f155ced4ddcb4097134ff3c332f>
    <TaxCatchAll xmlns="044c2427-262d-4474-86a8-45139367175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7EE3B8AF13D5458A6D92007F439BCC" ma:contentTypeVersion="21" ma:contentTypeDescription="Crée un document." ma:contentTypeScope="" ma:versionID="826f82fb59ca30f2298251e56f64d486">
  <xsd:schema xmlns:xsd="http://www.w3.org/2001/XMLSchema" xmlns:xs="http://www.w3.org/2001/XMLSchema" xmlns:p="http://schemas.microsoft.com/office/2006/metadata/properties" xmlns:ns2="5fd8b1be-39ff-4419-879f-102b5d8fd5a7" xmlns:ns3="5f816651-9aec-4751-b6ff-30f5cc410a2c" xmlns:ns4="044c2427-262d-4474-86a8-451393671755" targetNamespace="http://schemas.microsoft.com/office/2006/metadata/properties" ma:root="true" ma:fieldsID="522f99edc3822859ff85c2ca4b85d05b" ns2:_="" ns3:_="" ns4:_="">
    <xsd:import namespace="5fd8b1be-39ff-4419-879f-102b5d8fd5a7"/>
    <xsd:import namespace="5f816651-9aec-4751-b6ff-30f5cc410a2c"/>
    <xsd:import namespace="044c2427-262d-4474-86a8-451393671755"/>
    <xsd:element name="properties">
      <xsd:complexType>
        <xsd:sequence>
          <xsd:element name="documentManagement">
            <xsd:complexType>
              <xsd:all>
                <xsd:element ref="ns2:type" minOccurs="0"/>
                <xsd:element ref="ns2:Categorie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Date" minOccurs="0"/>
                <xsd:element ref="ns3:SharedWithUsers" minOccurs="0"/>
                <xsd:element ref="ns3:SharedWithDetails" minOccurs="0"/>
                <xsd:element ref="ns2:MediaLengthInSeconds" minOccurs="0"/>
                <xsd:element ref="ns2:Mois" minOccurs="0"/>
                <xsd:element ref="ns2:MediaServiceObjectDetectorVersions" minOccurs="0"/>
                <xsd:element ref="ns2:lcf76f155ced4ddcb4097134ff3c332f" minOccurs="0"/>
                <xsd:element ref="ns4:TaxCatchAll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d8b1be-39ff-4419-879f-102b5d8fd5a7" elementFormDefault="qualified">
    <xsd:import namespace="http://schemas.microsoft.com/office/2006/documentManagement/types"/>
    <xsd:import namespace="http://schemas.microsoft.com/office/infopath/2007/PartnerControls"/>
    <xsd:element name="type" ma:index="8" nillable="true" ma:displayName="Type document" ma:format="Dropdown" ma:internalName="type">
      <xsd:simpleType>
        <xsd:restriction base="dms:Choice">
          <xsd:enumeration value="Notes de la sous-ministre"/>
          <xsd:enumeration value="Modèle"/>
          <xsd:enumeration value="Guide de gestion"/>
          <xsd:enumeration value="Outil RH"/>
          <xsd:enumeration value="Vidéo"/>
          <xsd:enumeration value="Image"/>
        </xsd:restriction>
      </xsd:simpleType>
    </xsd:element>
    <xsd:element name="Categorie" ma:index="9" nillable="true" ma:displayName="Categorie" ma:list="{4beeb3ba-64e1-4afc-a7d2-93f0f213f0af}" ma:internalName="Categorie" ma:showField="Title">
      <xsd:simpleType>
        <xsd:restriction base="dms:Lookup"/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Date" ma:index="19" nillable="true" ma:displayName="Date" ma:format="DateOnly" ma:internalName="Date">
      <xsd:simpleType>
        <xsd:restriction base="dms:DateTime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ois" ma:index="23" nillable="true" ma:displayName="Mois" ma:format="Dropdown" ma:internalName="Mois">
      <xsd:simpleType>
        <xsd:restriction base="dms:Text">
          <xsd:maxLength value="255"/>
        </xsd:restriction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26" nillable="true" ma:taxonomy="true" ma:internalName="lcf76f155ced4ddcb4097134ff3c332f" ma:taxonomyFieldName="MediaServiceImageTags" ma:displayName="Balises d’images" ma:readOnly="false" ma:fieldId="{5cf76f15-5ced-4ddc-b409-7134ff3c332f}" ma:taxonomyMulti="true" ma:sspId="099b1512-8621-4339-be07-1591770e1ee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816651-9aec-4751-b6ff-30f5cc410a2c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4c2427-262d-4474-86a8-451393671755" elementFormDefault="qualified">
    <xsd:import namespace="http://schemas.microsoft.com/office/2006/documentManagement/types"/>
    <xsd:import namespace="http://schemas.microsoft.com/office/infopath/2007/PartnerControls"/>
    <xsd:element name="TaxCatchAll" ma:index="27" nillable="true" ma:displayName="Taxonomy Catch All Column" ma:hidden="true" ma:list="{532c946b-5001-460f-91c4-07021c79da1f}" ma:internalName="TaxCatchAll" ma:showField="CatchAllData" ma:web="5f816651-9aec-4751-b6ff-30f5cc410a2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097B339-8110-4F17-BAEF-CE682D8082D9}">
  <ds:schemaRefs>
    <ds:schemaRef ds:uri="http://schemas.microsoft.com/office/infopath/2007/PartnerControls"/>
    <ds:schemaRef ds:uri="http://www.w3.org/XML/1998/namespace"/>
    <ds:schemaRef ds:uri="http://purl.org/dc/terms/"/>
    <ds:schemaRef ds:uri="5fd8b1be-39ff-4419-879f-102b5d8fd5a7"/>
    <ds:schemaRef ds:uri="5f816651-9aec-4751-b6ff-30f5cc410a2c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044c2427-262d-4474-86a8-451393671755"/>
    <ds:schemaRef ds:uri="http://schemas.microsoft.com/office/2006/metadata/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637BCD90-6AEC-4E75-AB8B-8589701DFA7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E87466C-00D7-43AE-B752-003443D2DE3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fd8b1be-39ff-4419-879f-102b5d8fd5a7"/>
    <ds:schemaRef ds:uri="5f816651-9aec-4751-b6ff-30f5cc410a2c"/>
    <ds:schemaRef ds:uri="044c2427-262d-4474-86a8-45139367175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aadc3772-eb2a-4662-b583-4b7a8acb1942}" enabled="1" method="Standard" siteId="{b079ec29-428d-4f8b-9054-bdbcd0d49a3b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11052</TotalTime>
  <Words>9</Words>
  <Application>Microsoft Office PowerPoint</Application>
  <PresentationFormat>Grand écran</PresentationFormat>
  <Paragraphs>5</Paragraphs>
  <Slides>6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9" baseType="lpstr">
      <vt:lpstr>Arial</vt:lpstr>
      <vt:lpstr>Arial Regular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Ministère du Conseil exécutif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Sandoval, Claudia</dc:creator>
  <cp:lastModifiedBy>Montambault, Sonia</cp:lastModifiedBy>
  <cp:revision>126</cp:revision>
  <dcterms:created xsi:type="dcterms:W3CDTF">2019-04-02T14:08:11Z</dcterms:created>
  <dcterms:modified xsi:type="dcterms:W3CDTF">2025-12-04T19:40:53Z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0x010100027EE3B8AF13D5458A6D92007F439BCC</vt:lpwstr>
  </property>
  <property fmtid="{D5CDD505-2E9C-101B-9397-08002B2CF9AE}" pid="3" name="MediaServiceImageTags">
    <vt:lpwstr/>
  </property>
</Properties>
</file>