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1" r:id="rId5"/>
    <p:sldMasterId id="2147483719" r:id="rId6"/>
    <p:sldMasterId id="2147483743" r:id="rId7"/>
  </p:sldMasterIdLst>
  <p:notesMasterIdLst>
    <p:notesMasterId r:id="rId15"/>
  </p:notesMasterIdLst>
  <p:sldIdLst>
    <p:sldId id="263" r:id="rId8"/>
    <p:sldId id="2147482644" r:id="rId9"/>
    <p:sldId id="2147482645" r:id="rId10"/>
    <p:sldId id="2147482642" r:id="rId11"/>
    <p:sldId id="2147482646" r:id="rId12"/>
    <p:sldId id="2147482643" r:id="rId13"/>
    <p:sldId id="27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586972-E18F-715F-AB08-A284D30A6267}" name="Sarah Larose" initials="SL" userId="S::sarah.larose@invest-quebec.com::2c67bc66-fc63-4849-a6bd-d1a82167599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84F72-5D01-499E-9CF1-E9F38E2FC5FA}" v="7" dt="2025-12-03T20:20:04.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83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ambault, Sonia" userId="c3a86943-acf9-4cf1-ad20-1fa47f28e00a" providerId="ADAL" clId="{19DEE105-82EF-4D8C-902E-83D0500DDA12}"/>
    <pc:docChg chg="undo custSel modSld addMainMaster delMainMaster modMainMaster">
      <pc:chgData name="Montambault, Sonia" userId="c3a86943-acf9-4cf1-ad20-1fa47f28e00a" providerId="ADAL" clId="{19DEE105-82EF-4D8C-902E-83D0500DDA12}" dt="2025-12-03T20:21:32.210" v="28" actId="207"/>
      <pc:docMkLst>
        <pc:docMk/>
      </pc:docMkLst>
      <pc:sldChg chg="modSp mod">
        <pc:chgData name="Montambault, Sonia" userId="c3a86943-acf9-4cf1-ad20-1fa47f28e00a" providerId="ADAL" clId="{19DEE105-82EF-4D8C-902E-83D0500DDA12}" dt="2025-12-03T20:00:44.094" v="0" actId="20577"/>
        <pc:sldMkLst>
          <pc:docMk/>
          <pc:sldMk cId="1454680853" sldId="263"/>
        </pc:sldMkLst>
        <pc:spChg chg="mod">
          <ac:chgData name="Montambault, Sonia" userId="c3a86943-acf9-4cf1-ad20-1fa47f28e00a" providerId="ADAL" clId="{19DEE105-82EF-4D8C-902E-83D0500DDA12}" dt="2025-12-03T20:00:44.094" v="0" actId="20577"/>
          <ac:spMkLst>
            <pc:docMk/>
            <pc:sldMk cId="1454680853" sldId="263"/>
            <ac:spMk id="3" creationId="{6EE7B565-D1D3-AFE5-B8C9-3450EB617B64}"/>
          </ac:spMkLst>
        </pc:spChg>
      </pc:sldChg>
      <pc:sldChg chg="addSp delSp modSp mod chgLayout">
        <pc:chgData name="Montambault, Sonia" userId="c3a86943-acf9-4cf1-ad20-1fa47f28e00a" providerId="ADAL" clId="{19DEE105-82EF-4D8C-902E-83D0500DDA12}" dt="2025-12-03T20:21:32.210" v="28" actId="207"/>
        <pc:sldMkLst>
          <pc:docMk/>
          <pc:sldMk cId="3123886679" sldId="278"/>
        </pc:sldMkLst>
        <pc:spChg chg="add mod">
          <ac:chgData name="Montambault, Sonia" userId="c3a86943-acf9-4cf1-ad20-1fa47f28e00a" providerId="ADAL" clId="{19DEE105-82EF-4D8C-902E-83D0500DDA12}" dt="2025-12-03T20:19:43.400" v="16"/>
          <ac:spMkLst>
            <pc:docMk/>
            <pc:sldMk cId="3123886679" sldId="278"/>
            <ac:spMk id="2" creationId="{BFC921B9-36A7-389B-C2B6-AD81ED160D07}"/>
          </ac:spMkLst>
        </pc:spChg>
        <pc:spChg chg="mod ord">
          <ac:chgData name="Montambault, Sonia" userId="c3a86943-acf9-4cf1-ad20-1fa47f28e00a" providerId="ADAL" clId="{19DEE105-82EF-4D8C-902E-83D0500DDA12}" dt="2025-12-03T20:19:50.120" v="17" actId="6264"/>
          <ac:spMkLst>
            <pc:docMk/>
            <pc:sldMk cId="3123886679" sldId="278"/>
            <ac:spMk id="4" creationId="{789FE147-F7D5-A24D-9A81-41080E92A287}"/>
          </ac:spMkLst>
        </pc:spChg>
        <pc:spChg chg="add del mod">
          <ac:chgData name="Montambault, Sonia" userId="c3a86943-acf9-4cf1-ad20-1fa47f28e00a" providerId="ADAL" clId="{19DEE105-82EF-4D8C-902E-83D0500DDA12}" dt="2025-12-03T20:19:50.120" v="17" actId="6264"/>
          <ac:spMkLst>
            <pc:docMk/>
            <pc:sldMk cId="3123886679" sldId="278"/>
            <ac:spMk id="9" creationId="{31A0F1D9-F5EA-3921-2699-A9E5E485503F}"/>
          </ac:spMkLst>
        </pc:spChg>
        <pc:spChg chg="add mod ord">
          <ac:chgData name="Montambault, Sonia" userId="c3a86943-acf9-4cf1-ad20-1fa47f28e00a" providerId="ADAL" clId="{19DEE105-82EF-4D8C-902E-83D0500DDA12}" dt="2025-12-03T20:21:00.223" v="26" actId="255"/>
          <ac:spMkLst>
            <pc:docMk/>
            <pc:sldMk cId="3123886679" sldId="278"/>
            <ac:spMk id="10" creationId="{457F694A-95AD-C789-A88B-6A4786BD95A7}"/>
          </ac:spMkLst>
        </pc:spChg>
        <pc:spChg chg="del mod">
          <ac:chgData name="Montambault, Sonia" userId="c3a86943-acf9-4cf1-ad20-1fa47f28e00a" providerId="ADAL" clId="{19DEE105-82EF-4D8C-902E-83D0500DDA12}" dt="2025-12-03T20:20:02.084" v="19" actId="478"/>
          <ac:spMkLst>
            <pc:docMk/>
            <pc:sldMk cId="3123886679" sldId="278"/>
            <ac:spMk id="11" creationId="{4FCC3110-D33B-4582-2E48-CB4A548E7B45}"/>
          </ac:spMkLst>
        </pc:spChg>
        <pc:picChg chg="add mod">
          <ac:chgData name="Montambault, Sonia" userId="c3a86943-acf9-4cf1-ad20-1fa47f28e00a" providerId="ADAL" clId="{19DEE105-82EF-4D8C-902E-83D0500DDA12}" dt="2025-12-03T20:21:21.971" v="27" actId="207"/>
          <ac:picMkLst>
            <pc:docMk/>
            <pc:sldMk cId="3123886679" sldId="278"/>
            <ac:picMk id="3" creationId="{271C46C1-1A62-3810-9D58-C0CE54701721}"/>
          </ac:picMkLst>
        </pc:picChg>
        <pc:picChg chg="add mod">
          <ac:chgData name="Montambault, Sonia" userId="c3a86943-acf9-4cf1-ad20-1fa47f28e00a" providerId="ADAL" clId="{19DEE105-82EF-4D8C-902E-83D0500DDA12}" dt="2025-12-03T20:21:32.210" v="28" actId="207"/>
          <ac:picMkLst>
            <pc:docMk/>
            <pc:sldMk cId="3123886679" sldId="278"/>
            <ac:picMk id="5" creationId="{F9F100ED-B413-0E40-97C7-E99D04192268}"/>
          </ac:picMkLst>
        </pc:picChg>
        <pc:picChg chg="add mod">
          <ac:chgData name="Montambault, Sonia" userId="c3a86943-acf9-4cf1-ad20-1fa47f28e00a" providerId="ADAL" clId="{19DEE105-82EF-4D8C-902E-83D0500DDA12}" dt="2025-12-03T20:21:32.210" v="28" actId="207"/>
          <ac:picMkLst>
            <pc:docMk/>
            <pc:sldMk cId="3123886679" sldId="278"/>
            <ac:picMk id="6" creationId="{77BD26D5-63C7-4834-84C1-8FC6010F6E4A}"/>
          </ac:picMkLst>
        </pc:picChg>
        <pc:picChg chg="add mod">
          <ac:chgData name="Montambault, Sonia" userId="c3a86943-acf9-4cf1-ad20-1fa47f28e00a" providerId="ADAL" clId="{19DEE105-82EF-4D8C-902E-83D0500DDA12}" dt="2025-12-03T20:21:32.210" v="28" actId="207"/>
          <ac:picMkLst>
            <pc:docMk/>
            <pc:sldMk cId="3123886679" sldId="278"/>
            <ac:picMk id="7" creationId="{A6088AE9-9200-DDD3-40FB-4DD33CBFA8A4}"/>
          </ac:picMkLst>
        </pc:picChg>
        <pc:picChg chg="add mod">
          <ac:chgData name="Montambault, Sonia" userId="c3a86943-acf9-4cf1-ad20-1fa47f28e00a" providerId="ADAL" clId="{19DEE105-82EF-4D8C-902E-83D0500DDA12}" dt="2025-12-03T20:21:32.210" v="28" actId="207"/>
          <ac:picMkLst>
            <pc:docMk/>
            <pc:sldMk cId="3123886679" sldId="278"/>
            <ac:picMk id="8" creationId="{65A199D1-76D9-E307-6D32-E1D40586D126}"/>
          </ac:picMkLst>
        </pc:picChg>
      </pc:sldChg>
      <pc:sldChg chg="modSp">
        <pc:chgData name="Montambault, Sonia" userId="c3a86943-acf9-4cf1-ad20-1fa47f28e00a" providerId="ADAL" clId="{19DEE105-82EF-4D8C-902E-83D0500DDA12}" dt="2025-12-03T20:19:27.717" v="11"/>
        <pc:sldMkLst>
          <pc:docMk/>
          <pc:sldMk cId="3871701393" sldId="2147482644"/>
        </pc:sldMkLst>
        <pc:spChg chg="mod">
          <ac:chgData name="Montambault, Sonia" userId="c3a86943-acf9-4cf1-ad20-1fa47f28e00a" providerId="ADAL" clId="{19DEE105-82EF-4D8C-902E-83D0500DDA12}" dt="2025-12-03T20:19:27.717" v="11"/>
          <ac:spMkLst>
            <pc:docMk/>
            <pc:sldMk cId="3871701393" sldId="2147482644"/>
            <ac:spMk id="2" creationId="{7E0B85D5-C762-ED77-4D4F-923CE7AED66B}"/>
          </ac:spMkLst>
        </pc:spChg>
        <pc:spChg chg="mod">
          <ac:chgData name="Montambault, Sonia" userId="c3a86943-acf9-4cf1-ad20-1fa47f28e00a" providerId="ADAL" clId="{19DEE105-82EF-4D8C-902E-83D0500DDA12}" dt="2025-12-03T20:19:27.717" v="11"/>
          <ac:spMkLst>
            <pc:docMk/>
            <pc:sldMk cId="3871701393" sldId="2147482644"/>
            <ac:spMk id="6" creationId="{BB30B233-774A-EBBE-ADE9-623F13EB871D}"/>
          </ac:spMkLst>
        </pc:spChg>
        <pc:spChg chg="mod">
          <ac:chgData name="Montambault, Sonia" userId="c3a86943-acf9-4cf1-ad20-1fa47f28e00a" providerId="ADAL" clId="{19DEE105-82EF-4D8C-902E-83D0500DDA12}" dt="2025-12-03T20:19:27.717" v="11"/>
          <ac:spMkLst>
            <pc:docMk/>
            <pc:sldMk cId="3871701393" sldId="2147482644"/>
            <ac:spMk id="9" creationId="{A001CAF1-B93C-4675-62E9-C3FF1389F5D4}"/>
          </ac:spMkLst>
        </pc:spChg>
        <pc:spChg chg="mod">
          <ac:chgData name="Montambault, Sonia" userId="c3a86943-acf9-4cf1-ad20-1fa47f28e00a" providerId="ADAL" clId="{19DEE105-82EF-4D8C-902E-83D0500DDA12}" dt="2025-12-03T20:19:27.717" v="11"/>
          <ac:spMkLst>
            <pc:docMk/>
            <pc:sldMk cId="3871701393" sldId="2147482644"/>
            <ac:spMk id="10" creationId="{BDA4A9D2-E80C-30D6-23DC-6908B9CB5DDF}"/>
          </ac:spMkLst>
        </pc:spChg>
      </pc:sldChg>
      <pc:sldChg chg="modSp">
        <pc:chgData name="Montambault, Sonia" userId="c3a86943-acf9-4cf1-ad20-1fa47f28e00a" providerId="ADAL" clId="{19DEE105-82EF-4D8C-902E-83D0500DDA12}" dt="2025-12-03T20:19:27.717" v="11"/>
        <pc:sldMkLst>
          <pc:docMk/>
          <pc:sldMk cId="3621877084" sldId="2147482645"/>
        </pc:sldMkLst>
        <pc:spChg chg="mod">
          <ac:chgData name="Montambault, Sonia" userId="c3a86943-acf9-4cf1-ad20-1fa47f28e00a" providerId="ADAL" clId="{19DEE105-82EF-4D8C-902E-83D0500DDA12}" dt="2025-12-03T20:19:27.717" v="11"/>
          <ac:spMkLst>
            <pc:docMk/>
            <pc:sldMk cId="3621877084" sldId="2147482645"/>
            <ac:spMk id="4" creationId="{8E56EA56-51B4-26B1-1792-4F9290DB4084}"/>
          </ac:spMkLst>
        </pc:spChg>
      </pc:sldChg>
      <pc:sldMasterChg chg="modSldLayout">
        <pc:chgData name="Montambault, Sonia" userId="c3a86943-acf9-4cf1-ad20-1fa47f28e00a" providerId="ADAL" clId="{19DEE105-82EF-4D8C-902E-83D0500DDA12}" dt="2025-12-03T20:19:34.950" v="15" actId="1076"/>
        <pc:sldMasterMkLst>
          <pc:docMk/>
          <pc:sldMasterMk cId="1046578114" sldId="2147483672"/>
        </pc:sldMasterMkLst>
        <pc:sldLayoutChg chg="addSp delSp modSp mod">
          <pc:chgData name="Montambault, Sonia" userId="c3a86943-acf9-4cf1-ad20-1fa47f28e00a" providerId="ADAL" clId="{19DEE105-82EF-4D8C-902E-83D0500DDA12}" dt="2025-12-03T20:19:34.950" v="15" actId="1076"/>
          <pc:sldLayoutMkLst>
            <pc:docMk/>
            <pc:sldMasterMk cId="1046578114" sldId="2147483672"/>
            <pc:sldLayoutMk cId="410364159" sldId="2147483764"/>
          </pc:sldLayoutMkLst>
          <pc:spChg chg="mod">
            <ac:chgData name="Montambault, Sonia" userId="c3a86943-acf9-4cf1-ad20-1fa47f28e00a" providerId="ADAL" clId="{19DEE105-82EF-4D8C-902E-83D0500DDA12}" dt="2025-12-03T20:19:34.950" v="15" actId="1076"/>
            <ac:spMkLst>
              <pc:docMk/>
              <pc:sldMasterMk cId="1046578114" sldId="2147483672"/>
              <pc:sldLayoutMk cId="410364159" sldId="2147483764"/>
              <ac:spMk id="3" creationId="{00000000-0000-0000-0000-000000000000}"/>
            </ac:spMkLst>
          </pc:spChg>
          <pc:spChg chg="add mod">
            <ac:chgData name="Montambault, Sonia" userId="c3a86943-acf9-4cf1-ad20-1fa47f28e00a" providerId="ADAL" clId="{19DEE105-82EF-4D8C-902E-83D0500DDA12}" dt="2025-12-03T20:18:50.612" v="7"/>
            <ac:spMkLst>
              <pc:docMk/>
              <pc:sldMasterMk cId="1046578114" sldId="2147483672"/>
              <pc:sldLayoutMk cId="410364159" sldId="2147483764"/>
              <ac:spMk id="4" creationId="{83ADB315-CDCD-8493-D518-373F3F352A9B}"/>
            </ac:spMkLst>
          </pc:spChg>
          <pc:spChg chg="del">
            <ac:chgData name="Montambault, Sonia" userId="c3a86943-acf9-4cf1-ad20-1fa47f28e00a" providerId="ADAL" clId="{19DEE105-82EF-4D8C-902E-83D0500DDA12}" dt="2025-12-03T20:18:28.936" v="1" actId="478"/>
            <ac:spMkLst>
              <pc:docMk/>
              <pc:sldMasterMk cId="1046578114" sldId="2147483672"/>
              <pc:sldLayoutMk cId="410364159" sldId="2147483764"/>
              <ac:spMk id="17" creationId="{0C6813C9-A04F-F348-B226-3A65CDD97E56}"/>
            </ac:spMkLst>
          </pc:spChg>
          <pc:grpChg chg="mod">
            <ac:chgData name="Montambault, Sonia" userId="c3a86943-acf9-4cf1-ad20-1fa47f28e00a" providerId="ADAL" clId="{19DEE105-82EF-4D8C-902E-83D0500DDA12}" dt="2025-12-03T20:18:34.921" v="5" actId="1076"/>
            <ac:grpSpMkLst>
              <pc:docMk/>
              <pc:sldMasterMk cId="1046578114" sldId="2147483672"/>
              <pc:sldLayoutMk cId="410364159" sldId="2147483764"/>
              <ac:grpSpMk id="19" creationId="{106F2404-E88A-DB49-A223-DB75F4FF63A9}"/>
            </ac:grpSpMkLst>
          </pc:grpChg>
          <pc:picChg chg="add mod">
            <ac:chgData name="Montambault, Sonia" userId="c3a86943-acf9-4cf1-ad20-1fa47f28e00a" providerId="ADAL" clId="{19DEE105-82EF-4D8C-902E-83D0500DDA12}" dt="2025-12-03T20:18:50.612" v="7"/>
            <ac:picMkLst>
              <pc:docMk/>
              <pc:sldMasterMk cId="1046578114" sldId="2147483672"/>
              <pc:sldLayoutMk cId="410364159" sldId="2147483764"/>
              <ac:picMk id="5" creationId="{F2C1605D-F4E6-2787-A3CA-EF3D689BF4DB}"/>
            </ac:picMkLst>
          </pc:picChg>
          <pc:picChg chg="add mod">
            <ac:chgData name="Montambault, Sonia" userId="c3a86943-acf9-4cf1-ad20-1fa47f28e00a" providerId="ADAL" clId="{19DEE105-82EF-4D8C-902E-83D0500DDA12}" dt="2025-12-03T20:18:50.612" v="7"/>
            <ac:picMkLst>
              <pc:docMk/>
              <pc:sldMasterMk cId="1046578114" sldId="2147483672"/>
              <pc:sldLayoutMk cId="410364159" sldId="2147483764"/>
              <ac:picMk id="6" creationId="{0605A545-5649-F8B8-4EB7-08011FB28D7B}"/>
            </ac:picMkLst>
          </pc:picChg>
          <pc:picChg chg="add mod">
            <ac:chgData name="Montambault, Sonia" userId="c3a86943-acf9-4cf1-ad20-1fa47f28e00a" providerId="ADAL" clId="{19DEE105-82EF-4D8C-902E-83D0500DDA12}" dt="2025-12-03T20:18:50.612" v="7"/>
            <ac:picMkLst>
              <pc:docMk/>
              <pc:sldMasterMk cId="1046578114" sldId="2147483672"/>
              <pc:sldLayoutMk cId="410364159" sldId="2147483764"/>
              <ac:picMk id="7" creationId="{55A42A73-79C3-990A-365D-ACCE5F0F5DB0}"/>
            </ac:picMkLst>
          </pc:picChg>
          <pc:picChg chg="add mod">
            <ac:chgData name="Montambault, Sonia" userId="c3a86943-acf9-4cf1-ad20-1fa47f28e00a" providerId="ADAL" clId="{19DEE105-82EF-4D8C-902E-83D0500DDA12}" dt="2025-12-03T20:18:50.612" v="7"/>
            <ac:picMkLst>
              <pc:docMk/>
              <pc:sldMasterMk cId="1046578114" sldId="2147483672"/>
              <pc:sldLayoutMk cId="410364159" sldId="2147483764"/>
              <ac:picMk id="8" creationId="{FF424A68-0E3C-E8E8-97F3-7D37DA1FCA12}"/>
            </ac:picMkLst>
          </pc:picChg>
          <pc:picChg chg="add mod">
            <ac:chgData name="Montambault, Sonia" userId="c3a86943-acf9-4cf1-ad20-1fa47f28e00a" providerId="ADAL" clId="{19DEE105-82EF-4D8C-902E-83D0500DDA12}" dt="2025-12-03T20:18:50.612" v="7"/>
            <ac:picMkLst>
              <pc:docMk/>
              <pc:sldMasterMk cId="1046578114" sldId="2147483672"/>
              <pc:sldLayoutMk cId="410364159" sldId="2147483764"/>
              <ac:picMk id="9" creationId="{79CD3988-D5B3-D817-BB67-0841D1A48FAA}"/>
            </ac:picMkLst>
          </pc:picChg>
          <pc:picChg chg="del">
            <ac:chgData name="Montambault, Sonia" userId="c3a86943-acf9-4cf1-ad20-1fa47f28e00a" providerId="ADAL" clId="{19DEE105-82EF-4D8C-902E-83D0500DDA12}" dt="2025-12-03T20:18:28.936" v="1" actId="478"/>
            <ac:picMkLst>
              <pc:docMk/>
              <pc:sldMasterMk cId="1046578114" sldId="2147483672"/>
              <pc:sldLayoutMk cId="410364159" sldId="2147483764"/>
              <ac:picMk id="21" creationId="{10EC539C-C0EB-D340-83EB-79B7FFBC91EF}"/>
            </ac:picMkLst>
          </pc:picChg>
          <pc:picChg chg="del">
            <ac:chgData name="Montambault, Sonia" userId="c3a86943-acf9-4cf1-ad20-1fa47f28e00a" providerId="ADAL" clId="{19DEE105-82EF-4D8C-902E-83D0500DDA12}" dt="2025-12-03T20:18:28.936" v="1" actId="478"/>
            <ac:picMkLst>
              <pc:docMk/>
              <pc:sldMasterMk cId="1046578114" sldId="2147483672"/>
              <pc:sldLayoutMk cId="410364159" sldId="2147483764"/>
              <ac:picMk id="22" creationId="{9E2BC043-7F38-D34F-B8DD-B79D6C072CBA}"/>
            </ac:picMkLst>
          </pc:picChg>
          <pc:picChg chg="del">
            <ac:chgData name="Montambault, Sonia" userId="c3a86943-acf9-4cf1-ad20-1fa47f28e00a" providerId="ADAL" clId="{19DEE105-82EF-4D8C-902E-83D0500DDA12}" dt="2025-12-03T20:18:28.936" v="1" actId="478"/>
            <ac:picMkLst>
              <pc:docMk/>
              <pc:sldMasterMk cId="1046578114" sldId="2147483672"/>
              <pc:sldLayoutMk cId="410364159" sldId="2147483764"/>
              <ac:picMk id="24" creationId="{0464F686-E476-7942-A141-06F34D56BE55}"/>
            </ac:picMkLst>
          </pc:picChg>
          <pc:picChg chg="del">
            <ac:chgData name="Montambault, Sonia" userId="c3a86943-acf9-4cf1-ad20-1fa47f28e00a" providerId="ADAL" clId="{19DEE105-82EF-4D8C-902E-83D0500DDA12}" dt="2025-12-03T20:18:28.936" v="1" actId="478"/>
            <ac:picMkLst>
              <pc:docMk/>
              <pc:sldMasterMk cId="1046578114" sldId="2147483672"/>
              <pc:sldLayoutMk cId="410364159" sldId="2147483764"/>
              <ac:picMk id="26" creationId="{7BEBDB5B-38E2-2B4F-B352-0CCCFDBB94EB}"/>
            </ac:picMkLst>
          </pc:picChg>
          <pc:picChg chg="del">
            <ac:chgData name="Montambault, Sonia" userId="c3a86943-acf9-4cf1-ad20-1fa47f28e00a" providerId="ADAL" clId="{19DEE105-82EF-4D8C-902E-83D0500DDA12}" dt="2025-12-03T20:18:28.936" v="1" actId="478"/>
            <ac:picMkLst>
              <pc:docMk/>
              <pc:sldMasterMk cId="1046578114" sldId="2147483672"/>
              <pc:sldLayoutMk cId="410364159" sldId="2147483764"/>
              <ac:picMk id="29" creationId="{91EC57CB-A62A-C240-A17D-5548DEF7369C}"/>
            </ac:picMkLst>
          </pc:picChg>
        </pc:sldLayoutChg>
      </pc:sldMasterChg>
      <pc:sldMasterChg chg="add del">
        <pc:chgData name="Montambault, Sonia" userId="c3a86943-acf9-4cf1-ad20-1fa47f28e00a" providerId="ADAL" clId="{19DEE105-82EF-4D8C-902E-83D0500DDA12}" dt="2025-12-03T20:19:29.646" v="13" actId="2696"/>
        <pc:sldMasterMkLst>
          <pc:docMk/>
          <pc:sldMasterMk cId="599994581" sldId="2147483701"/>
        </pc:sldMasterMkLst>
      </pc:sldMasterChg>
      <pc:sldMasterChg chg="add del">
        <pc:chgData name="Montambault, Sonia" userId="c3a86943-acf9-4cf1-ad20-1fa47f28e00a" providerId="ADAL" clId="{19DEE105-82EF-4D8C-902E-83D0500DDA12}" dt="2025-12-03T20:19:29.429" v="12" actId="2696"/>
        <pc:sldMasterMkLst>
          <pc:docMk/>
          <pc:sldMasterMk cId="2960541162" sldId="2147483719"/>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BE102-06FE-451A-9D29-1F00869DCC43}" type="datetimeFigureOut">
              <a:rPr lang="fr-CA" smtClean="0"/>
              <a:t>2025-12-03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E5EE0-EBF3-4C0D-B68E-D794F354E698}" type="slidenum">
              <a:rPr lang="fr-CA" smtClean="0"/>
              <a:t>‹N°›</a:t>
            </a:fld>
            <a:endParaRPr lang="fr-CA"/>
          </a:p>
        </p:txBody>
      </p:sp>
    </p:spTree>
    <p:extLst>
      <p:ext uri="{BB962C8B-B14F-4D97-AF65-F5344CB8AC3E}">
        <p14:creationId xmlns:p14="http://schemas.microsoft.com/office/powerpoint/2010/main" val="46131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a:t>
            </a:fld>
            <a:endParaRPr lang="fr-CA"/>
          </a:p>
        </p:txBody>
      </p:sp>
    </p:spTree>
    <p:extLst>
      <p:ext uri="{BB962C8B-B14F-4D97-AF65-F5344CB8AC3E}">
        <p14:creationId xmlns:p14="http://schemas.microsoft.com/office/powerpoint/2010/main" val="224174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BE598-082A-660F-2EF6-631C5625B0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63071F7-4DD4-3136-9B0D-CCC64D2392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FD6E35-E5AD-8D72-4A68-857F7D63B0FB}"/>
              </a:ext>
            </a:extLst>
          </p:cNvPr>
          <p:cNvSpPr>
            <a:spLocks noGrp="1"/>
          </p:cNvSpPr>
          <p:nvPr>
            <p:ph type="body" idx="1"/>
          </p:nvPr>
        </p:nvSpPr>
        <p:spPr/>
        <p:txBody>
          <a:bodyPr/>
          <a:lstStyle/>
          <a:p>
            <a:endParaRPr lang="en-US">
              <a:cs typeface="Calibri"/>
            </a:endParaRPr>
          </a:p>
          <a:p>
            <a:endParaRPr lang="en-US">
              <a:ea typeface="Calibri"/>
              <a:cs typeface="Calibri"/>
            </a:endParaRPr>
          </a:p>
        </p:txBody>
      </p:sp>
      <p:sp>
        <p:nvSpPr>
          <p:cNvPr id="4" name="Espace réservé du numéro de diapositive 3">
            <a:extLst>
              <a:ext uri="{FF2B5EF4-FFF2-40B4-BE49-F238E27FC236}">
                <a16:creationId xmlns:a16="http://schemas.microsoft.com/office/drawing/2014/main" id="{3F0C4278-C81A-F169-F6FE-A3C0A06F5479}"/>
              </a:ext>
            </a:extLst>
          </p:cNvPr>
          <p:cNvSpPr>
            <a:spLocks noGrp="1"/>
          </p:cNvSpPr>
          <p:nvPr>
            <p:ph type="sldNum" sz="quarter" idx="5"/>
          </p:nvPr>
        </p:nvSpPr>
        <p:spPr/>
        <p:txBody>
          <a:bodyPr/>
          <a:lstStyle/>
          <a:p>
            <a:fld id="{BCD98B07-F0B8-4ADC-8B11-567C5668547D}" type="slidenum">
              <a:rPr lang="fr-FR"/>
              <a:t>2</a:t>
            </a:fld>
            <a:endParaRPr lang="fr-FR"/>
          </a:p>
        </p:txBody>
      </p:sp>
    </p:spTree>
    <p:extLst>
      <p:ext uri="{BB962C8B-B14F-4D97-AF65-F5344CB8AC3E}">
        <p14:creationId xmlns:p14="http://schemas.microsoft.com/office/powerpoint/2010/main" val="369243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81FF-F65E-4BD3-6DB9-977958DBEB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9D56E48-DA56-2DDC-AF4F-A392C7E5055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F6DAA48-F654-C3E7-F075-B33F78C8A8A2}"/>
              </a:ext>
            </a:extLst>
          </p:cNvPr>
          <p:cNvSpPr>
            <a:spLocks noGrp="1"/>
          </p:cNvSpPr>
          <p:nvPr>
            <p:ph type="body" idx="1"/>
          </p:nvPr>
        </p:nvSpPr>
        <p:spPr/>
        <p:txBody>
          <a:bodyPr/>
          <a:lstStyle/>
          <a:p>
            <a:r>
              <a:rPr lang="fr-CA"/>
              <a:t>Banque d’infrastructures </a:t>
            </a:r>
          </a:p>
          <a:p>
            <a:r>
              <a:rPr lang="fr-CA"/>
              <a:t>Fond stratégique </a:t>
            </a:r>
            <a:r>
              <a:rPr lang="fr-CA" err="1"/>
              <a:t>inno</a:t>
            </a:r>
            <a:endParaRPr lang="fr-CA"/>
          </a:p>
          <a:p>
            <a:r>
              <a:rPr lang="fr-CA"/>
              <a:t>EDC</a:t>
            </a:r>
          </a:p>
          <a:p>
            <a:endParaRPr lang="fr-FR">
              <a:ea typeface="Calibri" panose="020F0502020204030204"/>
              <a:cs typeface="Calibri" panose="020F0502020204030204"/>
            </a:endParaRPr>
          </a:p>
        </p:txBody>
      </p:sp>
      <p:sp>
        <p:nvSpPr>
          <p:cNvPr id="4" name="Espace réservé du numéro de diapositive 3">
            <a:extLst>
              <a:ext uri="{FF2B5EF4-FFF2-40B4-BE49-F238E27FC236}">
                <a16:creationId xmlns:a16="http://schemas.microsoft.com/office/drawing/2014/main" id="{F5BB06EE-54D2-AC71-A24F-EC2483C80AF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49960-631B-41B8-80B5-B703B96ACFCB}" type="slidenum">
              <a:rPr kumimoji="0" lang="fr-CA"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863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Amanda</a:t>
            </a:r>
          </a:p>
        </p:txBody>
      </p:sp>
      <p:sp>
        <p:nvSpPr>
          <p:cNvPr id="4" name="Espace réservé du numéro de diapositive 3"/>
          <p:cNvSpPr>
            <a:spLocks noGrp="1"/>
          </p:cNvSpPr>
          <p:nvPr>
            <p:ph type="sldNum" sz="quarter" idx="5"/>
          </p:nvPr>
        </p:nvSpPr>
        <p:spPr/>
        <p:txBody>
          <a:bodyPr/>
          <a:lstStyle/>
          <a:p>
            <a:fld id="{BCD98B07-F0B8-4ADC-8B11-567C5668547D}" type="slidenum">
              <a:rPr lang="fr-FR"/>
              <a:t>6</a:t>
            </a:fld>
            <a:endParaRPr lang="fr-FR"/>
          </a:p>
        </p:txBody>
      </p:sp>
    </p:spTree>
    <p:extLst>
      <p:ext uri="{BB962C8B-B14F-4D97-AF65-F5344CB8AC3E}">
        <p14:creationId xmlns:p14="http://schemas.microsoft.com/office/powerpoint/2010/main" val="311941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Regular"/>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A81E7-5AAA-4F8B-8083-1B1E8FA7E8E7}" type="slidenum">
              <a:rPr kumimoji="0" lang="fr-CA"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446454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emf"/><Relationship Id="rId1" Type="http://schemas.openxmlformats.org/officeDocument/2006/relationships/slideMaster" Target="../slideMasters/slideMaster3.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8.png"/><Relationship Id="rId2" Type="http://schemas.openxmlformats.org/officeDocument/2006/relationships/slideMaster" Target="../slideMasters/slideMaster3.xml"/><Relationship Id="rId1" Type="http://schemas.openxmlformats.org/officeDocument/2006/relationships/tags" Target="../tags/tag1.xml"/><Relationship Id="rId6" Type="http://schemas.openxmlformats.org/officeDocument/2006/relationships/image" Target="../media/image37.svg"/><Relationship Id="rId5" Type="http://schemas.openxmlformats.org/officeDocument/2006/relationships/image" Target="../media/image19.png"/><Relationship Id="rId4" Type="http://schemas.openxmlformats.org/officeDocument/2006/relationships/image" Target="../media/image36.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Master" Target="../slideMasters/slideMaster4.xml"/><Relationship Id="rId7" Type="http://schemas.openxmlformats.org/officeDocument/2006/relationships/image" Target="../media/image4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6.emf"/><Relationship Id="rId5" Type="http://schemas.openxmlformats.org/officeDocument/2006/relationships/oleObject" Target="../embeddings/oleObject2.bin"/><Relationship Id="rId10" Type="http://schemas.openxmlformats.org/officeDocument/2006/relationships/image" Target="../media/image38.png"/><Relationship Id="rId4" Type="http://schemas.openxmlformats.org/officeDocument/2006/relationships/image" Target="../media/image39.jpeg"/><Relationship Id="rId9" Type="http://schemas.openxmlformats.org/officeDocument/2006/relationships/image" Target="../media/image20.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Master" Target="../slideMasters/slideMaster4.xml"/><Relationship Id="rId7" Type="http://schemas.openxmlformats.org/officeDocument/2006/relationships/image" Target="../media/image20.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36.emf"/><Relationship Id="rId4" Type="http://schemas.openxmlformats.org/officeDocument/2006/relationships/oleObject" Target="../embeddings/oleObject3.bin"/></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8.png"/><Relationship Id="rId2" Type="http://schemas.openxmlformats.org/officeDocument/2006/relationships/slideMaster" Target="../slideMasters/slideMaster4.xml"/><Relationship Id="rId1" Type="http://schemas.openxmlformats.org/officeDocument/2006/relationships/tags" Target="../tags/tag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6.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1.jpe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Q_Diapositive de titre">
    <p:bg>
      <p:bgPr>
        <a:solidFill>
          <a:srgbClr val="14286E"/>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6" y="0"/>
            <a:ext cx="12188954" cy="6858000"/>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
        <p:nvSpPr>
          <p:cNvPr id="2" name="Titre 1"/>
          <p:cNvSpPr>
            <a:spLocks noGrp="1"/>
          </p:cNvSpPr>
          <p:nvPr>
            <p:ph type="ctrTitle"/>
          </p:nvPr>
        </p:nvSpPr>
        <p:spPr>
          <a:xfrm>
            <a:off x="1093774" y="2571116"/>
            <a:ext cx="7739237" cy="1239540"/>
          </a:xfrm>
        </p:spPr>
        <p:txBody>
          <a:bodyPr anchor="t" anchorCtr="0">
            <a:normAutofit/>
          </a:bodyPr>
          <a:lstStyle>
            <a:lvl1pPr algn="l">
              <a:lnSpc>
                <a:spcPct val="90000"/>
              </a:lnSpc>
              <a:defRPr sz="4800">
                <a:solidFill>
                  <a:schemeClr val="bg1"/>
                </a:solidFill>
              </a:defRPr>
            </a:lvl1pPr>
          </a:lstStyle>
          <a:p>
            <a:r>
              <a:rPr lang="fr-FR"/>
              <a:t>Modifiez le style du titre</a:t>
            </a:r>
            <a:endParaRPr lang="fr-CA"/>
          </a:p>
        </p:txBody>
      </p:sp>
      <p:sp>
        <p:nvSpPr>
          <p:cNvPr id="3" name="Sous-titre 2"/>
          <p:cNvSpPr>
            <a:spLocks noGrp="1"/>
          </p:cNvSpPr>
          <p:nvPr>
            <p:ph type="subTitle" idx="1"/>
          </p:nvPr>
        </p:nvSpPr>
        <p:spPr>
          <a:xfrm>
            <a:off x="1093774" y="3967743"/>
            <a:ext cx="7739237" cy="1243998"/>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9" name="Rectangle 8"/>
          <p:cNvSpPr/>
          <p:nvPr userDrawn="1"/>
        </p:nvSpPr>
        <p:spPr>
          <a:xfrm>
            <a:off x="36191" y="6282669"/>
            <a:ext cx="420373" cy="497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6" name="Imag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371" y="412500"/>
            <a:ext cx="3062835" cy="1287552"/>
          </a:xfrm>
          <a:prstGeom prst="rect">
            <a:avLst/>
          </a:prstGeom>
        </p:spPr>
      </p:pic>
    </p:spTree>
    <p:extLst>
      <p:ext uri="{BB962C8B-B14F-4D97-AF65-F5344CB8AC3E}">
        <p14:creationId xmlns:p14="http://schemas.microsoft.com/office/powerpoint/2010/main" val="10621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parateur">
    <p:bg>
      <p:bgPr>
        <a:solidFill>
          <a:srgbClr val="14286E"/>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6" y="0"/>
            <a:ext cx="12188954" cy="6858000"/>
          </a:xfrm>
          <a:prstGeom prst="rect">
            <a:avLst/>
          </a:prstGeom>
        </p:spPr>
      </p:pic>
      <p:sp>
        <p:nvSpPr>
          <p:cNvPr id="17" name="Rectangle 16"/>
          <p:cNvSpPr/>
          <p:nvPr userDrawn="1"/>
        </p:nvSpPr>
        <p:spPr>
          <a:xfrm>
            <a:off x="0" y="0"/>
            <a:ext cx="12192000" cy="6858000"/>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cxnSp>
        <p:nvCxnSpPr>
          <p:cNvPr id="15" name="Connecteur droit 14"/>
          <p:cNvCxnSpPr/>
          <p:nvPr userDrawn="1"/>
        </p:nvCxnSpPr>
        <p:spPr>
          <a:xfrm>
            <a:off x="219075" y="3509963"/>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9400" y="1286669"/>
            <a:ext cx="1472700" cy="608013"/>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16" name="Rectangle 15"/>
          <p:cNvSpPr/>
          <p:nvPr userDrawn="1"/>
        </p:nvSpPr>
        <p:spPr>
          <a:xfrm>
            <a:off x="89400" y="3399896"/>
            <a:ext cx="533400" cy="220133"/>
          </a:xfrm>
          <a:prstGeom prst="rect">
            <a:avLst/>
          </a:prstGeom>
          <a:solidFill>
            <a:srgbClr val="FF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864" y="6167619"/>
            <a:ext cx="593645" cy="664980"/>
          </a:xfrm>
          <a:prstGeom prst="rect">
            <a:avLst/>
          </a:prstGeom>
        </p:spPr>
      </p:pic>
      <p:sp>
        <p:nvSpPr>
          <p:cNvPr id="6" name="Espace réservé du numéro de diapositive 5"/>
          <p:cNvSpPr>
            <a:spLocks noGrp="1"/>
          </p:cNvSpPr>
          <p:nvPr>
            <p:ph type="sldNum" sz="quarter" idx="12"/>
          </p:nvPr>
        </p:nvSpPr>
        <p:spPr/>
        <p:txBody>
          <a:bodyPr/>
          <a:lstStyle>
            <a:lvl1pPr>
              <a:defRPr>
                <a:solidFill>
                  <a:schemeClr val="tx1">
                    <a:lumMod val="50000"/>
                    <a:lumOff val="50000"/>
                  </a:schemeClr>
                </a:solidFill>
              </a:defRPr>
            </a:lvl1pPr>
          </a:lstStyle>
          <a:p>
            <a:fld id="{1766C594-AA70-4323-AF97-D1755D5C9C86}" type="slidenum">
              <a:rPr lang="fr-CA" smtClean="0">
                <a:solidFill>
                  <a:srgbClr val="262626">
                    <a:lumMod val="50000"/>
                    <a:lumOff val="50000"/>
                  </a:srgbClr>
                </a:solidFill>
              </a:rPr>
              <a:pPr/>
              <a:t>‹N°›</a:t>
            </a:fld>
            <a:endParaRPr lang="fr-CA">
              <a:solidFill>
                <a:srgbClr val="262626">
                  <a:lumMod val="50000"/>
                  <a:lumOff val="50000"/>
                </a:srgbClr>
              </a:solidFill>
            </a:endParaRPr>
          </a:p>
        </p:txBody>
      </p:sp>
      <p:pic>
        <p:nvPicPr>
          <p:cNvPr id="18" name="Imag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6" y="9283"/>
            <a:ext cx="12188954" cy="6858000"/>
          </a:xfrm>
          <a:prstGeom prst="rect">
            <a:avLst/>
          </a:prstGeom>
        </p:spPr>
      </p:pic>
      <p:sp>
        <p:nvSpPr>
          <p:cNvPr id="2" name="Titre 1"/>
          <p:cNvSpPr>
            <a:spLocks noGrp="1"/>
          </p:cNvSpPr>
          <p:nvPr>
            <p:ph type="ctrTitle"/>
          </p:nvPr>
        </p:nvSpPr>
        <p:spPr>
          <a:xfrm>
            <a:off x="2133600" y="1122363"/>
            <a:ext cx="8534400" cy="2387600"/>
          </a:xfrm>
        </p:spPr>
        <p:txBody>
          <a:bodyPr anchor="b">
            <a:normAutofit/>
          </a:bodyPr>
          <a:lstStyle>
            <a:lvl1pPr algn="l">
              <a:defRPr sz="4400">
                <a:solidFill>
                  <a:schemeClr val="bg1"/>
                </a:solidFill>
              </a:defRPr>
            </a:lvl1pPr>
          </a:lstStyle>
          <a:p>
            <a:r>
              <a:rPr lang="fr-FR"/>
              <a:t>Modifiez le style du titre</a:t>
            </a:r>
            <a:endParaRPr lang="fr-CA"/>
          </a:p>
        </p:txBody>
      </p:sp>
      <p:sp>
        <p:nvSpPr>
          <p:cNvPr id="3" name="Sous-titre 2"/>
          <p:cNvSpPr>
            <a:spLocks noGrp="1"/>
          </p:cNvSpPr>
          <p:nvPr>
            <p:ph type="subTitle" idx="1"/>
          </p:nvPr>
        </p:nvSpPr>
        <p:spPr>
          <a:xfrm>
            <a:off x="2133600" y="3602038"/>
            <a:ext cx="8534400" cy="1655762"/>
          </a:xfrm>
        </p:spPr>
        <p:txBody>
          <a:bodyPr/>
          <a:lstStyle>
            <a:lvl1pPr marL="0" indent="0" algn="l">
              <a:buNone/>
              <a:defRPr sz="2400" b="1">
                <a:solidFill>
                  <a:srgbClr val="FF2D3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Tree>
    <p:extLst>
      <p:ext uri="{BB962C8B-B14F-4D97-AF65-F5344CB8AC3E}">
        <p14:creationId xmlns:p14="http://schemas.microsoft.com/office/powerpoint/2010/main" val="188106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eparateur2">
    <p:bg>
      <p:bgPr>
        <a:solidFill>
          <a:srgbClr val="14286E"/>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cxnSp>
        <p:nvCxnSpPr>
          <p:cNvPr id="15" name="Connecteur droit 14"/>
          <p:cNvCxnSpPr/>
          <p:nvPr userDrawn="1"/>
        </p:nvCxnSpPr>
        <p:spPr>
          <a:xfrm>
            <a:off x="204000" y="3487650"/>
            <a:ext cx="11988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89400" y="3399896"/>
            <a:ext cx="533400" cy="220133"/>
          </a:xfrm>
          <a:prstGeom prst="rect">
            <a:avLst/>
          </a:prstGeom>
          <a:solidFill>
            <a:srgbClr val="FF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864" y="6167619"/>
            <a:ext cx="593645" cy="664980"/>
          </a:xfrm>
          <a:prstGeom prst="rect">
            <a:avLst/>
          </a:prstGeom>
        </p:spPr>
      </p:pic>
      <p:sp>
        <p:nvSpPr>
          <p:cNvPr id="6" name="Espace réservé du numéro de diapositive 5"/>
          <p:cNvSpPr>
            <a:spLocks noGrp="1"/>
          </p:cNvSpPr>
          <p:nvPr>
            <p:ph type="sldNum" sz="quarter" idx="12"/>
          </p:nvPr>
        </p:nvSpPr>
        <p:spPr/>
        <p:txBody>
          <a:bodyPr/>
          <a:lstStyle>
            <a:lvl1pPr>
              <a:defRPr>
                <a:solidFill>
                  <a:schemeClr val="tx1">
                    <a:lumMod val="50000"/>
                    <a:lumOff val="50000"/>
                  </a:schemeClr>
                </a:solidFill>
              </a:defRPr>
            </a:lvl1pPr>
          </a:lstStyle>
          <a:p>
            <a:fld id="{1766C594-AA70-4323-AF97-D1755D5C9C86}" type="slidenum">
              <a:rPr lang="fr-CA" smtClean="0">
                <a:solidFill>
                  <a:srgbClr val="262626">
                    <a:lumMod val="50000"/>
                    <a:lumOff val="50000"/>
                  </a:srgbClr>
                </a:solidFill>
              </a:rPr>
              <a:pPr/>
              <a:t>‹N°›</a:t>
            </a:fld>
            <a:endParaRPr lang="fr-CA">
              <a:solidFill>
                <a:srgbClr val="262626">
                  <a:lumMod val="50000"/>
                  <a:lumOff val="50000"/>
                </a:srgbClr>
              </a:solidFill>
            </a:endParaRPr>
          </a:p>
        </p:txBody>
      </p:sp>
      <p:pic>
        <p:nvPicPr>
          <p:cNvPr id="19" name="Image 1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119360" y="0"/>
            <a:ext cx="2072640" cy="6858000"/>
          </a:xfrm>
          <a:prstGeom prst="rect">
            <a:avLst/>
          </a:prstGeom>
        </p:spPr>
      </p:pic>
      <p:sp>
        <p:nvSpPr>
          <p:cNvPr id="2" name="Titre 1"/>
          <p:cNvSpPr>
            <a:spLocks noGrp="1"/>
          </p:cNvSpPr>
          <p:nvPr>
            <p:ph type="ctrTitle"/>
          </p:nvPr>
        </p:nvSpPr>
        <p:spPr>
          <a:xfrm>
            <a:off x="2133600" y="1122363"/>
            <a:ext cx="8534400" cy="2387600"/>
          </a:xfrm>
        </p:spPr>
        <p:txBody>
          <a:bodyPr anchor="b">
            <a:normAutofit/>
          </a:bodyPr>
          <a:lstStyle>
            <a:lvl1pPr algn="l">
              <a:defRPr sz="4400">
                <a:solidFill>
                  <a:schemeClr val="bg1"/>
                </a:solidFill>
              </a:defRPr>
            </a:lvl1pPr>
          </a:lstStyle>
          <a:p>
            <a:r>
              <a:rPr lang="fr-FR"/>
              <a:t>Modifiez le style du titre</a:t>
            </a:r>
            <a:endParaRPr lang="fr-CA"/>
          </a:p>
        </p:txBody>
      </p:sp>
      <p:sp>
        <p:nvSpPr>
          <p:cNvPr id="3" name="Sous-titre 2"/>
          <p:cNvSpPr>
            <a:spLocks noGrp="1"/>
          </p:cNvSpPr>
          <p:nvPr>
            <p:ph type="subTitle" idx="1"/>
          </p:nvPr>
        </p:nvSpPr>
        <p:spPr>
          <a:xfrm>
            <a:off x="2133600" y="3602038"/>
            <a:ext cx="8534400" cy="1655762"/>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Tree>
    <p:extLst>
      <p:ext uri="{BB962C8B-B14F-4D97-AF65-F5344CB8AC3E}">
        <p14:creationId xmlns:p14="http://schemas.microsoft.com/office/powerpoint/2010/main" val="226402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Separateur2">
    <p:bg>
      <p:bgPr>
        <a:solidFill>
          <a:srgbClr val="14286E"/>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lvl1pPr>
              <a:defRPr>
                <a:solidFill>
                  <a:schemeClr val="tx1">
                    <a:lumMod val="50000"/>
                    <a:lumOff val="50000"/>
                  </a:schemeClr>
                </a:solidFill>
              </a:defRPr>
            </a:lvl1pPr>
          </a:lstStyle>
          <a:p>
            <a:fld id="{1766C594-AA70-4323-AF97-D1755D5C9C86}" type="slidenum">
              <a:rPr lang="fr-CA" smtClean="0">
                <a:solidFill>
                  <a:srgbClr val="262626">
                    <a:lumMod val="50000"/>
                    <a:lumOff val="50000"/>
                  </a:srgbClr>
                </a:solidFill>
              </a:rPr>
              <a:pPr/>
              <a:t>‹N°›</a:t>
            </a:fld>
            <a:endParaRPr lang="fr-CA">
              <a:solidFill>
                <a:srgbClr val="262626">
                  <a:lumMod val="50000"/>
                  <a:lumOff val="50000"/>
                </a:srgbClr>
              </a:solidFill>
            </a:endParaRPr>
          </a:p>
        </p:txBody>
      </p:sp>
      <p:sp>
        <p:nvSpPr>
          <p:cNvPr id="2" name="Titre 1"/>
          <p:cNvSpPr>
            <a:spLocks noGrp="1"/>
          </p:cNvSpPr>
          <p:nvPr>
            <p:ph type="ctrTitle"/>
          </p:nvPr>
        </p:nvSpPr>
        <p:spPr>
          <a:xfrm>
            <a:off x="2133600" y="1122363"/>
            <a:ext cx="8534400" cy="2387600"/>
          </a:xfrm>
        </p:spPr>
        <p:txBody>
          <a:bodyPr anchor="b">
            <a:normAutofit/>
          </a:bodyPr>
          <a:lstStyle>
            <a:lvl1pPr algn="l">
              <a:defRPr sz="4400">
                <a:solidFill>
                  <a:schemeClr val="bg1"/>
                </a:solidFill>
              </a:defRPr>
            </a:lvl1pPr>
          </a:lstStyle>
          <a:p>
            <a:r>
              <a:rPr lang="fr-FR"/>
              <a:t>Modifiez le style du titre</a:t>
            </a:r>
            <a:endParaRPr lang="fr-CA"/>
          </a:p>
        </p:txBody>
      </p:sp>
      <p:sp>
        <p:nvSpPr>
          <p:cNvPr id="3" name="Sous-titre 2"/>
          <p:cNvSpPr>
            <a:spLocks noGrp="1"/>
          </p:cNvSpPr>
          <p:nvPr>
            <p:ph type="subTitle" idx="1"/>
          </p:nvPr>
        </p:nvSpPr>
        <p:spPr>
          <a:xfrm>
            <a:off x="2133600" y="3602038"/>
            <a:ext cx="8534400" cy="1655762"/>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pic>
        <p:nvPicPr>
          <p:cNvPr id="13" name="Imag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864" y="6167619"/>
            <a:ext cx="593645" cy="664980"/>
          </a:xfrm>
          <a:prstGeom prst="rect">
            <a:avLst/>
          </a:prstGeom>
        </p:spPr>
      </p:pic>
    </p:spTree>
    <p:extLst>
      <p:ext uri="{BB962C8B-B14F-4D97-AF65-F5344CB8AC3E}">
        <p14:creationId xmlns:p14="http://schemas.microsoft.com/office/powerpoint/2010/main" val="1138171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4744" y="0"/>
            <a:ext cx="7306056" cy="6858000"/>
          </a:xfrm>
          <a:prstGeom prst="rect">
            <a:avLst/>
          </a:prstGeom>
        </p:spPr>
      </p:pic>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66C594-AA70-4323-AF97-D1755D5C9C86}" type="slidenum">
              <a:rPr lang="fr-CA" smtClean="0">
                <a:solidFill>
                  <a:srgbClr val="FFFFFF"/>
                </a:solidFill>
              </a:rPr>
              <a:pPr/>
              <a:t>‹N°›</a:t>
            </a:fld>
            <a:endParaRPr lang="fr-CA">
              <a:solidFill>
                <a:srgbClr val="FFFFFF"/>
              </a:solidFill>
            </a:endParaRPr>
          </a:p>
        </p:txBody>
      </p:sp>
    </p:spTree>
    <p:extLst>
      <p:ext uri="{BB962C8B-B14F-4D97-AF65-F5344CB8AC3E}">
        <p14:creationId xmlns:p14="http://schemas.microsoft.com/office/powerpoint/2010/main" val="151256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4" cy="6858000"/>
          </a:xfrm>
          <a:prstGeom prst="rect">
            <a:avLst/>
          </a:prstGeom>
        </p:spPr>
      </p:pic>
      <p:pic>
        <p:nvPicPr>
          <p:cNvPr id="7" name="Imag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8732" y="0"/>
            <a:ext cx="11741745" cy="6858000"/>
          </a:xfrm>
          <a:prstGeom prst="rect">
            <a:avLst/>
          </a:prstGeom>
        </p:spPr>
      </p:pic>
      <p:sp>
        <p:nvSpPr>
          <p:cNvPr id="2" name="Titre 1"/>
          <p:cNvSpPr>
            <a:spLocks noGrp="1"/>
          </p:cNvSpPr>
          <p:nvPr>
            <p:ph type="title"/>
          </p:nvPr>
        </p:nvSpPr>
        <p:spPr>
          <a:xfrm>
            <a:off x="838200" y="165099"/>
            <a:ext cx="11124000" cy="1296000"/>
          </a:xfrm>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solidFill>
                <a:srgbClr val="262626">
                  <a:tint val="75000"/>
                </a:srgbClr>
              </a:solidFill>
            </a:endParaRPr>
          </a:p>
        </p:txBody>
      </p:sp>
      <p:sp>
        <p:nvSpPr>
          <p:cNvPr id="4" name="Espace réservé du pied de page 3"/>
          <p:cNvSpPr>
            <a:spLocks noGrp="1"/>
          </p:cNvSpPr>
          <p:nvPr>
            <p:ph type="ftr" sz="quarter" idx="11"/>
          </p:nvPr>
        </p:nvSpPr>
        <p:spPr/>
        <p:txBody>
          <a:bodyPr/>
          <a:lstStyle/>
          <a:p>
            <a:endParaRPr lang="fr-CA">
              <a:solidFill>
                <a:srgbClr val="262626">
                  <a:tint val="75000"/>
                </a:srgbClr>
              </a:solidFill>
            </a:endParaRPr>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1766C594-AA70-4323-AF97-D1755D5C9C86}" type="slidenum">
              <a:rPr lang="fr-CA" smtClean="0">
                <a:solidFill>
                  <a:srgbClr val="FFFFFF"/>
                </a:solidFill>
              </a:rPr>
              <a:pPr/>
              <a:t>‹N°›</a:t>
            </a:fld>
            <a:endParaRPr lang="fr-CA">
              <a:solidFill>
                <a:srgbClr val="FFFFFF"/>
              </a:solidFill>
            </a:endParaRPr>
          </a:p>
        </p:txBody>
      </p:sp>
    </p:spTree>
    <p:extLst>
      <p:ext uri="{BB962C8B-B14F-4D97-AF65-F5344CB8AC3E}">
        <p14:creationId xmlns:p14="http://schemas.microsoft.com/office/powerpoint/2010/main" val="957341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3545168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5944" y="0"/>
            <a:ext cx="7306056" cy="6858000"/>
          </a:xfrm>
          <a:prstGeom prst="rect">
            <a:avLst/>
          </a:prstGeom>
        </p:spPr>
      </p:pic>
      <p:sp>
        <p:nvSpPr>
          <p:cNvPr id="2" name="Titre 1"/>
          <p:cNvSpPr>
            <a:spLocks noGrp="1"/>
          </p:cNvSpPr>
          <p:nvPr>
            <p:ph type="title"/>
          </p:nvPr>
        </p:nvSpPr>
        <p:spPr>
          <a:xfrm>
            <a:off x="838199" y="365125"/>
            <a:ext cx="10753725" cy="1325563"/>
          </a:xfrm>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410325"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endParaRPr lang="fr-CA">
              <a:solidFill>
                <a:srgbClr val="262626">
                  <a:tint val="75000"/>
                </a:srgbClr>
              </a:solidFill>
            </a:endParaRPr>
          </a:p>
        </p:txBody>
      </p:sp>
      <p:sp>
        <p:nvSpPr>
          <p:cNvPr id="6" name="Espace réservé du pied de page 5"/>
          <p:cNvSpPr>
            <a:spLocks noGrp="1"/>
          </p:cNvSpPr>
          <p:nvPr>
            <p:ph type="ftr" sz="quarter" idx="11"/>
          </p:nvPr>
        </p:nvSpPr>
        <p:spPr/>
        <p:txBody>
          <a:bodyPr/>
          <a:lstStyle/>
          <a:p>
            <a:endParaRPr lang="fr-CA">
              <a:solidFill>
                <a:srgbClr val="262626">
                  <a:tint val="75000"/>
                </a:srgbClr>
              </a:solidFill>
            </a:endParaRPr>
          </a:p>
        </p:txBody>
      </p:sp>
      <p:sp>
        <p:nvSpPr>
          <p:cNvPr id="7" name="Espace réservé du numéro de diapositive 6"/>
          <p:cNvSpPr>
            <a:spLocks noGrp="1"/>
          </p:cNvSpPr>
          <p:nvPr>
            <p:ph type="sldNum" sz="quarter" idx="12"/>
          </p:nvPr>
        </p:nvSpPr>
        <p:spPr/>
        <p:txBody>
          <a:bodyPr/>
          <a:lstStyle>
            <a:lvl1pPr>
              <a:defRPr>
                <a:solidFill>
                  <a:schemeClr val="bg1"/>
                </a:solidFill>
              </a:defRPr>
            </a:lvl1pPr>
          </a:lstStyle>
          <a:p>
            <a:fld id="{1766C594-AA70-4323-AF97-D1755D5C9C86}" type="slidenum">
              <a:rPr lang="fr-CA" smtClean="0">
                <a:solidFill>
                  <a:srgbClr val="FFFFFF"/>
                </a:solidFill>
              </a:rPr>
              <a:pPr/>
              <a:t>‹N°›</a:t>
            </a:fld>
            <a:endParaRPr lang="fr-CA">
              <a:solidFill>
                <a:srgbClr val="FFFFFF"/>
              </a:solidFill>
            </a:endParaRPr>
          </a:p>
        </p:txBody>
      </p:sp>
    </p:spTree>
    <p:extLst>
      <p:ext uri="{BB962C8B-B14F-4D97-AF65-F5344CB8AC3E}">
        <p14:creationId xmlns:p14="http://schemas.microsoft.com/office/powerpoint/2010/main" val="3812398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5944" y="0"/>
            <a:ext cx="7306056" cy="6858000"/>
          </a:xfrm>
          <a:prstGeom prst="rect">
            <a:avLst/>
          </a:prstGeom>
        </p:spPr>
      </p:pic>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endParaRPr lang="fr-CA">
              <a:solidFill>
                <a:srgbClr val="262626">
                  <a:tint val="75000"/>
                </a:srgbClr>
              </a:solidFill>
            </a:endParaRPr>
          </a:p>
        </p:txBody>
      </p:sp>
      <p:sp>
        <p:nvSpPr>
          <p:cNvPr id="8" name="Espace réservé du pied de page 7"/>
          <p:cNvSpPr>
            <a:spLocks noGrp="1"/>
          </p:cNvSpPr>
          <p:nvPr>
            <p:ph type="ftr" sz="quarter" idx="11"/>
          </p:nvPr>
        </p:nvSpPr>
        <p:spPr/>
        <p:txBody>
          <a:bodyPr/>
          <a:lstStyle/>
          <a:p>
            <a:endParaRPr lang="fr-CA">
              <a:solidFill>
                <a:srgbClr val="262626">
                  <a:tint val="75000"/>
                </a:srgbClr>
              </a:solidFill>
            </a:endParaRPr>
          </a:p>
        </p:txBody>
      </p:sp>
      <p:sp>
        <p:nvSpPr>
          <p:cNvPr id="9" name="Espace réservé du numéro de diapositive 8"/>
          <p:cNvSpPr>
            <a:spLocks noGrp="1"/>
          </p:cNvSpPr>
          <p:nvPr>
            <p:ph type="sldNum" sz="quarter" idx="12"/>
          </p:nvPr>
        </p:nvSpPr>
        <p:spPr/>
        <p:txBody>
          <a:bodyPr/>
          <a:lstStyle>
            <a:lvl1pPr>
              <a:defRPr>
                <a:solidFill>
                  <a:schemeClr val="bg1"/>
                </a:solidFill>
              </a:defRPr>
            </a:lvl1pPr>
          </a:lstStyle>
          <a:p>
            <a:fld id="{1766C594-AA70-4323-AF97-D1755D5C9C86}" type="slidenum">
              <a:rPr lang="fr-CA" smtClean="0">
                <a:solidFill>
                  <a:srgbClr val="FFFFFF"/>
                </a:solidFill>
              </a:rPr>
              <a:pPr/>
              <a:t>‹N°›</a:t>
            </a:fld>
            <a:endParaRPr lang="fr-CA">
              <a:solidFill>
                <a:srgbClr val="FFFFFF"/>
              </a:solidFill>
            </a:endParaRPr>
          </a:p>
        </p:txBody>
      </p:sp>
    </p:spTree>
    <p:extLst>
      <p:ext uri="{BB962C8B-B14F-4D97-AF65-F5344CB8AC3E}">
        <p14:creationId xmlns:p14="http://schemas.microsoft.com/office/powerpoint/2010/main" val="2498874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4744" y="16232"/>
            <a:ext cx="7306056" cy="6858000"/>
          </a:xfrm>
          <a:prstGeom prst="rect">
            <a:avLst/>
          </a:prstGeom>
        </p:spPr>
      </p:pic>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solidFill>
                <a:srgbClr val="262626">
                  <a:tint val="75000"/>
                </a:srgbClr>
              </a:solidFill>
            </a:endParaRPr>
          </a:p>
        </p:txBody>
      </p:sp>
      <p:sp>
        <p:nvSpPr>
          <p:cNvPr id="4" name="Espace réservé du pied de page 3"/>
          <p:cNvSpPr>
            <a:spLocks noGrp="1"/>
          </p:cNvSpPr>
          <p:nvPr>
            <p:ph type="ftr" sz="quarter" idx="11"/>
          </p:nvPr>
        </p:nvSpPr>
        <p:spPr/>
        <p:txBody>
          <a:bodyPr/>
          <a:lstStyle/>
          <a:p>
            <a:endParaRPr lang="fr-CA">
              <a:solidFill>
                <a:srgbClr val="262626">
                  <a:tint val="75000"/>
                </a:srgbClr>
              </a:solidFill>
            </a:endParaRPr>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1766C594-AA70-4323-AF97-D1755D5C9C86}" type="slidenum">
              <a:rPr lang="fr-CA" smtClean="0">
                <a:solidFill>
                  <a:srgbClr val="FFFFFF"/>
                </a:solidFill>
              </a:rPr>
              <a:pPr/>
              <a:t>‹N°›</a:t>
            </a:fld>
            <a:endParaRPr lang="fr-CA">
              <a:solidFill>
                <a:srgbClr val="FFFFFF"/>
              </a:solidFill>
            </a:endParaRPr>
          </a:p>
        </p:txBody>
      </p:sp>
    </p:spTree>
    <p:extLst>
      <p:ext uri="{BB962C8B-B14F-4D97-AF65-F5344CB8AC3E}">
        <p14:creationId xmlns:p14="http://schemas.microsoft.com/office/powerpoint/2010/main" val="93054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solidFill>
                <a:srgbClr val="262626">
                  <a:tint val="75000"/>
                </a:srgbClr>
              </a:solidFill>
            </a:endParaRPr>
          </a:p>
        </p:txBody>
      </p:sp>
      <p:sp>
        <p:nvSpPr>
          <p:cNvPr id="4" name="Espace réservé du pied de page 3"/>
          <p:cNvSpPr>
            <a:spLocks noGrp="1"/>
          </p:cNvSpPr>
          <p:nvPr>
            <p:ph type="ftr" sz="quarter" idx="11"/>
          </p:nvPr>
        </p:nvSpPr>
        <p:spPr/>
        <p:txBody>
          <a:bodyPr/>
          <a:lstStyle/>
          <a:p>
            <a:endParaRPr lang="fr-CA">
              <a:solidFill>
                <a:srgbClr val="262626">
                  <a:tint val="75000"/>
                </a:srgbClr>
              </a:solidFill>
            </a:endParaRPr>
          </a:p>
        </p:txBody>
      </p:sp>
      <p:sp>
        <p:nvSpPr>
          <p:cNvPr id="5" name="Espace réservé du numéro de diapositive 4"/>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223799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L_Diapositive de titre">
    <p:bg>
      <p:bgPr>
        <a:solidFill>
          <a:srgbClr val="14286E"/>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6" y="0"/>
            <a:ext cx="12188954" cy="6858000"/>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
        <p:nvSpPr>
          <p:cNvPr id="2" name="Titre 1"/>
          <p:cNvSpPr>
            <a:spLocks noGrp="1"/>
          </p:cNvSpPr>
          <p:nvPr>
            <p:ph type="ctrTitle"/>
          </p:nvPr>
        </p:nvSpPr>
        <p:spPr>
          <a:xfrm>
            <a:off x="1093774" y="2571116"/>
            <a:ext cx="7739237" cy="1239540"/>
          </a:xfrm>
        </p:spPr>
        <p:txBody>
          <a:bodyPr anchor="t" anchorCtr="0">
            <a:normAutofit/>
          </a:bodyPr>
          <a:lstStyle>
            <a:lvl1pPr algn="l">
              <a:lnSpc>
                <a:spcPct val="90000"/>
              </a:lnSpc>
              <a:defRPr sz="4800">
                <a:solidFill>
                  <a:schemeClr val="bg1"/>
                </a:solidFill>
              </a:defRPr>
            </a:lvl1pPr>
          </a:lstStyle>
          <a:p>
            <a:r>
              <a:rPr lang="fr-FR"/>
              <a:t>Modifiez le style du titre</a:t>
            </a:r>
            <a:endParaRPr lang="fr-CA"/>
          </a:p>
        </p:txBody>
      </p:sp>
      <p:sp>
        <p:nvSpPr>
          <p:cNvPr id="9" name="Rectangle 8"/>
          <p:cNvSpPr/>
          <p:nvPr userDrawn="1"/>
        </p:nvSpPr>
        <p:spPr>
          <a:xfrm>
            <a:off x="36191" y="6282669"/>
            <a:ext cx="420373" cy="497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6" name="Imag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371" y="407938"/>
            <a:ext cx="3062834" cy="1218851"/>
          </a:xfrm>
          <a:prstGeom prst="rect">
            <a:avLst/>
          </a:prstGeom>
        </p:spPr>
      </p:pic>
      <p:sp>
        <p:nvSpPr>
          <p:cNvPr id="10" name="Sous-titre 2"/>
          <p:cNvSpPr>
            <a:spLocks noGrp="1"/>
          </p:cNvSpPr>
          <p:nvPr>
            <p:ph type="subTitle" idx="1"/>
          </p:nvPr>
        </p:nvSpPr>
        <p:spPr>
          <a:xfrm>
            <a:off x="1093774" y="3967743"/>
            <a:ext cx="7739237" cy="1243998"/>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Tree>
    <p:extLst>
      <p:ext uri="{BB962C8B-B14F-4D97-AF65-F5344CB8AC3E}">
        <p14:creationId xmlns:p14="http://schemas.microsoft.com/office/powerpoint/2010/main" val="250738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A">
              <a:solidFill>
                <a:srgbClr val="262626">
                  <a:tint val="75000"/>
                </a:srgbClr>
              </a:solidFill>
            </a:endParaRPr>
          </a:p>
        </p:txBody>
      </p:sp>
      <p:sp>
        <p:nvSpPr>
          <p:cNvPr id="3" name="Espace réservé du pied de page 2"/>
          <p:cNvSpPr>
            <a:spLocks noGrp="1"/>
          </p:cNvSpPr>
          <p:nvPr>
            <p:ph type="ftr" sz="quarter" idx="11"/>
          </p:nvPr>
        </p:nvSpPr>
        <p:spPr/>
        <p:txBody>
          <a:bodyPr/>
          <a:lstStyle/>
          <a:p>
            <a:endParaRPr lang="fr-CA">
              <a:solidFill>
                <a:srgbClr val="262626">
                  <a:tint val="75000"/>
                </a:srgbClr>
              </a:solidFill>
            </a:endParaRPr>
          </a:p>
        </p:txBody>
      </p:sp>
      <p:sp>
        <p:nvSpPr>
          <p:cNvPr id="4" name="Espace réservé du numéro de diapositive 3"/>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1330273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CA">
              <a:solidFill>
                <a:srgbClr val="262626">
                  <a:tint val="75000"/>
                </a:srgbClr>
              </a:solidFill>
            </a:endParaRPr>
          </a:p>
        </p:txBody>
      </p:sp>
      <p:sp>
        <p:nvSpPr>
          <p:cNvPr id="6" name="Espace réservé du pied de page 5"/>
          <p:cNvSpPr>
            <a:spLocks noGrp="1"/>
          </p:cNvSpPr>
          <p:nvPr>
            <p:ph type="ftr" sz="quarter" idx="11"/>
          </p:nvPr>
        </p:nvSpPr>
        <p:spPr/>
        <p:txBody>
          <a:bodyPr/>
          <a:lstStyle/>
          <a:p>
            <a:endParaRPr lang="fr-CA">
              <a:solidFill>
                <a:srgbClr val="262626">
                  <a:tint val="75000"/>
                </a:srgbClr>
              </a:solidFill>
            </a:endParaRPr>
          </a:p>
        </p:txBody>
      </p:sp>
      <p:sp>
        <p:nvSpPr>
          <p:cNvPr id="7" name="Espace réservé du numéro de diapositive 6"/>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277925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CA">
              <a:solidFill>
                <a:srgbClr val="262626">
                  <a:tint val="75000"/>
                </a:srgbClr>
              </a:solidFill>
            </a:endParaRPr>
          </a:p>
        </p:txBody>
      </p:sp>
      <p:sp>
        <p:nvSpPr>
          <p:cNvPr id="6" name="Espace réservé du pied de page 5"/>
          <p:cNvSpPr>
            <a:spLocks noGrp="1"/>
          </p:cNvSpPr>
          <p:nvPr>
            <p:ph type="ftr" sz="quarter" idx="11"/>
          </p:nvPr>
        </p:nvSpPr>
        <p:spPr/>
        <p:txBody>
          <a:bodyPr/>
          <a:lstStyle/>
          <a:p>
            <a:endParaRPr lang="fr-CA">
              <a:solidFill>
                <a:srgbClr val="262626">
                  <a:tint val="75000"/>
                </a:srgbClr>
              </a:solidFill>
            </a:endParaRPr>
          </a:p>
        </p:txBody>
      </p:sp>
      <p:sp>
        <p:nvSpPr>
          <p:cNvPr id="7" name="Espace réservé du numéro de diapositive 6"/>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244276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2717143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3969975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7" name="Google Shape;3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CA" smtClean="0"/>
              <a:pPr/>
              <a:t>‹N°›</a:t>
            </a:fld>
            <a:endParaRPr lang="fr-CA"/>
          </a:p>
        </p:txBody>
      </p:sp>
    </p:spTree>
    <p:extLst>
      <p:ext uri="{BB962C8B-B14F-4D97-AF65-F5344CB8AC3E}">
        <p14:creationId xmlns:p14="http://schemas.microsoft.com/office/powerpoint/2010/main" val="2363742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4833257" y="2010228"/>
            <a:ext cx="2525486" cy="3360058"/>
          </a:xfrm>
          <a:prstGeom prst="rect">
            <a:avLst/>
          </a:prstGeom>
          <a:pattFill prst="pct5">
            <a:fgClr>
              <a:schemeClr val="accent1"/>
            </a:fgClr>
            <a:bgClr>
              <a:schemeClr val="bg1"/>
            </a:bgClr>
          </a:pattFill>
        </p:spPr>
        <p:txBody>
          <a:bodyPr anchor="ctr">
            <a:normAutofit/>
          </a:bodyPr>
          <a:lstStyle>
            <a:lvl1pPr marL="0" indent="0" algn="ctr">
              <a:buNone/>
              <a:defRPr sz="1800" baseline="0"/>
            </a:lvl1pPr>
          </a:lstStyle>
          <a:p>
            <a:r>
              <a:rPr lang="en-US"/>
              <a:t>Drag &amp; Drop Here</a:t>
            </a:r>
          </a:p>
        </p:txBody>
      </p:sp>
      <p:sp>
        <p:nvSpPr>
          <p:cNvPr id="6" name="Picture Placeholder 7"/>
          <p:cNvSpPr>
            <a:spLocks noGrp="1"/>
          </p:cNvSpPr>
          <p:nvPr>
            <p:ph type="pic" sz="quarter" idx="11" hasCustomPrompt="1"/>
          </p:nvPr>
        </p:nvSpPr>
        <p:spPr>
          <a:xfrm>
            <a:off x="8287657" y="2010228"/>
            <a:ext cx="2525486" cy="3360058"/>
          </a:xfrm>
          <a:prstGeom prst="rect">
            <a:avLst/>
          </a:prstGeom>
          <a:pattFill prst="pct5">
            <a:fgClr>
              <a:schemeClr val="accent1"/>
            </a:fgClr>
            <a:bgClr>
              <a:schemeClr val="bg1"/>
            </a:bgClr>
          </a:pattFill>
        </p:spPr>
        <p:txBody>
          <a:bodyPr anchor="ctr">
            <a:normAutofit/>
          </a:bodyPr>
          <a:lstStyle>
            <a:lvl1pPr marL="0" indent="0" algn="ctr">
              <a:buNone/>
              <a:defRPr sz="1800" baseline="0"/>
            </a:lvl1pPr>
          </a:lstStyle>
          <a:p>
            <a:r>
              <a:rPr lang="en-US"/>
              <a:t>Drag &amp; Drop Here</a:t>
            </a:r>
          </a:p>
        </p:txBody>
      </p:sp>
      <p:sp>
        <p:nvSpPr>
          <p:cNvPr id="7" name="Picture Placeholder 7"/>
          <p:cNvSpPr>
            <a:spLocks noGrp="1"/>
          </p:cNvSpPr>
          <p:nvPr>
            <p:ph type="pic" sz="quarter" idx="12" hasCustomPrompt="1"/>
          </p:nvPr>
        </p:nvSpPr>
        <p:spPr>
          <a:xfrm>
            <a:off x="1378857" y="2010228"/>
            <a:ext cx="2525486" cy="3360058"/>
          </a:xfrm>
          <a:prstGeom prst="rect">
            <a:avLst/>
          </a:prstGeom>
          <a:pattFill prst="pct5">
            <a:fgClr>
              <a:schemeClr val="accent1"/>
            </a:fgClr>
            <a:bgClr>
              <a:schemeClr val="bg1"/>
            </a:bgClr>
          </a:pattFill>
        </p:spPr>
        <p:txBody>
          <a:bodyPr anchor="ctr">
            <a:normAutofit/>
          </a:bodyPr>
          <a:lstStyle>
            <a:lvl1pPr marL="0" indent="0" algn="ctr">
              <a:buNone/>
              <a:defRPr sz="1800" baseline="0"/>
            </a:lvl1pPr>
          </a:lstStyle>
          <a:p>
            <a:r>
              <a:rPr lang="en-US"/>
              <a:t>Drag &amp; Drop Here</a:t>
            </a:r>
          </a:p>
        </p:txBody>
      </p:sp>
    </p:spTree>
    <p:extLst>
      <p:ext uri="{BB962C8B-B14F-4D97-AF65-F5344CB8AC3E}">
        <p14:creationId xmlns:p14="http://schemas.microsoft.com/office/powerpoint/2010/main" val="3308162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595085" y="2305460"/>
            <a:ext cx="2119086" cy="2119086"/>
          </a:xfrm>
          <a:custGeom>
            <a:avLst/>
            <a:gdLst>
              <a:gd name="connsiteX0" fmla="*/ 0 w 2119086"/>
              <a:gd name="connsiteY0" fmla="*/ 0 h 2119086"/>
              <a:gd name="connsiteX1" fmla="*/ 2119086 w 2119086"/>
              <a:gd name="connsiteY1" fmla="*/ 0 h 2119086"/>
              <a:gd name="connsiteX2" fmla="*/ 2119086 w 2119086"/>
              <a:gd name="connsiteY2" fmla="*/ 2119086 h 2119086"/>
              <a:gd name="connsiteX3" fmla="*/ 0 w 2119086"/>
              <a:gd name="connsiteY3" fmla="*/ 2119086 h 2119086"/>
            </a:gdLst>
            <a:ahLst/>
            <a:cxnLst>
              <a:cxn ang="0">
                <a:pos x="connsiteX0" y="connsiteY0"/>
              </a:cxn>
              <a:cxn ang="0">
                <a:pos x="connsiteX1" y="connsiteY1"/>
              </a:cxn>
              <a:cxn ang="0">
                <a:pos x="connsiteX2" y="connsiteY2"/>
              </a:cxn>
              <a:cxn ang="0">
                <a:pos x="connsiteX3" y="connsiteY3"/>
              </a:cxn>
            </a:cxnLst>
            <a:rect l="l" t="t" r="r" b="b"/>
            <a:pathLst>
              <a:path w="2119086" h="2119086">
                <a:moveTo>
                  <a:pt x="0" y="0"/>
                </a:moveTo>
                <a:lnTo>
                  <a:pt x="2119086" y="0"/>
                </a:lnTo>
                <a:lnTo>
                  <a:pt x="2119086" y="2119086"/>
                </a:lnTo>
                <a:lnTo>
                  <a:pt x="0" y="2119086"/>
                </a:lnTo>
                <a:close/>
              </a:path>
            </a:pathLst>
          </a:custGeom>
          <a:pattFill prst="pct5">
            <a:fgClr>
              <a:schemeClr val="accent1"/>
            </a:fgClr>
            <a:bgClr>
              <a:schemeClr val="bg1"/>
            </a:bgClr>
          </a:pattFill>
        </p:spPr>
        <p:txBody>
          <a:bodyPr wrap="square" anchor="ctr">
            <a:noAutofit/>
          </a:bodyPr>
          <a:lstStyle>
            <a:lvl1pPr marL="0" indent="0" algn="ctr">
              <a:buNone/>
              <a:defRPr sz="1800" baseline="0"/>
            </a:lvl1pPr>
          </a:lstStyle>
          <a:p>
            <a:r>
              <a:rPr lang="en-US"/>
              <a:t>Drag &amp; Drop Here</a:t>
            </a:r>
          </a:p>
        </p:txBody>
      </p:sp>
      <p:sp>
        <p:nvSpPr>
          <p:cNvPr id="8" name="Picture Placeholder 7"/>
          <p:cNvSpPr>
            <a:spLocks noGrp="1"/>
          </p:cNvSpPr>
          <p:nvPr>
            <p:ph type="pic" sz="quarter" idx="13" hasCustomPrompt="1"/>
          </p:nvPr>
        </p:nvSpPr>
        <p:spPr>
          <a:xfrm>
            <a:off x="6313714" y="2305460"/>
            <a:ext cx="2119086" cy="2119086"/>
          </a:xfrm>
          <a:custGeom>
            <a:avLst/>
            <a:gdLst>
              <a:gd name="connsiteX0" fmla="*/ 0 w 2119086"/>
              <a:gd name="connsiteY0" fmla="*/ 0 h 2119086"/>
              <a:gd name="connsiteX1" fmla="*/ 2119086 w 2119086"/>
              <a:gd name="connsiteY1" fmla="*/ 0 h 2119086"/>
              <a:gd name="connsiteX2" fmla="*/ 2119086 w 2119086"/>
              <a:gd name="connsiteY2" fmla="*/ 2119086 h 2119086"/>
              <a:gd name="connsiteX3" fmla="*/ 0 w 2119086"/>
              <a:gd name="connsiteY3" fmla="*/ 2119086 h 2119086"/>
            </a:gdLst>
            <a:ahLst/>
            <a:cxnLst>
              <a:cxn ang="0">
                <a:pos x="connsiteX0" y="connsiteY0"/>
              </a:cxn>
              <a:cxn ang="0">
                <a:pos x="connsiteX1" y="connsiteY1"/>
              </a:cxn>
              <a:cxn ang="0">
                <a:pos x="connsiteX2" y="connsiteY2"/>
              </a:cxn>
              <a:cxn ang="0">
                <a:pos x="connsiteX3" y="connsiteY3"/>
              </a:cxn>
            </a:cxnLst>
            <a:rect l="l" t="t" r="r" b="b"/>
            <a:pathLst>
              <a:path w="2119086" h="2119086">
                <a:moveTo>
                  <a:pt x="0" y="0"/>
                </a:moveTo>
                <a:lnTo>
                  <a:pt x="2119086" y="0"/>
                </a:lnTo>
                <a:lnTo>
                  <a:pt x="2119086" y="2119086"/>
                </a:lnTo>
                <a:lnTo>
                  <a:pt x="0" y="2119086"/>
                </a:lnTo>
                <a:close/>
              </a:path>
            </a:pathLst>
          </a:custGeom>
          <a:pattFill prst="pct5">
            <a:fgClr>
              <a:schemeClr val="accent1"/>
            </a:fgClr>
            <a:bgClr>
              <a:schemeClr val="bg1"/>
            </a:bgClr>
          </a:pattFill>
        </p:spPr>
        <p:txBody>
          <a:bodyPr wrap="square" anchor="ctr">
            <a:noAutofit/>
          </a:bodyPr>
          <a:lstStyle>
            <a:lvl1pPr marL="0" indent="0" algn="ctr">
              <a:buNone/>
              <a:defRPr sz="1800" baseline="0"/>
            </a:lvl1pPr>
          </a:lstStyle>
          <a:p>
            <a:r>
              <a:rPr lang="en-US"/>
              <a:t>Drag &amp; Drop Here</a:t>
            </a:r>
          </a:p>
        </p:txBody>
      </p:sp>
    </p:spTree>
    <p:extLst>
      <p:ext uri="{BB962C8B-B14F-4D97-AF65-F5344CB8AC3E}">
        <p14:creationId xmlns:p14="http://schemas.microsoft.com/office/powerpoint/2010/main" val="24930351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4" name="Picture Placeholder 7"/>
          <p:cNvSpPr>
            <a:spLocks noGrp="1"/>
          </p:cNvSpPr>
          <p:nvPr>
            <p:ph type="pic" sz="quarter" idx="11" hasCustomPrompt="1"/>
          </p:nvPr>
        </p:nvSpPr>
        <p:spPr>
          <a:xfrm>
            <a:off x="8401743" y="735496"/>
            <a:ext cx="2920170" cy="5387008"/>
          </a:xfrm>
          <a:prstGeom prst="rect">
            <a:avLst/>
          </a:prstGeom>
          <a:solidFill>
            <a:schemeClr val="tx1">
              <a:lumMod val="10000"/>
              <a:lumOff val="90000"/>
            </a:schemeClr>
          </a:solidFill>
        </p:spPr>
        <p:txBody>
          <a:bodyPr anchor="ctr"/>
          <a:lstStyle>
            <a:lvl1pPr marL="0" indent="0" algn="ctr">
              <a:buNone/>
              <a:defRPr sz="1600" b="1">
                <a:solidFill>
                  <a:schemeClr val="tx1"/>
                </a:solidFill>
              </a:defRPr>
            </a:lvl1pPr>
          </a:lstStyle>
          <a:p>
            <a:r>
              <a:rPr lang="en-US"/>
              <a:t>Drag &amp; Drop Here</a:t>
            </a:r>
          </a:p>
        </p:txBody>
      </p:sp>
      <p:sp>
        <p:nvSpPr>
          <p:cNvPr id="5" name="Picture Placeholder 7"/>
          <p:cNvSpPr>
            <a:spLocks noGrp="1"/>
          </p:cNvSpPr>
          <p:nvPr>
            <p:ph type="pic" sz="quarter" idx="12" hasCustomPrompt="1"/>
          </p:nvPr>
        </p:nvSpPr>
        <p:spPr>
          <a:xfrm>
            <a:off x="4903168" y="735496"/>
            <a:ext cx="2920170" cy="5387008"/>
          </a:xfrm>
          <a:prstGeom prst="rect">
            <a:avLst/>
          </a:prstGeom>
          <a:solidFill>
            <a:schemeClr val="tx1">
              <a:lumMod val="10000"/>
              <a:lumOff val="90000"/>
            </a:schemeClr>
          </a:solidFill>
        </p:spPr>
        <p:txBody>
          <a:bodyPr anchor="ctr"/>
          <a:lstStyle>
            <a:lvl1pPr marL="0" indent="0" algn="ctr">
              <a:buNone/>
              <a:defRPr sz="1600" b="1">
                <a:solidFill>
                  <a:schemeClr val="tx1"/>
                </a:solidFill>
              </a:defRPr>
            </a:lvl1pPr>
          </a:lstStyle>
          <a:p>
            <a:r>
              <a:rPr lang="en-US"/>
              <a:t>Drag &amp; Drop Here</a:t>
            </a:r>
          </a:p>
        </p:txBody>
      </p:sp>
    </p:spTree>
    <p:extLst>
      <p:ext uri="{BB962C8B-B14F-4D97-AF65-F5344CB8AC3E}">
        <p14:creationId xmlns:p14="http://schemas.microsoft.com/office/powerpoint/2010/main" val="301734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52C60A7-72B4-B74D-8D63-3F43C8A14D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121"/>
            <a:ext cx="12192000" cy="6874309"/>
          </a:xfrm>
          <a:prstGeom prst="rect">
            <a:avLst/>
          </a:prstGeom>
        </p:spPr>
      </p:pic>
      <p:grpSp>
        <p:nvGrpSpPr>
          <p:cNvPr id="19" name="Groupe 18">
            <a:extLst>
              <a:ext uri="{FF2B5EF4-FFF2-40B4-BE49-F238E27FC236}">
                <a16:creationId xmlns:a16="http://schemas.microsoft.com/office/drawing/2014/main" id="{106F2404-E88A-DB49-A223-DB75F4FF63A9}"/>
              </a:ext>
            </a:extLst>
          </p:cNvPr>
          <p:cNvGrpSpPr/>
          <p:nvPr userDrawn="1"/>
        </p:nvGrpSpPr>
        <p:grpSpPr>
          <a:xfrm>
            <a:off x="0" y="0"/>
            <a:ext cx="12192000" cy="6869189"/>
            <a:chOff x="0" y="0"/>
            <a:chExt cx="12192000" cy="6869189"/>
          </a:xfrm>
        </p:grpSpPr>
        <p:sp>
          <p:nvSpPr>
            <p:cNvPr id="20" name="Rectangle 19">
              <a:extLst>
                <a:ext uri="{FF2B5EF4-FFF2-40B4-BE49-F238E27FC236}">
                  <a16:creationId xmlns:a16="http://schemas.microsoft.com/office/drawing/2014/main" id="{FC9FA735-A803-0F42-B533-A173071ECEA7}"/>
                </a:ext>
              </a:extLst>
            </p:cNvPr>
            <p:cNvSpPr/>
            <p:nvPr userDrawn="1"/>
          </p:nvSpPr>
          <p:spPr>
            <a:xfrm>
              <a:off x="8688388" y="5673772"/>
              <a:ext cx="3503612"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25" name="Rectangle 24">
              <a:extLst>
                <a:ext uri="{FF2B5EF4-FFF2-40B4-BE49-F238E27FC236}">
                  <a16:creationId xmlns:a16="http://schemas.microsoft.com/office/drawing/2014/main" id="{5A31F0D8-38C7-914A-9450-F94AB22DE466}"/>
                </a:ext>
              </a:extLst>
            </p:cNvPr>
            <p:cNvSpPr/>
            <p:nvPr userDrawn="1"/>
          </p:nvSpPr>
          <p:spPr>
            <a:xfrm>
              <a:off x="0" y="5673772"/>
              <a:ext cx="7071360"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27" name="Rectangle 26">
              <a:extLst>
                <a:ext uri="{FF2B5EF4-FFF2-40B4-BE49-F238E27FC236}">
                  <a16:creationId xmlns:a16="http://schemas.microsoft.com/office/drawing/2014/main" id="{403E0E25-27A9-3348-9258-5E2E426CF7B1}"/>
                </a:ext>
              </a:extLst>
            </p:cNvPr>
            <p:cNvSpPr/>
            <p:nvPr userDrawn="1"/>
          </p:nvSpPr>
          <p:spPr>
            <a:xfrm>
              <a:off x="8688388" y="0"/>
              <a:ext cx="3503612" cy="4116463"/>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28" name="Rectangle 27">
              <a:extLst>
                <a:ext uri="{FF2B5EF4-FFF2-40B4-BE49-F238E27FC236}">
                  <a16:creationId xmlns:a16="http://schemas.microsoft.com/office/drawing/2014/main" id="{8E45D2C4-6A44-4546-9AEC-F7D7D81A9110}"/>
                </a:ext>
              </a:extLst>
            </p:cNvPr>
            <p:cNvSpPr/>
            <p:nvPr userDrawn="1"/>
          </p:nvSpPr>
          <p:spPr>
            <a:xfrm>
              <a:off x="0" y="0"/>
              <a:ext cx="7071360" cy="4116463"/>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grpSp>
      <p:sp>
        <p:nvSpPr>
          <p:cNvPr id="2" name="Title 1"/>
          <p:cNvSpPr>
            <a:spLocks noGrp="1"/>
          </p:cNvSpPr>
          <p:nvPr>
            <p:ph type="ctrTitle" hasCustomPrompt="1"/>
          </p:nvPr>
        </p:nvSpPr>
        <p:spPr>
          <a:xfrm>
            <a:off x="658813" y="236048"/>
            <a:ext cx="6412548" cy="1016072"/>
          </a:xfrm>
        </p:spPr>
        <p:txBody>
          <a:bodyPr anchor="b">
            <a:normAutofit/>
          </a:bodyPr>
          <a:lstStyle>
            <a:lvl1pPr algn="l">
              <a:defRPr sz="6000" b="0" i="0">
                <a:solidFill>
                  <a:schemeClr val="bg1"/>
                </a:solidFill>
                <a:latin typeface="Arial Regular"/>
              </a:defRPr>
            </a:lvl1pPr>
          </a:lstStyle>
          <a:p>
            <a:r>
              <a:rPr lang="fr-FR"/>
              <a:t>Merci</a:t>
            </a:r>
            <a:endParaRPr lang="en-US"/>
          </a:p>
        </p:txBody>
      </p:sp>
      <p:pic>
        <p:nvPicPr>
          <p:cNvPr id="12" name="Image 11">
            <a:extLst>
              <a:ext uri="{FF2B5EF4-FFF2-40B4-BE49-F238E27FC236}">
                <a16:creationId xmlns:a16="http://schemas.microsoft.com/office/drawing/2014/main" id="{F7943A44-77B6-6F4E-A054-A0D6612AD0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68767" y="921100"/>
            <a:ext cx="1739313" cy="2327938"/>
          </a:xfrm>
          <a:prstGeom prst="rect">
            <a:avLst/>
          </a:prstGeom>
        </p:spPr>
      </p:pic>
      <p:sp>
        <p:nvSpPr>
          <p:cNvPr id="3" name="Subtitle 2"/>
          <p:cNvSpPr>
            <a:spLocks noGrp="1"/>
          </p:cNvSpPr>
          <p:nvPr>
            <p:ph type="subTitle" idx="1" hasCustomPrompt="1"/>
          </p:nvPr>
        </p:nvSpPr>
        <p:spPr>
          <a:xfrm>
            <a:off x="658812" y="1295414"/>
            <a:ext cx="6408738" cy="1859949"/>
          </a:xfrm>
        </p:spPr>
        <p:txBody>
          <a:bodyPr>
            <a:normAutofit/>
          </a:bodyPr>
          <a:lstStyle>
            <a:lvl1pPr marL="0" indent="0" algn="l">
              <a:spcAft>
                <a:spcPts val="0"/>
              </a:spcAft>
              <a:buNone/>
              <a:defRPr sz="28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 </a:t>
            </a:r>
            <a:br>
              <a:rPr lang="fr-FR"/>
            </a:br>
            <a:r>
              <a:rPr lang="fr-FR"/>
              <a:t>du diaporama</a:t>
            </a:r>
            <a:endParaRPr lang="en-US"/>
          </a:p>
        </p:txBody>
      </p:sp>
      <p:pic>
        <p:nvPicPr>
          <p:cNvPr id="18" name="Graphique 17">
            <a:extLst>
              <a:ext uri="{FF2B5EF4-FFF2-40B4-BE49-F238E27FC236}">
                <a16:creationId xmlns:a16="http://schemas.microsoft.com/office/drawing/2014/main" id="{74EC02FF-6817-EF4E-A398-95A36493561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1118" y="6007100"/>
            <a:ext cx="1692075" cy="506666"/>
          </a:xfrm>
          <a:prstGeom prst="rect">
            <a:avLst/>
          </a:prstGeom>
        </p:spPr>
      </p:pic>
      <p:sp>
        <p:nvSpPr>
          <p:cNvPr id="23" name="ZoneTexte 22">
            <a:extLst>
              <a:ext uri="{FF2B5EF4-FFF2-40B4-BE49-F238E27FC236}">
                <a16:creationId xmlns:a16="http://schemas.microsoft.com/office/drawing/2014/main" id="{FEA3A68F-0DA8-1349-96B5-C7ED7B7F2583}"/>
              </a:ext>
            </a:extLst>
          </p:cNvPr>
          <p:cNvSpPr txBox="1"/>
          <p:nvPr userDrawn="1"/>
        </p:nvSpPr>
        <p:spPr>
          <a:xfrm>
            <a:off x="8592981" y="5209287"/>
            <a:ext cx="3498166" cy="461665"/>
          </a:xfrm>
          <a:prstGeom prst="rect">
            <a:avLst/>
          </a:prstGeom>
          <a:noFill/>
        </p:spPr>
        <p:txBody>
          <a:bodyPr wrap="square" rtlCol="0">
            <a:spAutoFit/>
          </a:bodyPr>
          <a:lstStyle/>
          <a:p>
            <a:r>
              <a:rPr lang="fr-CA" sz="1200" b="1">
                <a:solidFill>
                  <a:schemeClr val="bg1"/>
                </a:solidFill>
                <a:effectLst>
                  <a:outerShdw blurRad="50800" dist="38100" dir="2700000" algn="tl" rotWithShape="0">
                    <a:prstClr val="black">
                      <a:alpha val="75000"/>
                    </a:prstClr>
                  </a:outerShdw>
                </a:effectLst>
                <a:latin typeface="Arial" panose="020B0604020202020204" pitchFamily="34" charset="0"/>
                <a:cs typeface="Arial" panose="020B0604020202020204" pitchFamily="34" charset="0"/>
              </a:rPr>
              <a:t>Vieux-Québec</a:t>
            </a:r>
            <a:endParaRPr lang="fr-CA" sz="1200">
              <a:solidFill>
                <a:schemeClr val="bg1"/>
              </a:solidFill>
              <a:effectLst>
                <a:outerShdw blurRad="50800" dist="38100" dir="2700000" algn="tl" rotWithShape="0">
                  <a:prstClr val="black">
                    <a:alpha val="75000"/>
                  </a:prstClr>
                </a:outerShdw>
              </a:effectLst>
              <a:latin typeface="Arial" panose="020B0604020202020204" pitchFamily="34" charset="0"/>
              <a:cs typeface="Arial" panose="020B0604020202020204" pitchFamily="34" charset="0"/>
            </a:endParaRPr>
          </a:p>
          <a:p>
            <a:r>
              <a:rPr lang="fr-CA" sz="1200">
                <a:solidFill>
                  <a:schemeClr val="bg1"/>
                </a:solidFill>
                <a:effectLst>
                  <a:outerShdw blurRad="50800" dist="38100" dir="2700000" algn="tl" rotWithShape="0">
                    <a:prstClr val="black">
                      <a:alpha val="75000"/>
                    </a:prstClr>
                  </a:outerShdw>
                </a:effectLst>
                <a:latin typeface="Arial" panose="020B0604020202020204" pitchFamily="34" charset="0"/>
                <a:cs typeface="Arial" panose="020B0604020202020204" pitchFamily="34" charset="0"/>
              </a:rPr>
              <a:t>© Tourisme Québec / Francis Gagnon</a:t>
            </a:r>
          </a:p>
        </p:txBody>
      </p:sp>
    </p:spTree>
    <p:extLst>
      <p:ext uri="{BB962C8B-B14F-4D97-AF65-F5344CB8AC3E}">
        <p14:creationId xmlns:p14="http://schemas.microsoft.com/office/powerpoint/2010/main" val="41036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IQ_Diapositive de titre">
    <p:bg>
      <p:bgPr>
        <a:solidFill>
          <a:srgbClr val="14286E"/>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6" y="0"/>
            <a:ext cx="12188954" cy="6858000"/>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
        <p:nvSpPr>
          <p:cNvPr id="2" name="Titre 1"/>
          <p:cNvSpPr>
            <a:spLocks noGrp="1"/>
          </p:cNvSpPr>
          <p:nvPr>
            <p:ph type="ctrTitle"/>
          </p:nvPr>
        </p:nvSpPr>
        <p:spPr>
          <a:xfrm>
            <a:off x="1093774" y="2571116"/>
            <a:ext cx="7739237" cy="1239540"/>
          </a:xfrm>
        </p:spPr>
        <p:txBody>
          <a:bodyPr anchor="t" anchorCtr="0">
            <a:normAutofit/>
          </a:bodyPr>
          <a:lstStyle>
            <a:lvl1pPr algn="l">
              <a:lnSpc>
                <a:spcPct val="90000"/>
              </a:lnSpc>
              <a:defRPr sz="4800">
                <a:solidFill>
                  <a:schemeClr val="bg1"/>
                </a:solidFill>
              </a:defRPr>
            </a:lvl1pPr>
          </a:lstStyle>
          <a:p>
            <a:r>
              <a:rPr lang="fr-FR"/>
              <a:t>Modifiez le style du titre</a:t>
            </a:r>
            <a:endParaRPr lang="fr-CA"/>
          </a:p>
        </p:txBody>
      </p:sp>
      <p:sp>
        <p:nvSpPr>
          <p:cNvPr id="9" name="Rectangle 8"/>
          <p:cNvSpPr/>
          <p:nvPr userDrawn="1"/>
        </p:nvSpPr>
        <p:spPr>
          <a:xfrm>
            <a:off x="36191" y="6282669"/>
            <a:ext cx="420373" cy="497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6" name="Imag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371" y="407938"/>
            <a:ext cx="3062835" cy="1218851"/>
          </a:xfrm>
          <a:prstGeom prst="rect">
            <a:avLst/>
          </a:prstGeom>
        </p:spPr>
      </p:pic>
      <p:sp>
        <p:nvSpPr>
          <p:cNvPr id="10" name="Sous-titre 2"/>
          <p:cNvSpPr>
            <a:spLocks noGrp="1"/>
          </p:cNvSpPr>
          <p:nvPr>
            <p:ph type="subTitle" idx="1"/>
          </p:nvPr>
        </p:nvSpPr>
        <p:spPr>
          <a:xfrm>
            <a:off x="1093774" y="3967743"/>
            <a:ext cx="7739237" cy="1243998"/>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Tree>
    <p:extLst>
      <p:ext uri="{BB962C8B-B14F-4D97-AF65-F5344CB8AC3E}">
        <p14:creationId xmlns:p14="http://schemas.microsoft.com/office/powerpoint/2010/main" val="2163100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14286E"/>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5" y="0"/>
            <a:ext cx="12188955" cy="6858000"/>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
        <p:nvSpPr>
          <p:cNvPr id="2" name="Titre 1"/>
          <p:cNvSpPr>
            <a:spLocks noGrp="1"/>
          </p:cNvSpPr>
          <p:nvPr>
            <p:ph type="ctrTitle"/>
          </p:nvPr>
        </p:nvSpPr>
        <p:spPr>
          <a:xfrm>
            <a:off x="1093775" y="2571117"/>
            <a:ext cx="7739237" cy="1239540"/>
          </a:xfrm>
        </p:spPr>
        <p:txBody>
          <a:bodyPr anchor="t" anchorCtr="0">
            <a:normAutofit/>
          </a:bodyPr>
          <a:lstStyle>
            <a:lvl1pPr algn="l">
              <a:lnSpc>
                <a:spcPct val="90000"/>
              </a:lnSpc>
              <a:defRPr sz="4267" b="1">
                <a:solidFill>
                  <a:schemeClr val="bg1"/>
                </a:solidFill>
              </a:defRPr>
            </a:lvl1pPr>
          </a:lstStyle>
          <a:p>
            <a:r>
              <a:rPr lang="fr-FR"/>
              <a:t>Modifiez le style du titre</a:t>
            </a:r>
            <a:endParaRPr lang="fr-CA"/>
          </a:p>
        </p:txBody>
      </p:sp>
      <p:sp>
        <p:nvSpPr>
          <p:cNvPr id="3" name="Sous-titre 2"/>
          <p:cNvSpPr>
            <a:spLocks noGrp="1"/>
          </p:cNvSpPr>
          <p:nvPr>
            <p:ph type="subTitle" idx="1"/>
          </p:nvPr>
        </p:nvSpPr>
        <p:spPr>
          <a:xfrm>
            <a:off x="1093775" y="3919898"/>
            <a:ext cx="7739237" cy="1243999"/>
          </a:xfrm>
        </p:spPr>
        <p:txBody>
          <a:bodyPr>
            <a:normAutofit/>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fr-CA"/>
          </a:p>
        </p:txBody>
      </p:sp>
      <p:sp>
        <p:nvSpPr>
          <p:cNvPr id="9" name="Rectangle 8"/>
          <p:cNvSpPr/>
          <p:nvPr userDrawn="1"/>
        </p:nvSpPr>
        <p:spPr>
          <a:xfrm>
            <a:off x="36192" y="6282670"/>
            <a:ext cx="420373" cy="497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rgbClr val="FFFFFF"/>
              </a:solidFill>
            </a:endParaRPr>
          </a:p>
        </p:txBody>
      </p:sp>
      <p:pic>
        <p:nvPicPr>
          <p:cNvPr id="16" name="Imag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372" y="412500"/>
            <a:ext cx="3062835" cy="1287552"/>
          </a:xfrm>
          <a:prstGeom prst="rect">
            <a:avLst/>
          </a:prstGeom>
        </p:spPr>
      </p:pic>
    </p:spTree>
    <p:extLst>
      <p:ext uri="{BB962C8B-B14F-4D97-AF65-F5344CB8AC3E}">
        <p14:creationId xmlns:p14="http://schemas.microsoft.com/office/powerpoint/2010/main" val="447997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rgbClr val="14286E"/>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
        <p:nvSpPr>
          <p:cNvPr id="8" name="Rectangle 7"/>
          <p:cNvSpPr/>
          <p:nvPr userDrawn="1"/>
        </p:nvSpPr>
        <p:spPr>
          <a:xfrm>
            <a:off x="69849" y="6215383"/>
            <a:ext cx="476251" cy="557652"/>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rgbClr val="FFFFFF"/>
              </a:solidFill>
            </a:endParaRPr>
          </a:p>
        </p:txBody>
      </p:sp>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372" y="412500"/>
            <a:ext cx="3062835" cy="1287552"/>
          </a:xfrm>
          <a:prstGeom prst="rect">
            <a:avLst/>
          </a:prstGeom>
        </p:spPr>
      </p:pic>
      <p:sp>
        <p:nvSpPr>
          <p:cNvPr id="18" name="Titre 1"/>
          <p:cNvSpPr>
            <a:spLocks noGrp="1"/>
          </p:cNvSpPr>
          <p:nvPr>
            <p:ph type="ctrTitle"/>
          </p:nvPr>
        </p:nvSpPr>
        <p:spPr>
          <a:xfrm>
            <a:off x="1093775" y="2571117"/>
            <a:ext cx="7739237" cy="1239540"/>
          </a:xfrm>
        </p:spPr>
        <p:txBody>
          <a:bodyPr anchor="t" anchorCtr="0">
            <a:normAutofit/>
          </a:bodyPr>
          <a:lstStyle>
            <a:lvl1pPr algn="l">
              <a:lnSpc>
                <a:spcPct val="90000"/>
              </a:lnSpc>
              <a:defRPr sz="4800">
                <a:solidFill>
                  <a:schemeClr val="bg1"/>
                </a:solidFill>
              </a:defRPr>
            </a:lvl1pPr>
          </a:lstStyle>
          <a:p>
            <a:r>
              <a:rPr lang="fr-FR"/>
              <a:t>Modifiez le style du titre</a:t>
            </a:r>
            <a:endParaRPr lang="fr-CA"/>
          </a:p>
        </p:txBody>
      </p:sp>
      <p:sp>
        <p:nvSpPr>
          <p:cNvPr id="19" name="Sous-titre 2"/>
          <p:cNvSpPr>
            <a:spLocks noGrp="1"/>
          </p:cNvSpPr>
          <p:nvPr>
            <p:ph type="subTitle" idx="1"/>
          </p:nvPr>
        </p:nvSpPr>
        <p:spPr>
          <a:xfrm>
            <a:off x="1093775" y="3919898"/>
            <a:ext cx="7739237" cy="1243999"/>
          </a:xfrm>
        </p:spPr>
        <p:txBody>
          <a:bodyPr>
            <a:normAutofit/>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fr-CA"/>
          </a:p>
        </p:txBody>
      </p:sp>
      <p:pic>
        <p:nvPicPr>
          <p:cNvPr id="20" name="Imag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5" y="0"/>
            <a:ext cx="12190476" cy="6858856"/>
          </a:xfrm>
          <a:prstGeom prst="rect">
            <a:avLst/>
          </a:prstGeom>
        </p:spPr>
      </p:pic>
    </p:spTree>
    <p:extLst>
      <p:ext uri="{BB962C8B-B14F-4D97-AF65-F5344CB8AC3E}">
        <p14:creationId xmlns:p14="http://schemas.microsoft.com/office/powerpoint/2010/main" val="2396205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Diapositive de titre">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35" y="-856"/>
            <a:ext cx="12190476" cy="6858856"/>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lvl1pPr>
              <a:defRPr>
                <a:solidFill>
                  <a:srgbClr val="14286E"/>
                </a:solidFill>
              </a:defRPr>
            </a:lvl1pPr>
          </a:lstStyle>
          <a:p>
            <a:fld id="{1766C594-AA70-4323-AF97-D1755D5C9C86}" type="slidenum">
              <a:rPr lang="fr-CA" smtClean="0"/>
              <a:pPr/>
              <a:t>‹N°›</a:t>
            </a:fld>
            <a:endParaRPr lang="fr-CA"/>
          </a:p>
        </p:txBody>
      </p:sp>
      <p:sp>
        <p:nvSpPr>
          <p:cNvPr id="8" name="Rectangle 7"/>
          <p:cNvSpPr/>
          <p:nvPr userDrawn="1"/>
        </p:nvSpPr>
        <p:spPr>
          <a:xfrm>
            <a:off x="69851" y="6215383"/>
            <a:ext cx="366463" cy="557652"/>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rgbClr val="FFFFFF"/>
              </a:solidFill>
            </a:endParaRPr>
          </a:p>
        </p:txBody>
      </p:sp>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607" y="410708"/>
            <a:ext cx="3063600" cy="1287873"/>
          </a:xfrm>
          <a:prstGeom prst="rect">
            <a:avLst/>
          </a:prstGeom>
        </p:spPr>
      </p:pic>
      <p:sp>
        <p:nvSpPr>
          <p:cNvPr id="13" name="Titre 1"/>
          <p:cNvSpPr>
            <a:spLocks noGrp="1"/>
          </p:cNvSpPr>
          <p:nvPr>
            <p:ph type="ctrTitle"/>
          </p:nvPr>
        </p:nvSpPr>
        <p:spPr>
          <a:xfrm>
            <a:off x="1093775" y="2571117"/>
            <a:ext cx="7739237" cy="1239540"/>
          </a:xfrm>
        </p:spPr>
        <p:txBody>
          <a:bodyPr anchor="t" anchorCtr="0">
            <a:normAutofit/>
          </a:bodyPr>
          <a:lstStyle>
            <a:lvl1pPr algn="l">
              <a:lnSpc>
                <a:spcPct val="90000"/>
              </a:lnSpc>
              <a:defRPr sz="4800">
                <a:solidFill>
                  <a:srgbClr val="14286E"/>
                </a:solidFill>
              </a:defRPr>
            </a:lvl1pPr>
          </a:lstStyle>
          <a:p>
            <a:r>
              <a:rPr lang="fr-FR"/>
              <a:t>Modifiez le style du titre</a:t>
            </a:r>
            <a:endParaRPr lang="fr-CA"/>
          </a:p>
        </p:txBody>
      </p:sp>
      <p:sp>
        <p:nvSpPr>
          <p:cNvPr id="14" name="Sous-titre 2"/>
          <p:cNvSpPr>
            <a:spLocks noGrp="1"/>
          </p:cNvSpPr>
          <p:nvPr>
            <p:ph type="subTitle" idx="1"/>
          </p:nvPr>
        </p:nvSpPr>
        <p:spPr>
          <a:xfrm>
            <a:off x="1093775" y="3919898"/>
            <a:ext cx="7739237" cy="1243999"/>
          </a:xfrm>
        </p:spPr>
        <p:txBody>
          <a:bodyPr>
            <a:normAutofit/>
          </a:bodyPr>
          <a:lstStyle>
            <a:lvl1pPr marL="0" indent="0" algn="l">
              <a:buNone/>
              <a:defRPr sz="2400">
                <a:solidFill>
                  <a:srgbClr val="14286E"/>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fr-CA"/>
          </a:p>
        </p:txBody>
      </p:sp>
      <p:sp>
        <p:nvSpPr>
          <p:cNvPr id="10" name="Rectangle 9"/>
          <p:cNvSpPr/>
          <p:nvPr userDrawn="1"/>
        </p:nvSpPr>
        <p:spPr>
          <a:xfrm>
            <a:off x="2" y="0"/>
            <a:ext cx="4920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rgbClr val="FFFFFF"/>
              </a:solidFill>
            </a:endParaRPr>
          </a:p>
        </p:txBody>
      </p:sp>
    </p:spTree>
    <p:extLst>
      <p:ext uri="{BB962C8B-B14F-4D97-AF65-F5344CB8AC3E}">
        <p14:creationId xmlns:p14="http://schemas.microsoft.com/office/powerpoint/2010/main" val="2965333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Diapositive de titre">
    <p:bg>
      <p:bgPr>
        <a:solidFill>
          <a:srgbClr val="14286E"/>
        </a:solidFill>
        <a:effectLst/>
      </p:bgPr>
    </p:bg>
    <p:spTree>
      <p:nvGrpSpPr>
        <p:cNvPr id="1" name=""/>
        <p:cNvGrpSpPr/>
        <p:nvPr/>
      </p:nvGrpSpPr>
      <p:grpSpPr>
        <a:xfrm>
          <a:off x="0" y="0"/>
          <a:ext cx="0" cy="0"/>
          <a:chOff x="0" y="0"/>
          <a:chExt cx="0" cy="0"/>
        </a:xfrm>
      </p:grpSpPr>
      <p:sp>
        <p:nvSpPr>
          <p:cNvPr id="17" name="Rectangle 16"/>
          <p:cNvSpPr/>
          <p:nvPr userDrawn="1"/>
        </p:nvSpPr>
        <p:spPr>
          <a:xfrm>
            <a:off x="10608501" y="5349213"/>
            <a:ext cx="1583499" cy="1508787"/>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rgbClr val="FFFFFF"/>
              </a:solidFill>
            </a:endParaRPr>
          </a:p>
        </p:txBody>
      </p:sp>
      <p:pic>
        <p:nvPicPr>
          <p:cNvPr id="14" name="Image 13"/>
          <p:cNvPicPr>
            <a:picLocks noChangeAspect="1"/>
          </p:cNvPicPr>
          <p:nvPr userDrawn="1"/>
        </p:nvPicPr>
        <p:blipFill rotWithShape="1">
          <a:blip r:embed="rId2" cstate="email">
            <a:extLst>
              <a:ext uri="{28A0092B-C50C-407E-A947-70E740481C1C}">
                <a14:useLocalDpi xmlns:a14="http://schemas.microsoft.com/office/drawing/2010/main"/>
              </a:ext>
            </a:extLst>
          </a:blip>
          <a:srcRect l="35822"/>
          <a:stretch/>
        </p:blipFill>
        <p:spPr>
          <a:xfrm>
            <a:off x="4367807" y="0"/>
            <a:ext cx="7822668" cy="6858000"/>
          </a:xfrm>
          <a:prstGeom prst="rect">
            <a:avLst/>
          </a:prstGeom>
        </p:spPr>
      </p:pic>
      <p:sp>
        <p:nvSpPr>
          <p:cNvPr id="2" name="Titre 1"/>
          <p:cNvSpPr>
            <a:spLocks noGrp="1"/>
          </p:cNvSpPr>
          <p:nvPr>
            <p:ph type="ctrTitle"/>
          </p:nvPr>
        </p:nvSpPr>
        <p:spPr>
          <a:xfrm>
            <a:off x="1487488" y="1122363"/>
            <a:ext cx="8534400" cy="2387600"/>
          </a:xfrm>
        </p:spPr>
        <p:txBody>
          <a:bodyPr anchor="b">
            <a:normAutofit/>
          </a:bodyPr>
          <a:lstStyle>
            <a:lvl1pPr algn="l">
              <a:defRPr sz="4300">
                <a:solidFill>
                  <a:schemeClr val="bg1"/>
                </a:solidFill>
              </a:defRPr>
            </a:lvl1pPr>
          </a:lstStyle>
          <a:p>
            <a:r>
              <a:rPr lang="fr-FR"/>
              <a:t>Modifiez le style du titre</a:t>
            </a:r>
            <a:endParaRPr lang="fr-CA"/>
          </a:p>
        </p:txBody>
      </p:sp>
      <p:sp>
        <p:nvSpPr>
          <p:cNvPr id="3" name="Sous-titre 2"/>
          <p:cNvSpPr>
            <a:spLocks noGrp="1"/>
          </p:cNvSpPr>
          <p:nvPr>
            <p:ph type="subTitle" idx="1"/>
          </p:nvPr>
        </p:nvSpPr>
        <p:spPr>
          <a:xfrm>
            <a:off x="1487488" y="3602037"/>
            <a:ext cx="8534400" cy="1655763"/>
          </a:xfrm>
        </p:spPr>
        <p:txBody>
          <a:bodyPr/>
          <a:lstStyle>
            <a:lvl1pPr marL="0" indent="0" algn="l">
              <a:buNone/>
              <a:defRPr sz="2400" b="1">
                <a:solidFill>
                  <a:srgbClr val="FF2D3C"/>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cxnSp>
        <p:nvCxnSpPr>
          <p:cNvPr id="15" name="Connecteur droit 14"/>
          <p:cNvCxnSpPr/>
          <p:nvPr userDrawn="1"/>
        </p:nvCxnSpPr>
        <p:spPr>
          <a:xfrm>
            <a:off x="219075" y="3509963"/>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89400" y="3399896"/>
            <a:ext cx="533400" cy="220133"/>
          </a:xfrm>
          <a:prstGeom prst="rect">
            <a:avLst/>
          </a:prstGeom>
          <a:solidFill>
            <a:srgbClr val="FF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rgbClr val="FFFFFF"/>
              </a:solidFill>
            </a:endParaRPr>
          </a:p>
        </p:txBody>
      </p:sp>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864" y="6167619"/>
            <a:ext cx="593645" cy="664980"/>
          </a:xfrm>
          <a:prstGeom prst="rect">
            <a:avLst/>
          </a:prstGeom>
        </p:spPr>
      </p:pic>
      <p:sp>
        <p:nvSpPr>
          <p:cNvPr id="6" name="Espace réservé du numéro de diapositive 5"/>
          <p:cNvSpPr>
            <a:spLocks noGrp="1"/>
          </p:cNvSpPr>
          <p:nvPr>
            <p:ph type="sldNum" sz="quarter" idx="12"/>
          </p:nvPr>
        </p:nvSpPr>
        <p:spPr/>
        <p:txBody>
          <a:bodyPr/>
          <a:lstStyle>
            <a:lvl1pPr>
              <a:defRPr>
                <a:solidFill>
                  <a:schemeClr val="bg1">
                    <a:lumMod val="95000"/>
                  </a:schemeClr>
                </a:solidFill>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1647137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5_Diapositive de titre">
    <p:bg>
      <p:bgPr>
        <a:solidFill>
          <a:srgbClr val="14286E"/>
        </a:solidFill>
        <a:effectLst/>
      </p:bgPr>
    </p:bg>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re 1"/>
          <p:cNvSpPr>
            <a:spLocks noGrp="1"/>
          </p:cNvSpPr>
          <p:nvPr>
            <p:ph type="ctrTitle"/>
          </p:nvPr>
        </p:nvSpPr>
        <p:spPr>
          <a:xfrm>
            <a:off x="2133600" y="1122363"/>
            <a:ext cx="8534400" cy="2387600"/>
          </a:xfrm>
        </p:spPr>
        <p:txBody>
          <a:bodyPr anchor="b">
            <a:normAutofit/>
          </a:bodyPr>
          <a:lstStyle>
            <a:lvl1pPr algn="l">
              <a:defRPr sz="4800">
                <a:solidFill>
                  <a:schemeClr val="bg1"/>
                </a:solidFill>
              </a:defRPr>
            </a:lvl1pPr>
          </a:lstStyle>
          <a:p>
            <a:r>
              <a:rPr lang="fr-FR"/>
              <a:t>Modifiez le style du titre</a:t>
            </a:r>
            <a:endParaRPr lang="fr-CA"/>
          </a:p>
        </p:txBody>
      </p:sp>
      <p:sp>
        <p:nvSpPr>
          <p:cNvPr id="3" name="Sous-titre 2"/>
          <p:cNvSpPr>
            <a:spLocks noGrp="1"/>
          </p:cNvSpPr>
          <p:nvPr>
            <p:ph type="subTitle" idx="1"/>
          </p:nvPr>
        </p:nvSpPr>
        <p:spPr>
          <a:xfrm>
            <a:off x="2133600" y="3602037"/>
            <a:ext cx="8534400" cy="1655763"/>
          </a:xfrm>
        </p:spPr>
        <p:txBody>
          <a:bodyPr/>
          <a:lstStyle>
            <a:lvl1pPr marL="0" indent="0" algn="l">
              <a:buNone/>
              <a:defRPr sz="24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864" y="6167619"/>
            <a:ext cx="593645" cy="664980"/>
          </a:xfrm>
          <a:prstGeom prst="rect">
            <a:avLst/>
          </a:prstGeom>
        </p:spPr>
      </p:pic>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4106553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2_Titre seul">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7675" y="0"/>
            <a:ext cx="11742803" cy="6858000"/>
          </a:xfrm>
          <a:prstGeom prst="rect">
            <a:avLst/>
          </a:prstGeom>
        </p:spPr>
      </p:pic>
      <p:pic>
        <p:nvPicPr>
          <p:cNvPr id="7" name="Imag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8733" y="0"/>
            <a:ext cx="11741745" cy="6858000"/>
          </a:xfrm>
          <a:prstGeom prst="rect">
            <a:avLst/>
          </a:prstGeom>
        </p:spPr>
      </p:pic>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solidFill>
                <a:srgbClr val="262626">
                  <a:tint val="75000"/>
                </a:srgbClr>
              </a:solidFill>
            </a:endParaRPr>
          </a:p>
        </p:txBody>
      </p:sp>
      <p:sp>
        <p:nvSpPr>
          <p:cNvPr id="4" name="Espace réservé du pied de page 3"/>
          <p:cNvSpPr>
            <a:spLocks noGrp="1"/>
          </p:cNvSpPr>
          <p:nvPr>
            <p:ph type="ftr" sz="quarter" idx="11"/>
          </p:nvPr>
        </p:nvSpPr>
        <p:spPr/>
        <p:txBody>
          <a:bodyPr/>
          <a:lstStyle/>
          <a:p>
            <a:endParaRPr lang="fr-CA">
              <a:solidFill>
                <a:srgbClr val="262626">
                  <a:tint val="75000"/>
                </a:srgbClr>
              </a:solidFill>
            </a:endParaRPr>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2889084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2938277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5" cy="6858000"/>
          </a:xfrm>
          <a:prstGeom prst="rect">
            <a:avLst/>
          </a:prstGeom>
        </p:spPr>
      </p:pic>
      <p:pic>
        <p:nvPicPr>
          <p:cNvPr id="7" name="Imag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8733" y="0"/>
            <a:ext cx="11741745" cy="6858000"/>
          </a:xfrm>
          <a:prstGeom prst="rect">
            <a:avLst/>
          </a:prstGeom>
        </p:spPr>
      </p:pic>
      <p:sp>
        <p:nvSpPr>
          <p:cNvPr id="2" name="Titre 1"/>
          <p:cNvSpPr>
            <a:spLocks noGrp="1"/>
          </p:cNvSpPr>
          <p:nvPr>
            <p:ph type="title"/>
          </p:nvPr>
        </p:nvSpPr>
        <p:spPr>
          <a:xfrm>
            <a:off x="838200" y="165099"/>
            <a:ext cx="11124000" cy="1296000"/>
          </a:xfrm>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solidFill>
                <a:srgbClr val="262626">
                  <a:tint val="75000"/>
                </a:srgbClr>
              </a:solidFill>
            </a:endParaRPr>
          </a:p>
        </p:txBody>
      </p:sp>
      <p:sp>
        <p:nvSpPr>
          <p:cNvPr id="4" name="Espace réservé du pied de page 3"/>
          <p:cNvSpPr>
            <a:spLocks noGrp="1"/>
          </p:cNvSpPr>
          <p:nvPr>
            <p:ph type="ftr" sz="quarter" idx="11"/>
          </p:nvPr>
        </p:nvSpPr>
        <p:spPr/>
        <p:txBody>
          <a:bodyPr/>
          <a:lstStyle/>
          <a:p>
            <a:endParaRPr lang="fr-CA">
              <a:solidFill>
                <a:srgbClr val="262626">
                  <a:tint val="75000"/>
                </a:srgbClr>
              </a:solidFill>
            </a:endParaRPr>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1766C594-AA70-4323-AF97-D1755D5C9C86}" type="slidenum">
              <a:rPr lang="fr-CA" smtClean="0">
                <a:solidFill>
                  <a:srgbClr val="FFFFFF"/>
                </a:solidFill>
              </a:rPr>
              <a:pPr/>
              <a:t>‹N°›</a:t>
            </a:fld>
            <a:endParaRPr lang="fr-CA">
              <a:solidFill>
                <a:srgbClr val="FFFFFF"/>
              </a:solidFill>
            </a:endParaRPr>
          </a:p>
        </p:txBody>
      </p:sp>
    </p:spTree>
    <p:extLst>
      <p:ext uri="{BB962C8B-B14F-4D97-AF65-F5344CB8AC3E}">
        <p14:creationId xmlns:p14="http://schemas.microsoft.com/office/powerpoint/2010/main" val="3374049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1091839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753725" cy="1325563"/>
          </a:xfrm>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410325" y="1825625"/>
            <a:ext cx="5181600" cy="435133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endParaRPr lang="fr-CA">
              <a:solidFill>
                <a:srgbClr val="262626">
                  <a:tint val="75000"/>
                </a:srgbClr>
              </a:solidFill>
            </a:endParaRPr>
          </a:p>
        </p:txBody>
      </p:sp>
      <p:sp>
        <p:nvSpPr>
          <p:cNvPr id="6" name="Espace réservé du pied de page 5"/>
          <p:cNvSpPr>
            <a:spLocks noGrp="1"/>
          </p:cNvSpPr>
          <p:nvPr>
            <p:ph type="ftr" sz="quarter" idx="11"/>
          </p:nvPr>
        </p:nvSpPr>
        <p:spPr/>
        <p:txBody>
          <a:bodyPr/>
          <a:lstStyle/>
          <a:p>
            <a:endParaRPr lang="fr-CA">
              <a:solidFill>
                <a:srgbClr val="262626">
                  <a:tint val="75000"/>
                </a:srgbClr>
              </a:solidFill>
            </a:endParaRPr>
          </a:p>
        </p:txBody>
      </p:sp>
      <p:sp>
        <p:nvSpPr>
          <p:cNvPr id="7" name="Espace réservé du numéro de diapositive 6"/>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249560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Q_Diapositive de titre2">
    <p:bg>
      <p:bgPr>
        <a:solidFill>
          <a:srgbClr val="14286E"/>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
        <p:nvSpPr>
          <p:cNvPr id="8" name="Rectangle 7"/>
          <p:cNvSpPr/>
          <p:nvPr userDrawn="1"/>
        </p:nvSpPr>
        <p:spPr>
          <a:xfrm>
            <a:off x="69850" y="6215382"/>
            <a:ext cx="476250" cy="557652"/>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90476" cy="6858856"/>
          </a:xfrm>
          <a:prstGeom prst="rect">
            <a:avLst/>
          </a:prstGeom>
        </p:spPr>
      </p:pic>
      <p:sp>
        <p:nvSpPr>
          <p:cNvPr id="18" name="Titre 1"/>
          <p:cNvSpPr>
            <a:spLocks noGrp="1"/>
          </p:cNvSpPr>
          <p:nvPr>
            <p:ph type="ctrTitle"/>
          </p:nvPr>
        </p:nvSpPr>
        <p:spPr>
          <a:xfrm>
            <a:off x="1093774" y="2571116"/>
            <a:ext cx="7739237" cy="1239540"/>
          </a:xfrm>
        </p:spPr>
        <p:txBody>
          <a:bodyPr anchor="t" anchorCtr="0">
            <a:normAutofit/>
          </a:bodyPr>
          <a:lstStyle>
            <a:lvl1pPr algn="l">
              <a:lnSpc>
                <a:spcPct val="90000"/>
              </a:lnSpc>
              <a:defRPr sz="4800">
                <a:solidFill>
                  <a:schemeClr val="bg1"/>
                </a:solidFill>
              </a:defRPr>
            </a:lvl1pPr>
          </a:lstStyle>
          <a:p>
            <a:r>
              <a:rPr lang="fr-FR"/>
              <a:t>Modifiez le style du titre</a:t>
            </a:r>
            <a:endParaRPr lang="fr-CA"/>
          </a:p>
        </p:txBody>
      </p:sp>
      <p:sp>
        <p:nvSpPr>
          <p:cNvPr id="19" name="Sous-titre 2"/>
          <p:cNvSpPr>
            <a:spLocks noGrp="1"/>
          </p:cNvSpPr>
          <p:nvPr>
            <p:ph type="subTitle" idx="1"/>
          </p:nvPr>
        </p:nvSpPr>
        <p:spPr>
          <a:xfrm>
            <a:off x="1093774" y="3958810"/>
            <a:ext cx="7739237" cy="1243998"/>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371" y="412500"/>
            <a:ext cx="3062835" cy="1287552"/>
          </a:xfrm>
          <a:prstGeom prst="rect">
            <a:avLst/>
          </a:prstGeom>
        </p:spPr>
      </p:pic>
    </p:spTree>
    <p:extLst>
      <p:ext uri="{BB962C8B-B14F-4D97-AF65-F5344CB8AC3E}">
        <p14:creationId xmlns:p14="http://schemas.microsoft.com/office/powerpoint/2010/main" val="11657003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endParaRPr lang="fr-CA">
              <a:solidFill>
                <a:srgbClr val="262626">
                  <a:tint val="75000"/>
                </a:srgbClr>
              </a:solidFill>
            </a:endParaRPr>
          </a:p>
        </p:txBody>
      </p:sp>
      <p:sp>
        <p:nvSpPr>
          <p:cNvPr id="8" name="Espace réservé du pied de page 7"/>
          <p:cNvSpPr>
            <a:spLocks noGrp="1"/>
          </p:cNvSpPr>
          <p:nvPr>
            <p:ph type="ftr" sz="quarter" idx="11"/>
          </p:nvPr>
        </p:nvSpPr>
        <p:spPr/>
        <p:txBody>
          <a:bodyPr/>
          <a:lstStyle/>
          <a:p>
            <a:endParaRPr lang="fr-CA">
              <a:solidFill>
                <a:srgbClr val="262626">
                  <a:tint val="75000"/>
                </a:srgbClr>
              </a:solidFill>
            </a:endParaRPr>
          </a:p>
        </p:txBody>
      </p:sp>
      <p:sp>
        <p:nvSpPr>
          <p:cNvPr id="9" name="Espace réservé du numéro de diapositive 8"/>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945874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solidFill>
                <a:srgbClr val="262626">
                  <a:tint val="75000"/>
                </a:srgbClr>
              </a:solidFill>
            </a:endParaRPr>
          </a:p>
        </p:txBody>
      </p:sp>
      <p:sp>
        <p:nvSpPr>
          <p:cNvPr id="4" name="Espace réservé du pied de page 3"/>
          <p:cNvSpPr>
            <a:spLocks noGrp="1"/>
          </p:cNvSpPr>
          <p:nvPr>
            <p:ph type="ftr" sz="quarter" idx="11"/>
          </p:nvPr>
        </p:nvSpPr>
        <p:spPr/>
        <p:txBody>
          <a:bodyPr/>
          <a:lstStyle/>
          <a:p>
            <a:endParaRPr lang="fr-CA">
              <a:solidFill>
                <a:srgbClr val="262626">
                  <a:tint val="75000"/>
                </a:srgbClr>
              </a:solidFill>
            </a:endParaRPr>
          </a:p>
        </p:txBody>
      </p:sp>
      <p:sp>
        <p:nvSpPr>
          <p:cNvPr id="5" name="Espace réservé du numéro de diapositive 4"/>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3677052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A">
              <a:solidFill>
                <a:srgbClr val="262626">
                  <a:tint val="75000"/>
                </a:srgbClr>
              </a:solidFill>
            </a:endParaRPr>
          </a:p>
        </p:txBody>
      </p:sp>
      <p:sp>
        <p:nvSpPr>
          <p:cNvPr id="3" name="Espace réservé du pied de page 2"/>
          <p:cNvSpPr>
            <a:spLocks noGrp="1"/>
          </p:cNvSpPr>
          <p:nvPr>
            <p:ph type="ftr" sz="quarter" idx="11"/>
          </p:nvPr>
        </p:nvSpPr>
        <p:spPr/>
        <p:txBody>
          <a:bodyPr/>
          <a:lstStyle/>
          <a:p>
            <a:endParaRPr lang="fr-CA">
              <a:solidFill>
                <a:srgbClr val="262626">
                  <a:tint val="75000"/>
                </a:srgbClr>
              </a:solidFill>
            </a:endParaRPr>
          </a:p>
        </p:txBody>
      </p:sp>
      <p:sp>
        <p:nvSpPr>
          <p:cNvPr id="4" name="Espace réservé du numéro de diapositive 3"/>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1704482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CA">
              <a:solidFill>
                <a:srgbClr val="262626">
                  <a:tint val="75000"/>
                </a:srgbClr>
              </a:solidFill>
            </a:endParaRPr>
          </a:p>
        </p:txBody>
      </p:sp>
      <p:sp>
        <p:nvSpPr>
          <p:cNvPr id="6" name="Espace réservé du pied de page 5"/>
          <p:cNvSpPr>
            <a:spLocks noGrp="1"/>
          </p:cNvSpPr>
          <p:nvPr>
            <p:ph type="ftr" sz="quarter" idx="11"/>
          </p:nvPr>
        </p:nvSpPr>
        <p:spPr/>
        <p:txBody>
          <a:bodyPr/>
          <a:lstStyle/>
          <a:p>
            <a:endParaRPr lang="fr-CA">
              <a:solidFill>
                <a:srgbClr val="262626">
                  <a:tint val="75000"/>
                </a:srgbClr>
              </a:solidFill>
            </a:endParaRPr>
          </a:p>
        </p:txBody>
      </p:sp>
      <p:sp>
        <p:nvSpPr>
          <p:cNvPr id="7" name="Espace réservé du numéro de diapositive 6"/>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540708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CA"/>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CA">
              <a:solidFill>
                <a:srgbClr val="262626">
                  <a:tint val="75000"/>
                </a:srgbClr>
              </a:solidFill>
            </a:endParaRPr>
          </a:p>
        </p:txBody>
      </p:sp>
      <p:sp>
        <p:nvSpPr>
          <p:cNvPr id="6" name="Espace réservé du pied de page 5"/>
          <p:cNvSpPr>
            <a:spLocks noGrp="1"/>
          </p:cNvSpPr>
          <p:nvPr>
            <p:ph type="ftr" sz="quarter" idx="11"/>
          </p:nvPr>
        </p:nvSpPr>
        <p:spPr/>
        <p:txBody>
          <a:bodyPr/>
          <a:lstStyle/>
          <a:p>
            <a:endParaRPr lang="fr-CA">
              <a:solidFill>
                <a:srgbClr val="262626">
                  <a:tint val="75000"/>
                </a:srgbClr>
              </a:solidFill>
            </a:endParaRPr>
          </a:p>
        </p:txBody>
      </p:sp>
      <p:sp>
        <p:nvSpPr>
          <p:cNvPr id="7" name="Espace réservé du numéro de diapositive 6"/>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1713909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solidFill>
          <a:srgbClr val="DCDDDE"/>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7" name="Google Shape;3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CA" smtClean="0"/>
              <a:pPr/>
              <a:t>‹N°›</a:t>
            </a:fld>
            <a:endParaRPr lang="fr-CA"/>
          </a:p>
        </p:txBody>
      </p:sp>
    </p:spTree>
    <p:extLst>
      <p:ext uri="{BB962C8B-B14F-4D97-AF65-F5344CB8AC3E}">
        <p14:creationId xmlns:p14="http://schemas.microsoft.com/office/powerpoint/2010/main" val="518949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érieur 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131127B-916A-5F31-F068-29CC7B0640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858" t="11482" r="75279" b="35349"/>
          <a:stretch/>
        </p:blipFill>
        <p:spPr>
          <a:xfrm>
            <a:off x="11436458" y="6071905"/>
            <a:ext cx="467443" cy="554065"/>
          </a:xfrm>
          <a:prstGeom prst="rect">
            <a:avLst/>
          </a:prstGeom>
        </p:spPr>
      </p:pic>
      <p:sp>
        <p:nvSpPr>
          <p:cNvPr id="9" name="Rectangle 8">
            <a:extLst>
              <a:ext uri="{FF2B5EF4-FFF2-40B4-BE49-F238E27FC236}">
                <a16:creationId xmlns:a16="http://schemas.microsoft.com/office/drawing/2014/main" id="{C887CEC7-3BD9-76CA-A199-C87F0F88BBF8}"/>
              </a:ext>
            </a:extLst>
          </p:cNvPr>
          <p:cNvSpPr/>
          <p:nvPr userDrawn="1"/>
        </p:nvSpPr>
        <p:spPr>
          <a:xfrm>
            <a:off x="0" y="6811860"/>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2">
            <a:extLst>
              <a:ext uri="{FF2B5EF4-FFF2-40B4-BE49-F238E27FC236}">
                <a16:creationId xmlns:a16="http://schemas.microsoft.com/office/drawing/2014/main" id="{BBA33C21-6467-AAC8-0548-3F4D416FE9DA}"/>
              </a:ext>
            </a:extLst>
          </p:cNvPr>
          <p:cNvSpPr>
            <a:spLocks noGrp="1"/>
          </p:cNvSpPr>
          <p:nvPr>
            <p:ph idx="4294967295"/>
          </p:nvPr>
        </p:nvSpPr>
        <p:spPr>
          <a:xfrm>
            <a:off x="413358" y="1635125"/>
            <a:ext cx="10515600" cy="435133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buClr>
                <a:srgbClr val="FF0000"/>
              </a:buClr>
            </a:pPr>
            <a:r>
              <a:rPr lang="fr-CA">
                <a:solidFill>
                  <a:srgbClr val="14286E"/>
                </a:solidFill>
                <a:latin typeface="GT Walsheim Pro" pitchFamily="2" charset="77"/>
              </a:rPr>
              <a:t>Cliquez pour modifier les styles du texte du masque</a:t>
            </a:r>
          </a:p>
          <a:p>
            <a:pPr lvl="1">
              <a:buClr>
                <a:srgbClr val="FF0000"/>
              </a:buClr>
            </a:pPr>
            <a:r>
              <a:rPr lang="fr-CA">
                <a:solidFill>
                  <a:srgbClr val="14286E"/>
                </a:solidFill>
                <a:latin typeface="GT Walsheim Pro" pitchFamily="2" charset="77"/>
              </a:rPr>
              <a:t>Deuxième niveau</a:t>
            </a:r>
          </a:p>
          <a:p>
            <a:pPr lvl="2">
              <a:buClr>
                <a:srgbClr val="FF0000"/>
              </a:buClr>
            </a:pPr>
            <a:r>
              <a:rPr lang="fr-CA">
                <a:solidFill>
                  <a:srgbClr val="14286E"/>
                </a:solidFill>
                <a:latin typeface="GT Walsheim Pro" pitchFamily="2" charset="77"/>
              </a:rPr>
              <a:t>Troisième niveau</a:t>
            </a:r>
          </a:p>
          <a:p>
            <a:pPr lvl="3">
              <a:buClr>
                <a:srgbClr val="FF0000"/>
              </a:buClr>
            </a:pPr>
            <a:r>
              <a:rPr lang="fr-CA">
                <a:solidFill>
                  <a:srgbClr val="14286E"/>
                </a:solidFill>
                <a:latin typeface="GT Walsheim Pro" pitchFamily="2" charset="77"/>
              </a:rPr>
              <a:t>Quatrième niveau</a:t>
            </a:r>
          </a:p>
          <a:p>
            <a:pPr lvl="4">
              <a:buClr>
                <a:srgbClr val="FF0000"/>
              </a:buClr>
            </a:pPr>
            <a:r>
              <a:rPr lang="fr-CA">
                <a:solidFill>
                  <a:srgbClr val="14286E"/>
                </a:solidFill>
                <a:latin typeface="GT Walsheim Pro" pitchFamily="2" charset="77"/>
              </a:rPr>
              <a:t>Cinquième niveau</a:t>
            </a:r>
            <a:endParaRPr lang="fr-FR">
              <a:solidFill>
                <a:srgbClr val="14286E"/>
              </a:solidFill>
              <a:latin typeface="GT Walsheim Pro" pitchFamily="2" charset="77"/>
            </a:endParaRPr>
          </a:p>
        </p:txBody>
      </p:sp>
      <p:sp>
        <p:nvSpPr>
          <p:cNvPr id="11" name="Espace réservé du numéro de diapositive 4">
            <a:extLst>
              <a:ext uri="{FF2B5EF4-FFF2-40B4-BE49-F238E27FC236}">
                <a16:creationId xmlns:a16="http://schemas.microsoft.com/office/drawing/2014/main" id="{9AC3A746-3530-970B-7E4A-ECD113C0F41D}"/>
              </a:ext>
            </a:extLst>
          </p:cNvPr>
          <p:cNvSpPr>
            <a:spLocks noGrp="1"/>
          </p:cNvSpPr>
          <p:nvPr>
            <p:ph type="sldNum" sz="quarter" idx="4294967295"/>
          </p:nvPr>
        </p:nvSpPr>
        <p:spPr>
          <a:xfrm>
            <a:off x="10889180" y="6310540"/>
            <a:ext cx="1671637" cy="365125"/>
          </a:xfrm>
          <a:prstGeom prst="rect">
            <a:avLst/>
          </a:prstGeom>
        </p:spPr>
        <p:txBody>
          <a:bodyPr anchor="b"/>
          <a:lstStyle>
            <a:lvl1pPr>
              <a:defRPr sz="1400">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
        <p:nvSpPr>
          <p:cNvPr id="2" name="Titre 1">
            <a:extLst>
              <a:ext uri="{FF2B5EF4-FFF2-40B4-BE49-F238E27FC236}">
                <a16:creationId xmlns:a16="http://schemas.microsoft.com/office/drawing/2014/main" id="{BD8EFF8B-7A6C-0E74-5312-0506BEDDF7BD}"/>
              </a:ext>
            </a:extLst>
          </p:cNvPr>
          <p:cNvSpPr>
            <a:spLocks noGrp="1"/>
          </p:cNvSpPr>
          <p:nvPr>
            <p:ph type="title" hasCustomPrompt="1"/>
          </p:nvPr>
        </p:nvSpPr>
        <p:spPr>
          <a:xfrm>
            <a:off x="413358" y="365126"/>
            <a:ext cx="10515600" cy="908050"/>
          </a:xfrm>
          <a:prstGeom prst="rect">
            <a:avLst/>
          </a:prstGeom>
        </p:spPr>
        <p:txBody>
          <a:bodyPr/>
          <a:lstStyle>
            <a:lvl1pPr>
              <a:defRPr sz="3600" b="1" i="0">
                <a:solidFill>
                  <a:srgbClr val="14286E"/>
                </a:solidFill>
                <a:latin typeface="Arial" panose="020B0604020202020204" pitchFamily="34" charset="0"/>
                <a:cs typeface="Arial" panose="020B0604020202020204" pitchFamily="34" charset="0"/>
              </a:defRPr>
            </a:lvl1pPr>
          </a:lstStyle>
          <a:p>
            <a:r>
              <a:rPr lang="fr-FR">
                <a:latin typeface="Arial" panose="020B0604020202020204" pitchFamily="34" charset="0"/>
                <a:cs typeface="Arial" panose="020B0604020202020204" pitchFamily="34" charset="0"/>
              </a:rPr>
              <a:t>Modifiez le style du titre</a:t>
            </a:r>
            <a:endParaRPr lang="fr-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8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ge de couverture 1">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56A65AD-CBA6-72BB-4344-FB1F19625F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359332" cy="6858000"/>
          </a:xfrm>
          <a:prstGeom prst="rect">
            <a:avLst/>
          </a:prstGeom>
        </p:spPr>
      </p:pic>
      <p:sp>
        <p:nvSpPr>
          <p:cNvPr id="10" name="Espace réservé du numéro de diapositive 5">
            <a:extLst>
              <a:ext uri="{FF2B5EF4-FFF2-40B4-BE49-F238E27FC236}">
                <a16:creationId xmlns:a16="http://schemas.microsoft.com/office/drawing/2014/main" id="{63DEFE2D-74CD-A8ED-3C0C-CBB6EDFFD2A6}"/>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
        <p:nvSpPr>
          <p:cNvPr id="11" name="Titre 1">
            <a:extLst>
              <a:ext uri="{FF2B5EF4-FFF2-40B4-BE49-F238E27FC236}">
                <a16:creationId xmlns:a16="http://schemas.microsoft.com/office/drawing/2014/main" id="{1B1BAF37-CA7D-AB95-6F81-863C0FA8DDF5}"/>
              </a:ext>
            </a:extLst>
          </p:cNvPr>
          <p:cNvSpPr>
            <a:spLocks noGrp="1"/>
          </p:cNvSpPr>
          <p:nvPr>
            <p:ph type="ctrTitle" idx="4294967295" hasCustomPrompt="1"/>
          </p:nvPr>
        </p:nvSpPr>
        <p:spPr>
          <a:xfrm>
            <a:off x="4983604" y="2969031"/>
            <a:ext cx="6069132" cy="1239540"/>
          </a:xfrm>
          <a:prstGeom prst="rect">
            <a:avLst/>
          </a:prstGeom>
          <a:noFill/>
        </p:spPr>
        <p:txBody>
          <a:bodyPr anchor="t" anchorCtr="0">
            <a:normAutofit fontScale="90000"/>
          </a:bodyPr>
          <a:lstStyle>
            <a:lvl1pPr algn="l">
              <a:lnSpc>
                <a:spcPct val="90000"/>
              </a:lnSpc>
              <a:defRPr sz="4800" b="1" i="0">
                <a:solidFill>
                  <a:srgbClr val="14286E"/>
                </a:solidFill>
                <a:latin typeface="Arial" panose="020B0604020202020204" pitchFamily="34" charset="0"/>
                <a:cs typeface="Arial" panose="020B0604020202020204" pitchFamily="34" charset="0"/>
              </a:defRPr>
            </a:lvl1pPr>
          </a:lstStyle>
          <a:p>
            <a:r>
              <a:rPr lang="fr-FR"/>
              <a:t>Modifiez le style </a:t>
            </a:r>
            <a:br>
              <a:rPr lang="fr-FR"/>
            </a:br>
            <a:r>
              <a:rPr lang="fr-FR"/>
              <a:t>du titre</a:t>
            </a:r>
            <a:endParaRPr lang="fr-CA"/>
          </a:p>
        </p:txBody>
      </p:sp>
      <p:sp>
        <p:nvSpPr>
          <p:cNvPr id="12" name="Sous-titre 2">
            <a:extLst>
              <a:ext uri="{FF2B5EF4-FFF2-40B4-BE49-F238E27FC236}">
                <a16:creationId xmlns:a16="http://schemas.microsoft.com/office/drawing/2014/main" id="{C15830E4-0CCA-9DA5-89F6-63ECFECAB7E1}"/>
              </a:ext>
            </a:extLst>
          </p:cNvPr>
          <p:cNvSpPr>
            <a:spLocks noGrp="1"/>
          </p:cNvSpPr>
          <p:nvPr>
            <p:ph type="subTitle" idx="4294967295" hasCustomPrompt="1"/>
          </p:nvPr>
        </p:nvSpPr>
        <p:spPr>
          <a:xfrm>
            <a:off x="4983604" y="4365658"/>
            <a:ext cx="6069132" cy="1243998"/>
          </a:xfrm>
          <a:prstGeom prst="rect">
            <a:avLst/>
          </a:prstGeom>
        </p:spPr>
        <p:txBody>
          <a:bodyPr>
            <a:normAutofit/>
          </a:bodyPr>
          <a:lstStyle>
            <a:lvl1pPr marL="0" indent="0" algn="l">
              <a:buNone/>
              <a:defRPr sz="2400" b="0" i="0">
                <a:solidFill>
                  <a:srgbClr val="14286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a:t>
            </a:r>
          </a:p>
          <a:p>
            <a:r>
              <a:rPr lang="fr-FR"/>
              <a:t>du masque</a:t>
            </a:r>
            <a:endParaRPr lang="fr-CA"/>
          </a:p>
        </p:txBody>
      </p:sp>
      <p:pic>
        <p:nvPicPr>
          <p:cNvPr id="13" name="Image 12">
            <a:extLst>
              <a:ext uri="{FF2B5EF4-FFF2-40B4-BE49-F238E27FC236}">
                <a16:creationId xmlns:a16="http://schemas.microsoft.com/office/drawing/2014/main" id="{6C444BB4-C689-B3E5-FE31-328EF2397C3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2952" y="183899"/>
            <a:ext cx="2478085" cy="1042067"/>
          </a:xfrm>
          <a:prstGeom prst="rect">
            <a:avLst/>
          </a:prstGeom>
        </p:spPr>
      </p:pic>
    </p:spTree>
    <p:extLst>
      <p:ext uri="{BB962C8B-B14F-4D97-AF65-F5344CB8AC3E}">
        <p14:creationId xmlns:p14="http://schemas.microsoft.com/office/powerpoint/2010/main" val="3509582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ge de couverture 2">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49284D9-4ECC-58C5-CC0C-E1148221F2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Espace réservé de la date 2">
            <a:extLst>
              <a:ext uri="{FF2B5EF4-FFF2-40B4-BE49-F238E27FC236}">
                <a16:creationId xmlns:a16="http://schemas.microsoft.com/office/drawing/2014/main" id="{FC9157A2-3D6F-40CC-5B66-5B01B0200D06}"/>
              </a:ext>
            </a:extLst>
          </p:cNvPr>
          <p:cNvSpPr>
            <a:spLocks noGrp="1"/>
          </p:cNvSpPr>
          <p:nvPr>
            <p:ph type="dt" sz="half" idx="4294967295"/>
          </p:nvPr>
        </p:nvSpPr>
        <p:spPr>
          <a:xfrm>
            <a:off x="546834" y="6356350"/>
            <a:ext cx="2743200" cy="365125"/>
          </a:xfrm>
          <a:prstGeom prst="rect">
            <a:avLst/>
          </a:prstGeom>
        </p:spPr>
        <p:txBody>
          <a:bodyPr/>
          <a:lstStyle>
            <a:lvl1pPr>
              <a:defRPr b="0" i="0">
                <a:latin typeface="Arial" panose="020B0604020202020204" pitchFamily="34" charset="0"/>
                <a:cs typeface="Arial" panose="020B0604020202020204" pitchFamily="34" charset="0"/>
              </a:defRPr>
            </a:lvl1pPr>
          </a:lstStyle>
          <a:p>
            <a:endParaRPr lang="fr-CA">
              <a:solidFill>
                <a:srgbClr val="14286E"/>
              </a:solidFill>
            </a:endParaRPr>
          </a:p>
        </p:txBody>
      </p:sp>
      <p:pic>
        <p:nvPicPr>
          <p:cNvPr id="12" name="Image 11">
            <a:extLst>
              <a:ext uri="{FF2B5EF4-FFF2-40B4-BE49-F238E27FC236}">
                <a16:creationId xmlns:a16="http://schemas.microsoft.com/office/drawing/2014/main" id="{96BB0F84-5B02-C9C4-1CE1-4A74917A10D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2952" y="183899"/>
            <a:ext cx="2478085" cy="1042067"/>
          </a:xfrm>
          <a:prstGeom prst="rect">
            <a:avLst/>
          </a:prstGeom>
        </p:spPr>
      </p:pic>
      <p:sp>
        <p:nvSpPr>
          <p:cNvPr id="13" name="ZoneTexte 12">
            <a:extLst>
              <a:ext uri="{FF2B5EF4-FFF2-40B4-BE49-F238E27FC236}">
                <a16:creationId xmlns:a16="http://schemas.microsoft.com/office/drawing/2014/main" id="{F7172D9B-B522-67F6-4159-0DAB1642B042}"/>
              </a:ext>
            </a:extLst>
          </p:cNvPr>
          <p:cNvSpPr txBox="1"/>
          <p:nvPr userDrawn="1"/>
        </p:nvSpPr>
        <p:spPr>
          <a:xfrm>
            <a:off x="6798833" y="-1936376"/>
            <a:ext cx="184731" cy="369332"/>
          </a:xfrm>
          <a:prstGeom prst="rect">
            <a:avLst/>
          </a:prstGeom>
          <a:noFill/>
        </p:spPr>
        <p:txBody>
          <a:bodyPr wrap="none" rtlCol="0">
            <a:spAutoFit/>
          </a:bodyPr>
          <a:lstStyle/>
          <a:p>
            <a:endParaRPr lang="fr-FR"/>
          </a:p>
        </p:txBody>
      </p:sp>
      <p:sp>
        <p:nvSpPr>
          <p:cNvPr id="2" name="Titre 1">
            <a:extLst>
              <a:ext uri="{FF2B5EF4-FFF2-40B4-BE49-F238E27FC236}">
                <a16:creationId xmlns:a16="http://schemas.microsoft.com/office/drawing/2014/main" id="{359555DA-147C-0F65-64D0-7ED2DB5FEBD6}"/>
              </a:ext>
            </a:extLst>
          </p:cNvPr>
          <p:cNvSpPr>
            <a:spLocks noGrp="1"/>
          </p:cNvSpPr>
          <p:nvPr>
            <p:ph type="ctrTitle" idx="4294967295" hasCustomPrompt="1"/>
          </p:nvPr>
        </p:nvSpPr>
        <p:spPr>
          <a:xfrm>
            <a:off x="729701" y="2189460"/>
            <a:ext cx="6069132" cy="1239540"/>
          </a:xfrm>
          <a:prstGeom prst="rect">
            <a:avLst/>
          </a:prstGeom>
          <a:noFill/>
        </p:spPr>
        <p:txBody>
          <a:bodyPr anchor="t" anchorCtr="0">
            <a:normAutofit fontScale="90000"/>
          </a:bodyPr>
          <a:lstStyle>
            <a:lvl1pPr algn="l">
              <a:lnSpc>
                <a:spcPct val="90000"/>
              </a:lnSpc>
              <a:defRPr sz="4800" b="1" i="0">
                <a:solidFill>
                  <a:srgbClr val="14286E"/>
                </a:solidFill>
                <a:latin typeface="Arial" panose="020B0604020202020204" pitchFamily="34" charset="0"/>
                <a:cs typeface="Arial" panose="020B0604020202020204" pitchFamily="34" charset="0"/>
              </a:defRPr>
            </a:lvl1pPr>
          </a:lstStyle>
          <a:p>
            <a:r>
              <a:rPr lang="fr-FR"/>
              <a:t>Modifiez le style </a:t>
            </a:r>
            <a:br>
              <a:rPr lang="fr-FR"/>
            </a:br>
            <a:r>
              <a:rPr lang="fr-FR"/>
              <a:t>du titre</a:t>
            </a:r>
            <a:endParaRPr lang="fr-CA"/>
          </a:p>
        </p:txBody>
      </p:sp>
      <p:sp>
        <p:nvSpPr>
          <p:cNvPr id="3" name="Sous-titre 2">
            <a:extLst>
              <a:ext uri="{FF2B5EF4-FFF2-40B4-BE49-F238E27FC236}">
                <a16:creationId xmlns:a16="http://schemas.microsoft.com/office/drawing/2014/main" id="{59511C81-3863-A65D-4123-D23BB23B80B8}"/>
              </a:ext>
            </a:extLst>
          </p:cNvPr>
          <p:cNvSpPr>
            <a:spLocks noGrp="1"/>
          </p:cNvSpPr>
          <p:nvPr>
            <p:ph type="subTitle" idx="4294967295" hasCustomPrompt="1"/>
          </p:nvPr>
        </p:nvSpPr>
        <p:spPr>
          <a:xfrm>
            <a:off x="729701" y="3586087"/>
            <a:ext cx="6069132" cy="1243998"/>
          </a:xfrm>
          <a:prstGeom prst="rect">
            <a:avLst/>
          </a:prstGeom>
        </p:spPr>
        <p:txBody>
          <a:bodyPr>
            <a:normAutofit/>
          </a:bodyPr>
          <a:lstStyle>
            <a:lvl1pPr marL="0" indent="0" algn="l">
              <a:buNone/>
              <a:defRPr sz="2400" b="0" i="0">
                <a:solidFill>
                  <a:srgbClr val="14286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a:t>
            </a:r>
          </a:p>
          <a:p>
            <a:r>
              <a:rPr lang="fr-FR"/>
              <a:t>du masque</a:t>
            </a:r>
            <a:endParaRPr lang="fr-CA"/>
          </a:p>
        </p:txBody>
      </p:sp>
      <p:sp>
        <p:nvSpPr>
          <p:cNvPr id="4" name="Espace réservé du numéro de diapositive 5">
            <a:extLst>
              <a:ext uri="{FF2B5EF4-FFF2-40B4-BE49-F238E27FC236}">
                <a16:creationId xmlns:a16="http://schemas.microsoft.com/office/drawing/2014/main" id="{C309EAB9-80E3-5C9B-7A48-609F5D6F4914}"/>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Tree>
    <p:extLst>
      <p:ext uri="{BB962C8B-B14F-4D97-AF65-F5344CB8AC3E}">
        <p14:creationId xmlns:p14="http://schemas.microsoft.com/office/powerpoint/2010/main" val="4293333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érieur 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131127B-916A-5F31-F068-29CC7B0640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858" t="11482" r="75279" b="35349"/>
          <a:stretch/>
        </p:blipFill>
        <p:spPr>
          <a:xfrm>
            <a:off x="11436458" y="6071905"/>
            <a:ext cx="467443" cy="554065"/>
          </a:xfrm>
          <a:prstGeom prst="rect">
            <a:avLst/>
          </a:prstGeom>
        </p:spPr>
      </p:pic>
      <p:sp>
        <p:nvSpPr>
          <p:cNvPr id="9" name="Rectangle 8">
            <a:extLst>
              <a:ext uri="{FF2B5EF4-FFF2-40B4-BE49-F238E27FC236}">
                <a16:creationId xmlns:a16="http://schemas.microsoft.com/office/drawing/2014/main" id="{C887CEC7-3BD9-76CA-A199-C87F0F88BBF8}"/>
              </a:ext>
            </a:extLst>
          </p:cNvPr>
          <p:cNvSpPr/>
          <p:nvPr userDrawn="1"/>
        </p:nvSpPr>
        <p:spPr>
          <a:xfrm>
            <a:off x="0" y="6811860"/>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2">
            <a:extLst>
              <a:ext uri="{FF2B5EF4-FFF2-40B4-BE49-F238E27FC236}">
                <a16:creationId xmlns:a16="http://schemas.microsoft.com/office/drawing/2014/main" id="{BBA33C21-6467-AAC8-0548-3F4D416FE9DA}"/>
              </a:ext>
            </a:extLst>
          </p:cNvPr>
          <p:cNvSpPr>
            <a:spLocks noGrp="1"/>
          </p:cNvSpPr>
          <p:nvPr>
            <p:ph idx="4294967295"/>
          </p:nvPr>
        </p:nvSpPr>
        <p:spPr>
          <a:xfrm>
            <a:off x="413358" y="1635125"/>
            <a:ext cx="10515600" cy="435133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buClr>
                <a:srgbClr val="FF0000"/>
              </a:buClr>
            </a:pPr>
            <a:r>
              <a:rPr lang="fr-CA">
                <a:solidFill>
                  <a:srgbClr val="14286E"/>
                </a:solidFill>
                <a:latin typeface="GT Walsheim Pro" pitchFamily="2" charset="77"/>
              </a:rPr>
              <a:t>Cliquez pour modifier les styles du texte du masque</a:t>
            </a:r>
          </a:p>
          <a:p>
            <a:pPr lvl="1">
              <a:buClr>
                <a:srgbClr val="FF0000"/>
              </a:buClr>
            </a:pPr>
            <a:r>
              <a:rPr lang="fr-CA">
                <a:solidFill>
                  <a:srgbClr val="14286E"/>
                </a:solidFill>
                <a:latin typeface="GT Walsheim Pro" pitchFamily="2" charset="77"/>
              </a:rPr>
              <a:t>Deuxième niveau</a:t>
            </a:r>
          </a:p>
          <a:p>
            <a:pPr lvl="2">
              <a:buClr>
                <a:srgbClr val="FF0000"/>
              </a:buClr>
            </a:pPr>
            <a:r>
              <a:rPr lang="fr-CA">
                <a:solidFill>
                  <a:srgbClr val="14286E"/>
                </a:solidFill>
                <a:latin typeface="GT Walsheim Pro" pitchFamily="2" charset="77"/>
              </a:rPr>
              <a:t>Troisième niveau</a:t>
            </a:r>
          </a:p>
          <a:p>
            <a:pPr lvl="3">
              <a:buClr>
                <a:srgbClr val="FF0000"/>
              </a:buClr>
            </a:pPr>
            <a:r>
              <a:rPr lang="fr-CA">
                <a:solidFill>
                  <a:srgbClr val="14286E"/>
                </a:solidFill>
                <a:latin typeface="GT Walsheim Pro" pitchFamily="2" charset="77"/>
              </a:rPr>
              <a:t>Quatrième niveau</a:t>
            </a:r>
          </a:p>
          <a:p>
            <a:pPr lvl="4">
              <a:buClr>
                <a:srgbClr val="FF0000"/>
              </a:buClr>
            </a:pPr>
            <a:r>
              <a:rPr lang="fr-CA">
                <a:solidFill>
                  <a:srgbClr val="14286E"/>
                </a:solidFill>
                <a:latin typeface="GT Walsheim Pro" pitchFamily="2" charset="77"/>
              </a:rPr>
              <a:t>Cinquième niveau</a:t>
            </a:r>
            <a:endParaRPr lang="fr-FR">
              <a:solidFill>
                <a:srgbClr val="14286E"/>
              </a:solidFill>
              <a:latin typeface="GT Walsheim Pro" pitchFamily="2" charset="77"/>
            </a:endParaRPr>
          </a:p>
        </p:txBody>
      </p:sp>
      <p:sp>
        <p:nvSpPr>
          <p:cNvPr id="11" name="Espace réservé du numéro de diapositive 4">
            <a:extLst>
              <a:ext uri="{FF2B5EF4-FFF2-40B4-BE49-F238E27FC236}">
                <a16:creationId xmlns:a16="http://schemas.microsoft.com/office/drawing/2014/main" id="{9AC3A746-3530-970B-7E4A-ECD113C0F41D}"/>
              </a:ext>
            </a:extLst>
          </p:cNvPr>
          <p:cNvSpPr>
            <a:spLocks noGrp="1"/>
          </p:cNvSpPr>
          <p:nvPr>
            <p:ph type="sldNum" sz="quarter" idx="4294967295"/>
          </p:nvPr>
        </p:nvSpPr>
        <p:spPr>
          <a:xfrm>
            <a:off x="10889180" y="6310540"/>
            <a:ext cx="1671637" cy="365125"/>
          </a:xfrm>
          <a:prstGeom prst="rect">
            <a:avLst/>
          </a:prstGeom>
        </p:spPr>
        <p:txBody>
          <a:bodyPr anchor="b"/>
          <a:lstStyle>
            <a:lvl1pPr>
              <a:defRPr sz="1400">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
        <p:nvSpPr>
          <p:cNvPr id="2" name="Titre 1">
            <a:extLst>
              <a:ext uri="{FF2B5EF4-FFF2-40B4-BE49-F238E27FC236}">
                <a16:creationId xmlns:a16="http://schemas.microsoft.com/office/drawing/2014/main" id="{BD8EFF8B-7A6C-0E74-5312-0506BEDDF7BD}"/>
              </a:ext>
            </a:extLst>
          </p:cNvPr>
          <p:cNvSpPr>
            <a:spLocks noGrp="1"/>
          </p:cNvSpPr>
          <p:nvPr>
            <p:ph type="title" hasCustomPrompt="1"/>
          </p:nvPr>
        </p:nvSpPr>
        <p:spPr>
          <a:xfrm>
            <a:off x="413358" y="365126"/>
            <a:ext cx="10515600" cy="908050"/>
          </a:xfrm>
          <a:prstGeom prst="rect">
            <a:avLst/>
          </a:prstGeom>
        </p:spPr>
        <p:txBody>
          <a:bodyPr/>
          <a:lstStyle>
            <a:lvl1pPr>
              <a:defRPr sz="3600" b="1" i="0">
                <a:solidFill>
                  <a:srgbClr val="14286E"/>
                </a:solidFill>
                <a:latin typeface="Arial" panose="020B0604020202020204" pitchFamily="34" charset="0"/>
                <a:cs typeface="Arial" panose="020B0604020202020204" pitchFamily="34" charset="0"/>
              </a:defRPr>
            </a:lvl1pPr>
          </a:lstStyle>
          <a:p>
            <a:r>
              <a:rPr lang="fr-FR">
                <a:latin typeface="Arial" panose="020B0604020202020204" pitchFamily="34" charset="0"/>
                <a:cs typeface="Arial" panose="020B0604020202020204" pitchFamily="34" charset="0"/>
              </a:rPr>
              <a:t>Modifiez le style du titre</a:t>
            </a:r>
            <a:endParaRPr lang="fr-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89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L_Diapositive de titre2">
    <p:bg>
      <p:bgPr>
        <a:solidFill>
          <a:srgbClr val="14286E"/>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
        <p:nvSpPr>
          <p:cNvPr id="8" name="Rectangle 7"/>
          <p:cNvSpPr/>
          <p:nvPr userDrawn="1"/>
        </p:nvSpPr>
        <p:spPr>
          <a:xfrm>
            <a:off x="69850" y="6215382"/>
            <a:ext cx="476250" cy="557652"/>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90476" cy="6858856"/>
          </a:xfrm>
          <a:prstGeom prst="rect">
            <a:avLst/>
          </a:prstGeom>
        </p:spPr>
      </p:pic>
      <p:sp>
        <p:nvSpPr>
          <p:cNvPr id="18" name="Titre 1"/>
          <p:cNvSpPr>
            <a:spLocks noGrp="1"/>
          </p:cNvSpPr>
          <p:nvPr>
            <p:ph type="ctrTitle"/>
          </p:nvPr>
        </p:nvSpPr>
        <p:spPr>
          <a:xfrm>
            <a:off x="1093774" y="2571116"/>
            <a:ext cx="7739237" cy="1239540"/>
          </a:xfrm>
        </p:spPr>
        <p:txBody>
          <a:bodyPr anchor="t" anchorCtr="0">
            <a:normAutofit/>
          </a:bodyPr>
          <a:lstStyle>
            <a:lvl1pPr algn="l">
              <a:lnSpc>
                <a:spcPct val="90000"/>
              </a:lnSpc>
              <a:defRPr sz="4800">
                <a:solidFill>
                  <a:schemeClr val="bg1"/>
                </a:solidFill>
              </a:defRPr>
            </a:lvl1pPr>
          </a:lstStyle>
          <a:p>
            <a:r>
              <a:rPr lang="fr-FR"/>
              <a:t>Modifiez le style du titre</a:t>
            </a:r>
            <a:endParaRPr lang="fr-CA"/>
          </a:p>
        </p:txBody>
      </p:sp>
      <p:sp>
        <p:nvSpPr>
          <p:cNvPr id="19" name="Sous-titre 2"/>
          <p:cNvSpPr>
            <a:spLocks noGrp="1"/>
          </p:cNvSpPr>
          <p:nvPr>
            <p:ph type="subTitle" idx="1"/>
          </p:nvPr>
        </p:nvSpPr>
        <p:spPr>
          <a:xfrm>
            <a:off x="1093774" y="3958810"/>
            <a:ext cx="7739237" cy="1243998"/>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371" y="407938"/>
            <a:ext cx="3062834" cy="1218851"/>
          </a:xfrm>
          <a:prstGeom prst="rect">
            <a:avLst/>
          </a:prstGeom>
        </p:spPr>
      </p:pic>
    </p:spTree>
    <p:extLst>
      <p:ext uri="{BB962C8B-B14F-4D97-AF65-F5344CB8AC3E}">
        <p14:creationId xmlns:p14="http://schemas.microsoft.com/office/powerpoint/2010/main" val="460668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érieur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AC4232-20C0-EA98-D074-7DF7FDE796FF}"/>
              </a:ext>
            </a:extLst>
          </p:cNvPr>
          <p:cNvSpPr/>
          <p:nvPr userDrawn="1"/>
        </p:nvSpPr>
        <p:spPr>
          <a:xfrm>
            <a:off x="0" y="0"/>
            <a:ext cx="12192000" cy="6858000"/>
          </a:xfrm>
          <a:prstGeom prst="rect">
            <a:avLst/>
          </a:prstGeom>
          <a:gradFill flip="none" rotWithShape="1">
            <a:gsLst>
              <a:gs pos="57000">
                <a:srgbClr val="14286E"/>
              </a:gs>
              <a:gs pos="100000">
                <a:srgbClr val="FF2D3C"/>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2A185C01-9C40-0B87-630F-432D2AA58A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74" t="12882" r="75938" b="31848"/>
          <a:stretch/>
        </p:blipFill>
        <p:spPr>
          <a:xfrm>
            <a:off x="11458329" y="6085195"/>
            <a:ext cx="425652" cy="562287"/>
          </a:xfrm>
          <a:prstGeom prst="rect">
            <a:avLst/>
          </a:prstGeom>
        </p:spPr>
      </p:pic>
      <p:sp>
        <p:nvSpPr>
          <p:cNvPr id="11" name="Espace réservé du contenu 2">
            <a:extLst>
              <a:ext uri="{FF2B5EF4-FFF2-40B4-BE49-F238E27FC236}">
                <a16:creationId xmlns:a16="http://schemas.microsoft.com/office/drawing/2014/main" id="{72979911-A1E8-7F3E-72A5-11BABBA2C281}"/>
              </a:ext>
            </a:extLst>
          </p:cNvPr>
          <p:cNvSpPr>
            <a:spLocks noGrp="1"/>
          </p:cNvSpPr>
          <p:nvPr>
            <p:ph idx="4294967295"/>
          </p:nvPr>
        </p:nvSpPr>
        <p:spPr>
          <a:xfrm>
            <a:off x="413358" y="16351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buClr>
                <a:srgbClr val="FF0000"/>
              </a:buClr>
            </a:pPr>
            <a:r>
              <a:rPr lang="fr-CA">
                <a:solidFill>
                  <a:schemeClr val="bg1"/>
                </a:solidFill>
                <a:latin typeface="GT Walsheim Pro" pitchFamily="2" charset="77"/>
              </a:rPr>
              <a:t>Cliquez pour modifier les styles du texte du masque</a:t>
            </a:r>
          </a:p>
          <a:p>
            <a:pPr lvl="1">
              <a:buClr>
                <a:srgbClr val="FF0000"/>
              </a:buClr>
            </a:pPr>
            <a:r>
              <a:rPr lang="fr-CA">
                <a:solidFill>
                  <a:schemeClr val="bg1"/>
                </a:solidFill>
                <a:latin typeface="GT Walsheim Pro" pitchFamily="2" charset="77"/>
              </a:rPr>
              <a:t>Deuxième niveau</a:t>
            </a:r>
          </a:p>
          <a:p>
            <a:pPr lvl="2">
              <a:buClr>
                <a:srgbClr val="FF0000"/>
              </a:buClr>
            </a:pPr>
            <a:r>
              <a:rPr lang="fr-CA">
                <a:solidFill>
                  <a:schemeClr val="bg1"/>
                </a:solidFill>
                <a:latin typeface="GT Walsheim Pro" pitchFamily="2" charset="77"/>
              </a:rPr>
              <a:t>Troisième niveau</a:t>
            </a:r>
          </a:p>
          <a:p>
            <a:pPr lvl="3">
              <a:buClr>
                <a:srgbClr val="FF0000"/>
              </a:buClr>
            </a:pPr>
            <a:r>
              <a:rPr lang="fr-CA">
                <a:solidFill>
                  <a:schemeClr val="bg1"/>
                </a:solidFill>
                <a:latin typeface="GT Walsheim Pro" pitchFamily="2" charset="77"/>
              </a:rPr>
              <a:t>Quatrième niveau</a:t>
            </a:r>
          </a:p>
          <a:p>
            <a:pPr lvl="4">
              <a:buClr>
                <a:srgbClr val="FF0000"/>
              </a:buClr>
            </a:pPr>
            <a:r>
              <a:rPr lang="fr-CA">
                <a:solidFill>
                  <a:schemeClr val="bg1"/>
                </a:solidFill>
                <a:latin typeface="GT Walsheim Pro" pitchFamily="2" charset="77"/>
              </a:rPr>
              <a:t>Cinquième niveau</a:t>
            </a:r>
            <a:endParaRPr lang="fr-FR">
              <a:solidFill>
                <a:schemeClr val="bg1"/>
              </a:solidFill>
              <a:latin typeface="GT Walsheim Pro" pitchFamily="2" charset="77"/>
            </a:endParaRPr>
          </a:p>
        </p:txBody>
      </p:sp>
      <p:sp>
        <p:nvSpPr>
          <p:cNvPr id="13" name="Rectangle 12">
            <a:extLst>
              <a:ext uri="{FF2B5EF4-FFF2-40B4-BE49-F238E27FC236}">
                <a16:creationId xmlns:a16="http://schemas.microsoft.com/office/drawing/2014/main" id="{F07E4309-4004-897A-CAE7-13746E7987C0}"/>
              </a:ext>
            </a:extLst>
          </p:cNvPr>
          <p:cNvSpPr/>
          <p:nvPr userDrawn="1"/>
        </p:nvSpPr>
        <p:spPr>
          <a:xfrm>
            <a:off x="0" y="6788273"/>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F901618-2C16-B12B-EDB1-DDE1092EAD9F}"/>
              </a:ext>
            </a:extLst>
          </p:cNvPr>
          <p:cNvSpPr>
            <a:spLocks noGrp="1"/>
          </p:cNvSpPr>
          <p:nvPr>
            <p:ph type="title" hasCustomPrompt="1"/>
          </p:nvPr>
        </p:nvSpPr>
        <p:spPr>
          <a:xfrm>
            <a:off x="413358" y="365126"/>
            <a:ext cx="10515600" cy="908050"/>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r>
              <a:rPr lang="fr-FR">
                <a:latin typeface="Arial" panose="020B0604020202020204" pitchFamily="34" charset="0"/>
                <a:cs typeface="Arial" panose="020B0604020202020204" pitchFamily="34" charset="0"/>
              </a:rPr>
              <a:t>Modifiez le style du titre</a:t>
            </a:r>
            <a:endParaRPr lang="fr-CA">
              <a:latin typeface="Arial" panose="020B0604020202020204" pitchFamily="34" charset="0"/>
              <a:cs typeface="Arial" panose="020B0604020202020204" pitchFamily="34" charset="0"/>
            </a:endParaRPr>
          </a:p>
        </p:txBody>
      </p:sp>
      <p:sp>
        <p:nvSpPr>
          <p:cNvPr id="3" name="Espace réservé du numéro de diapositive 4">
            <a:extLst>
              <a:ext uri="{FF2B5EF4-FFF2-40B4-BE49-F238E27FC236}">
                <a16:creationId xmlns:a16="http://schemas.microsoft.com/office/drawing/2014/main" id="{3C6F079C-007A-1472-DE95-597E90CE3B63}"/>
              </a:ext>
            </a:extLst>
          </p:cNvPr>
          <p:cNvSpPr>
            <a:spLocks noGrp="1"/>
          </p:cNvSpPr>
          <p:nvPr>
            <p:ph type="sldNum" sz="quarter" idx="4294967295"/>
          </p:nvPr>
        </p:nvSpPr>
        <p:spPr>
          <a:xfrm>
            <a:off x="10889180" y="6310540"/>
            <a:ext cx="1671637" cy="365125"/>
          </a:xfrm>
          <a:prstGeom prst="rect">
            <a:avLst/>
          </a:prstGeom>
        </p:spPr>
        <p:txBody>
          <a:bodyPr anchor="b"/>
          <a:lstStyle>
            <a:lvl1pPr>
              <a:defRPr sz="1400">
                <a:solidFill>
                  <a:schemeClr val="bg1"/>
                </a:solidFill>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280787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ge titre/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EBC566-11A8-2104-75E9-01D70CA4A384}"/>
              </a:ext>
            </a:extLst>
          </p:cNvPr>
          <p:cNvSpPr>
            <a:spLocks noChangeAspect="1"/>
          </p:cNvSpPr>
          <p:nvPr userDrawn="1"/>
        </p:nvSpPr>
        <p:spPr>
          <a:xfrm>
            <a:off x="7315200" y="0"/>
            <a:ext cx="4896000" cy="6858000"/>
          </a:xfrm>
          <a:prstGeom prst="rect">
            <a:avLst/>
          </a:prstGeom>
          <a:blipFill>
            <a:blip r:embed="rId2" cstate="email">
              <a:grayscl/>
              <a:extLst>
                <a:ext uri="{BEBA8EAE-BF5A-486C-A8C5-ECC9F3942E4B}">
                  <a14:imgProps xmlns:a14="http://schemas.microsoft.com/office/drawing/2010/main">
                    <a14:imgLayer r:embed="rId3">
                      <a14:imgEffect>
                        <a14:colorTemperature colorTemp="6626"/>
                      </a14:imgEffect>
                      <a14:imgEffect>
                        <a14:saturation sat="0"/>
                      </a14:imgEffect>
                    </a14:imgLayer>
                  </a14:imgProps>
                </a:ext>
                <a:ext uri="{28A0092B-C50C-407E-A947-70E740481C1C}">
                  <a14:useLocalDpi xmlns:a14="http://schemas.microsoft.com/office/drawing/2010/main"/>
                </a:ext>
              </a:extLst>
            </a:blip>
            <a:stretch>
              <a:fillRect/>
            </a:stretch>
          </a:blipFill>
          <a:ln>
            <a:noFill/>
          </a:ln>
          <a:effectLst>
            <a:outerShdw blurRad="50800" dist="50800" dir="5400000" sx="70421" sy="70421" algn="ctr" rotWithShape="0">
              <a:srgbClr val="000000">
                <a:alpha val="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2">
            <a:extLst>
              <a:ext uri="{FF2B5EF4-FFF2-40B4-BE49-F238E27FC236}">
                <a16:creationId xmlns:a16="http://schemas.microsoft.com/office/drawing/2014/main" id="{A03741BE-41C4-0FEE-DD58-708B8469DD07}"/>
              </a:ext>
            </a:extLst>
          </p:cNvPr>
          <p:cNvSpPr>
            <a:spLocks noGrp="1"/>
          </p:cNvSpPr>
          <p:nvPr>
            <p:ph type="dt" sz="half" idx="4294967295"/>
          </p:nvPr>
        </p:nvSpPr>
        <p:spPr>
          <a:xfrm>
            <a:off x="685069" y="5068888"/>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fr-CA" i="1">
                <a:solidFill>
                  <a:srgbClr val="14286E"/>
                </a:solidFill>
              </a:rPr>
              <a:t>Date</a:t>
            </a:r>
          </a:p>
        </p:txBody>
      </p:sp>
      <p:pic>
        <p:nvPicPr>
          <p:cNvPr id="15" name="Image 14">
            <a:extLst>
              <a:ext uri="{FF2B5EF4-FFF2-40B4-BE49-F238E27FC236}">
                <a16:creationId xmlns:a16="http://schemas.microsoft.com/office/drawing/2014/main" id="{C3C22D55-17DA-E313-59A7-929A84462A8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42952" y="183899"/>
            <a:ext cx="2478085" cy="1042067"/>
          </a:xfrm>
          <a:prstGeom prst="rect">
            <a:avLst/>
          </a:prstGeom>
        </p:spPr>
      </p:pic>
      <p:sp>
        <p:nvSpPr>
          <p:cNvPr id="16" name="Rectangle 15">
            <a:extLst>
              <a:ext uri="{FF2B5EF4-FFF2-40B4-BE49-F238E27FC236}">
                <a16:creationId xmlns:a16="http://schemas.microsoft.com/office/drawing/2014/main" id="{9F961063-32AE-5EC6-4240-F3EB633F4530}"/>
              </a:ext>
            </a:extLst>
          </p:cNvPr>
          <p:cNvSpPr/>
          <p:nvPr userDrawn="1"/>
        </p:nvSpPr>
        <p:spPr>
          <a:xfrm rot="16200000">
            <a:off x="3116446" y="1199300"/>
            <a:ext cx="60494" cy="4736459"/>
          </a:xfrm>
          <a:prstGeom prst="rect">
            <a:avLst/>
          </a:prstGeom>
          <a:solidFill>
            <a:srgbClr val="FF2D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14286E"/>
              </a:solidFill>
            </a:endParaRPr>
          </a:p>
        </p:txBody>
      </p:sp>
      <p:sp>
        <p:nvSpPr>
          <p:cNvPr id="17" name="ZoneTexte 16">
            <a:extLst>
              <a:ext uri="{FF2B5EF4-FFF2-40B4-BE49-F238E27FC236}">
                <a16:creationId xmlns:a16="http://schemas.microsoft.com/office/drawing/2014/main" id="{E669AD3B-762E-8C97-F2B9-AD7EDEEA701F}"/>
              </a:ext>
            </a:extLst>
          </p:cNvPr>
          <p:cNvSpPr txBox="1"/>
          <p:nvPr userDrawn="1"/>
        </p:nvSpPr>
        <p:spPr>
          <a:xfrm>
            <a:off x="1282535" y="5296395"/>
            <a:ext cx="184731" cy="369332"/>
          </a:xfrm>
          <a:prstGeom prst="rect">
            <a:avLst/>
          </a:prstGeom>
          <a:noFill/>
        </p:spPr>
        <p:txBody>
          <a:bodyPr wrap="none" rtlCol="0">
            <a:spAutoFit/>
          </a:bodyPr>
          <a:lstStyle/>
          <a:p>
            <a:endParaRPr lang="fr-FR"/>
          </a:p>
        </p:txBody>
      </p:sp>
      <p:sp>
        <p:nvSpPr>
          <p:cNvPr id="2" name="Titre 1">
            <a:extLst>
              <a:ext uri="{FF2B5EF4-FFF2-40B4-BE49-F238E27FC236}">
                <a16:creationId xmlns:a16="http://schemas.microsoft.com/office/drawing/2014/main" id="{69E0AA05-3E80-3809-3503-7CD7E4F1D0B6}"/>
              </a:ext>
            </a:extLst>
          </p:cNvPr>
          <p:cNvSpPr>
            <a:spLocks noGrp="1"/>
          </p:cNvSpPr>
          <p:nvPr>
            <p:ph type="ctrTitle" idx="4294967295" hasCustomPrompt="1"/>
          </p:nvPr>
        </p:nvSpPr>
        <p:spPr>
          <a:xfrm>
            <a:off x="685069" y="2230584"/>
            <a:ext cx="6069132" cy="1239540"/>
          </a:xfrm>
          <a:prstGeom prst="rect">
            <a:avLst/>
          </a:prstGeom>
          <a:noFill/>
        </p:spPr>
        <p:txBody>
          <a:bodyPr anchor="t" anchorCtr="0">
            <a:normAutofit fontScale="90000"/>
          </a:bodyPr>
          <a:lstStyle>
            <a:lvl1pPr algn="l">
              <a:lnSpc>
                <a:spcPct val="90000"/>
              </a:lnSpc>
              <a:defRPr sz="4800" b="1" i="0">
                <a:solidFill>
                  <a:srgbClr val="14286E"/>
                </a:solidFill>
                <a:latin typeface="Arial" panose="020B0604020202020204" pitchFamily="34" charset="0"/>
                <a:cs typeface="Arial" panose="020B0604020202020204" pitchFamily="34" charset="0"/>
              </a:defRPr>
            </a:lvl1pPr>
          </a:lstStyle>
          <a:p>
            <a:r>
              <a:rPr lang="fr-FR"/>
              <a:t>Modifiez le style </a:t>
            </a:r>
            <a:br>
              <a:rPr lang="fr-FR"/>
            </a:br>
            <a:r>
              <a:rPr lang="fr-FR"/>
              <a:t>du titre</a:t>
            </a:r>
            <a:endParaRPr lang="fr-CA"/>
          </a:p>
        </p:txBody>
      </p:sp>
      <p:sp>
        <p:nvSpPr>
          <p:cNvPr id="3" name="Sous-titre 2">
            <a:extLst>
              <a:ext uri="{FF2B5EF4-FFF2-40B4-BE49-F238E27FC236}">
                <a16:creationId xmlns:a16="http://schemas.microsoft.com/office/drawing/2014/main" id="{ABEC9BA4-987D-89BA-7BFF-7E3DC8900785}"/>
              </a:ext>
            </a:extLst>
          </p:cNvPr>
          <p:cNvSpPr>
            <a:spLocks noGrp="1"/>
          </p:cNvSpPr>
          <p:nvPr>
            <p:ph type="subTitle" idx="4294967295" hasCustomPrompt="1"/>
          </p:nvPr>
        </p:nvSpPr>
        <p:spPr>
          <a:xfrm>
            <a:off x="685069" y="3694369"/>
            <a:ext cx="6069132" cy="1243998"/>
          </a:xfrm>
          <a:prstGeom prst="rect">
            <a:avLst/>
          </a:prstGeom>
        </p:spPr>
        <p:txBody>
          <a:bodyPr>
            <a:normAutofit/>
          </a:bodyPr>
          <a:lstStyle>
            <a:lvl1pPr marL="0" indent="0" algn="l">
              <a:buNone/>
              <a:defRPr sz="2400" b="0" i="0">
                <a:solidFill>
                  <a:srgbClr val="14286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a:t>
            </a:r>
          </a:p>
          <a:p>
            <a:r>
              <a:rPr lang="fr-FR"/>
              <a:t>du masque</a:t>
            </a:r>
            <a:endParaRPr lang="fr-CA"/>
          </a:p>
        </p:txBody>
      </p:sp>
    </p:spTree>
    <p:extLst>
      <p:ext uri="{BB962C8B-B14F-4D97-AF65-F5344CB8AC3E}">
        <p14:creationId xmlns:p14="http://schemas.microsoft.com/office/powerpoint/2010/main" val="3810494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ge titre/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476724-601D-595D-330A-F8F6517B39E2}"/>
              </a:ext>
            </a:extLst>
          </p:cNvPr>
          <p:cNvSpPr/>
          <p:nvPr userDrawn="1"/>
        </p:nvSpPr>
        <p:spPr>
          <a:xfrm>
            <a:off x="0" y="0"/>
            <a:ext cx="12192000" cy="6858000"/>
          </a:xfrm>
          <a:prstGeom prst="rect">
            <a:avLst/>
          </a:prstGeom>
          <a:gradFill flip="none" rotWithShape="1">
            <a:gsLst>
              <a:gs pos="57000">
                <a:srgbClr val="14286E"/>
              </a:gs>
              <a:gs pos="100000">
                <a:srgbClr val="FF2D3C"/>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4">
            <a:extLst>
              <a:ext uri="{FF2B5EF4-FFF2-40B4-BE49-F238E27FC236}">
                <a16:creationId xmlns:a16="http://schemas.microsoft.com/office/drawing/2014/main" id="{E2FFD406-C204-D25C-D261-2AF95EED6103}"/>
              </a:ext>
            </a:extLst>
          </p:cNvPr>
          <p:cNvSpPr>
            <a:spLocks noGrp="1"/>
          </p:cNvSpPr>
          <p:nvPr>
            <p:ph type="sldNum" sz="quarter" idx="4294967295"/>
          </p:nvPr>
        </p:nvSpPr>
        <p:spPr>
          <a:xfrm>
            <a:off x="10520363" y="6348413"/>
            <a:ext cx="1671637" cy="365125"/>
          </a:xfrm>
          <a:prstGeom prst="rect">
            <a:avLst/>
          </a:prstGeom>
        </p:spPr>
        <p:txBody>
          <a:bodyPr/>
          <a:lstStyle/>
          <a:p>
            <a:fld id="{1766C594-AA70-4323-AF97-D1755D5C9C86}" type="slidenum">
              <a:rPr lang="fr-CA" smtClean="0">
                <a:solidFill>
                  <a:schemeClr val="bg1"/>
                </a:solidFill>
              </a:rPr>
              <a:pPr/>
              <a:t>‹N°›</a:t>
            </a:fld>
            <a:endParaRPr lang="fr-CA">
              <a:solidFill>
                <a:schemeClr val="bg1"/>
              </a:solidFill>
            </a:endParaRPr>
          </a:p>
        </p:txBody>
      </p:sp>
      <p:pic>
        <p:nvPicPr>
          <p:cNvPr id="7" name="Image 6">
            <a:extLst>
              <a:ext uri="{FF2B5EF4-FFF2-40B4-BE49-F238E27FC236}">
                <a16:creationId xmlns:a16="http://schemas.microsoft.com/office/drawing/2014/main" id="{E53A0FFD-702E-0FB4-F061-DB234B44D6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7880" y="183899"/>
            <a:ext cx="2448229" cy="1042067"/>
          </a:xfrm>
          <a:prstGeom prst="rect">
            <a:avLst/>
          </a:prstGeom>
        </p:spPr>
      </p:pic>
      <p:sp>
        <p:nvSpPr>
          <p:cNvPr id="9" name="Rectangle 8">
            <a:extLst>
              <a:ext uri="{FF2B5EF4-FFF2-40B4-BE49-F238E27FC236}">
                <a16:creationId xmlns:a16="http://schemas.microsoft.com/office/drawing/2014/main" id="{28D3F633-F8D1-6B94-5EA4-66207630FEB6}"/>
              </a:ext>
            </a:extLst>
          </p:cNvPr>
          <p:cNvSpPr>
            <a:spLocks noChangeAspect="1"/>
          </p:cNvSpPr>
          <p:nvPr userDrawn="1"/>
        </p:nvSpPr>
        <p:spPr>
          <a:xfrm>
            <a:off x="7315200" y="0"/>
            <a:ext cx="4896000" cy="6858000"/>
          </a:xfrm>
          <a:prstGeom prst="rect">
            <a:avLst/>
          </a:prstGeom>
          <a:blipFill>
            <a:blip r:embed="rId3" cstate="email">
              <a:grayscl/>
              <a:extLst>
                <a:ext uri="{BEBA8EAE-BF5A-486C-A8C5-ECC9F3942E4B}">
                  <a14:imgProps xmlns:a14="http://schemas.microsoft.com/office/drawing/2010/main">
                    <a14:imgLayer r:embed="rId4">
                      <a14:imgEffect>
                        <a14:colorTemperature colorTemp="6626"/>
                      </a14:imgEffect>
                      <a14:imgEffect>
                        <a14:saturation sat="0"/>
                      </a14:imgEffect>
                    </a14:imgLayer>
                  </a14:imgProps>
                </a:ext>
                <a:ext uri="{28A0092B-C50C-407E-A947-70E740481C1C}">
                  <a14:useLocalDpi xmlns:a14="http://schemas.microsoft.com/office/drawing/2010/main"/>
                </a:ext>
              </a:extLst>
            </a:blip>
            <a:stretch>
              <a:fillRect/>
            </a:stretch>
          </a:blipFill>
          <a:ln>
            <a:noFill/>
          </a:ln>
          <a:effectLst>
            <a:outerShdw blurRad="50800" dist="50800" dir="5400000" sx="70421" sy="70421" algn="ctr" rotWithShape="0">
              <a:srgbClr val="000000">
                <a:alpha val="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FED9602-90AE-95AC-2BDC-4ECC0883DD5F}"/>
              </a:ext>
            </a:extLst>
          </p:cNvPr>
          <p:cNvSpPr/>
          <p:nvPr userDrawn="1"/>
        </p:nvSpPr>
        <p:spPr>
          <a:xfrm rot="16200000">
            <a:off x="3116446" y="1199300"/>
            <a:ext cx="60494" cy="4736459"/>
          </a:xfrm>
          <a:prstGeom prst="rect">
            <a:avLst/>
          </a:prstGeom>
          <a:solidFill>
            <a:srgbClr val="FF2D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14286E"/>
              </a:solidFill>
            </a:endParaRPr>
          </a:p>
        </p:txBody>
      </p:sp>
      <p:sp>
        <p:nvSpPr>
          <p:cNvPr id="8" name="Espace réservé de la date 2">
            <a:extLst>
              <a:ext uri="{FF2B5EF4-FFF2-40B4-BE49-F238E27FC236}">
                <a16:creationId xmlns:a16="http://schemas.microsoft.com/office/drawing/2014/main" id="{F6687A2C-9155-192F-225E-DC8891DB1AA9}"/>
              </a:ext>
            </a:extLst>
          </p:cNvPr>
          <p:cNvSpPr>
            <a:spLocks noGrp="1"/>
          </p:cNvSpPr>
          <p:nvPr>
            <p:ph type="dt" sz="half" idx="4294967295"/>
          </p:nvPr>
        </p:nvSpPr>
        <p:spPr>
          <a:xfrm>
            <a:off x="685069" y="5068888"/>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fr-CA" i="1"/>
              <a:t>Date</a:t>
            </a:r>
          </a:p>
        </p:txBody>
      </p:sp>
      <p:sp>
        <p:nvSpPr>
          <p:cNvPr id="14" name="Titre 1">
            <a:extLst>
              <a:ext uri="{FF2B5EF4-FFF2-40B4-BE49-F238E27FC236}">
                <a16:creationId xmlns:a16="http://schemas.microsoft.com/office/drawing/2014/main" id="{5FF509E3-DA69-433C-5DC4-CA8F34F3B870}"/>
              </a:ext>
            </a:extLst>
          </p:cNvPr>
          <p:cNvSpPr>
            <a:spLocks noGrp="1"/>
          </p:cNvSpPr>
          <p:nvPr>
            <p:ph type="ctrTitle" idx="4294967295" hasCustomPrompt="1"/>
          </p:nvPr>
        </p:nvSpPr>
        <p:spPr>
          <a:xfrm>
            <a:off x="685069" y="2230584"/>
            <a:ext cx="6069132" cy="1239540"/>
          </a:xfrm>
          <a:prstGeom prst="rect">
            <a:avLst/>
          </a:prstGeom>
          <a:noFill/>
        </p:spPr>
        <p:txBody>
          <a:bodyPr anchor="t" anchorCtr="0">
            <a:normAutofit fontScale="90000"/>
          </a:bodyPr>
          <a:lstStyle>
            <a:lvl1pPr algn="l">
              <a:lnSpc>
                <a:spcPct val="90000"/>
              </a:lnSpc>
              <a:defRPr sz="4800" b="1" i="0">
                <a:solidFill>
                  <a:schemeClr val="bg1"/>
                </a:solidFill>
                <a:latin typeface="Arial" panose="020B0604020202020204" pitchFamily="34" charset="0"/>
                <a:cs typeface="Arial" panose="020B0604020202020204" pitchFamily="34" charset="0"/>
              </a:defRPr>
            </a:lvl1pPr>
          </a:lstStyle>
          <a:p>
            <a:r>
              <a:rPr lang="fr-FR"/>
              <a:t>Modifiez le style </a:t>
            </a:r>
            <a:br>
              <a:rPr lang="fr-FR"/>
            </a:br>
            <a:r>
              <a:rPr lang="fr-FR"/>
              <a:t>du titre</a:t>
            </a:r>
            <a:endParaRPr lang="fr-CA"/>
          </a:p>
        </p:txBody>
      </p:sp>
      <p:sp>
        <p:nvSpPr>
          <p:cNvPr id="15" name="Sous-titre 2">
            <a:extLst>
              <a:ext uri="{FF2B5EF4-FFF2-40B4-BE49-F238E27FC236}">
                <a16:creationId xmlns:a16="http://schemas.microsoft.com/office/drawing/2014/main" id="{7136D0E1-FF81-89A1-14F5-9A706ED46956}"/>
              </a:ext>
            </a:extLst>
          </p:cNvPr>
          <p:cNvSpPr>
            <a:spLocks noGrp="1"/>
          </p:cNvSpPr>
          <p:nvPr>
            <p:ph type="subTitle" idx="4294967295" hasCustomPrompt="1"/>
          </p:nvPr>
        </p:nvSpPr>
        <p:spPr>
          <a:xfrm>
            <a:off x="685069" y="3694369"/>
            <a:ext cx="6069132" cy="1243998"/>
          </a:xfrm>
          <a:prstGeom prst="rect">
            <a:avLst/>
          </a:prstGeo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a:t>
            </a:r>
          </a:p>
          <a:p>
            <a:r>
              <a:rPr lang="fr-FR"/>
              <a:t>du masque</a:t>
            </a:r>
            <a:endParaRPr lang="fr-CA"/>
          </a:p>
        </p:txBody>
      </p:sp>
    </p:spTree>
    <p:extLst>
      <p:ext uri="{BB962C8B-B14F-4D97-AF65-F5344CB8AC3E}">
        <p14:creationId xmlns:p14="http://schemas.microsoft.com/office/powerpoint/2010/main" val="3934125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ge titre/image 3">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47DCC1F0-94B5-51BB-BC94-4D4F6FCA901E}"/>
              </a:ext>
            </a:extLst>
          </p:cNvPr>
          <p:cNvCxnSpPr>
            <a:cxnSpLocks/>
          </p:cNvCxnSpPr>
          <p:nvPr userDrawn="1"/>
        </p:nvCxnSpPr>
        <p:spPr>
          <a:xfrm>
            <a:off x="5673368" y="2597467"/>
            <a:ext cx="0" cy="209818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897BA15B-6F7E-09C5-E97D-9B450362F8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952" y="183899"/>
            <a:ext cx="2478085" cy="1042067"/>
          </a:xfrm>
          <a:prstGeom prst="rect">
            <a:avLst/>
          </a:prstGeom>
        </p:spPr>
      </p:pic>
      <p:sp>
        <p:nvSpPr>
          <p:cNvPr id="7" name="Rectangle 6">
            <a:extLst>
              <a:ext uri="{FF2B5EF4-FFF2-40B4-BE49-F238E27FC236}">
                <a16:creationId xmlns:a16="http://schemas.microsoft.com/office/drawing/2014/main" id="{16D9B104-8F47-F09F-69F1-A54ED56ADDE9}"/>
              </a:ext>
            </a:extLst>
          </p:cNvPr>
          <p:cNvSpPr/>
          <p:nvPr userDrawn="1"/>
        </p:nvSpPr>
        <p:spPr>
          <a:xfrm>
            <a:off x="0" y="6780362"/>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83B910FD-C7A8-2C23-06D7-0473BC1BD0B1}"/>
              </a:ext>
            </a:extLst>
          </p:cNvPr>
          <p:cNvSpPr>
            <a:spLocks noGrp="1"/>
          </p:cNvSpPr>
          <p:nvPr>
            <p:ph type="body" sz="quarter" idx="10" hasCustomPrompt="1"/>
          </p:nvPr>
        </p:nvSpPr>
        <p:spPr>
          <a:xfrm>
            <a:off x="749300" y="2579955"/>
            <a:ext cx="4529138" cy="1243998"/>
          </a:xfrm>
          <a:prstGeom prst="rect">
            <a:avLst/>
          </a:prstGeom>
        </p:spPr>
        <p:txBody>
          <a:bodyPr/>
          <a:lstStyle>
            <a:lvl1pPr marL="0" indent="0">
              <a:buNone/>
              <a:defRPr sz="3200" b="1" i="0">
                <a:solidFill>
                  <a:srgbClr val="002060"/>
                </a:solidFill>
                <a:latin typeface="Arial" panose="020B0604020202020204" pitchFamily="34" charset="0"/>
                <a:cs typeface="Arial" panose="020B0604020202020204" pitchFamily="34" charset="0"/>
              </a:defRPr>
            </a:lvl1pPr>
          </a:lstStyle>
          <a:p>
            <a:pPr lvl="0"/>
            <a:r>
              <a:rPr lang="fr-CA"/>
              <a:t>Modifiez le style</a:t>
            </a:r>
            <a:r>
              <a:rPr lang="fr-FR"/>
              <a:t> </a:t>
            </a:r>
          </a:p>
          <a:p>
            <a:pPr lvl="0"/>
            <a:r>
              <a:rPr lang="fr-FR"/>
              <a:t>du titre</a:t>
            </a:r>
            <a:endParaRPr lang="fr-CA"/>
          </a:p>
        </p:txBody>
      </p:sp>
      <p:sp>
        <p:nvSpPr>
          <p:cNvPr id="13" name="Espace réservé du texte 12">
            <a:extLst>
              <a:ext uri="{FF2B5EF4-FFF2-40B4-BE49-F238E27FC236}">
                <a16:creationId xmlns:a16="http://schemas.microsoft.com/office/drawing/2014/main" id="{821C7327-4ED9-24CA-CC7B-45B8D3901693}"/>
              </a:ext>
            </a:extLst>
          </p:cNvPr>
          <p:cNvSpPr>
            <a:spLocks noGrp="1"/>
          </p:cNvSpPr>
          <p:nvPr>
            <p:ph type="body" sz="quarter" idx="11" hasCustomPrompt="1"/>
          </p:nvPr>
        </p:nvSpPr>
        <p:spPr>
          <a:xfrm>
            <a:off x="749300" y="3980810"/>
            <a:ext cx="4429125" cy="1243998"/>
          </a:xfrm>
          <a:prstGeom prst="rect">
            <a:avLst/>
          </a:prstGeom>
        </p:spPr>
        <p:txBody>
          <a:bodyPr/>
          <a:lstStyle>
            <a:lvl1pPr marL="0" indent="0">
              <a:buNone/>
              <a:defRPr sz="2000">
                <a:solidFill>
                  <a:srgbClr val="002060"/>
                </a:solidFill>
                <a:latin typeface="Arial" panose="020B0604020202020204" pitchFamily="34" charset="0"/>
                <a:cs typeface="Arial" panose="020B0604020202020204" pitchFamily="34" charset="0"/>
              </a:defRPr>
            </a:lvl1pPr>
          </a:lstStyle>
          <a:p>
            <a:r>
              <a:rPr lang="fr-FR"/>
              <a:t>Modifiez le style du sous-titre</a:t>
            </a:r>
            <a:endParaRPr lang="fr-CA"/>
          </a:p>
        </p:txBody>
      </p:sp>
      <p:sp>
        <p:nvSpPr>
          <p:cNvPr id="15" name="Espace réservé pour une image  14">
            <a:extLst>
              <a:ext uri="{FF2B5EF4-FFF2-40B4-BE49-F238E27FC236}">
                <a16:creationId xmlns:a16="http://schemas.microsoft.com/office/drawing/2014/main" id="{D0971C77-02CC-C78F-41AD-E3412E4EA8A5}"/>
              </a:ext>
            </a:extLst>
          </p:cNvPr>
          <p:cNvSpPr>
            <a:spLocks noGrp="1"/>
          </p:cNvSpPr>
          <p:nvPr>
            <p:ph type="pic" sz="quarter" idx="12"/>
          </p:nvPr>
        </p:nvSpPr>
        <p:spPr>
          <a:xfrm>
            <a:off x="6069013" y="1738313"/>
            <a:ext cx="5286375" cy="3581400"/>
          </a:xfrm>
          <a:prstGeom prst="rect">
            <a:avLst/>
          </a:prstGeom>
        </p:spPr>
        <p:txBody>
          <a:bodyPr/>
          <a:lstStyle/>
          <a:p>
            <a:endParaRPr lang="fr-FR"/>
          </a:p>
        </p:txBody>
      </p:sp>
      <p:sp>
        <p:nvSpPr>
          <p:cNvPr id="16" name="Espace réservé du numéro de diapositive 5">
            <a:extLst>
              <a:ext uri="{FF2B5EF4-FFF2-40B4-BE49-F238E27FC236}">
                <a16:creationId xmlns:a16="http://schemas.microsoft.com/office/drawing/2014/main" id="{13192901-5E9F-AD7D-3B0D-152E4AF6F48C}"/>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Tree>
    <p:extLst>
      <p:ext uri="{BB962C8B-B14F-4D97-AF65-F5344CB8AC3E}">
        <p14:creationId xmlns:p14="http://schemas.microsoft.com/office/powerpoint/2010/main" val="1340007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2B2EF01C-0EBB-7072-3324-7F8F16159EF1}"/>
              </a:ext>
            </a:extLst>
          </p:cNvPr>
          <p:cNvSpPr/>
          <p:nvPr userDrawn="1"/>
        </p:nvSpPr>
        <p:spPr>
          <a:xfrm>
            <a:off x="382666" y="3338959"/>
            <a:ext cx="3650287" cy="3204934"/>
          </a:xfrm>
          <a:prstGeom prst="roundRect">
            <a:avLst/>
          </a:prstGeom>
          <a:solidFill>
            <a:schemeClr val="bg1"/>
          </a:solidFill>
          <a:ln>
            <a:noFill/>
          </a:ln>
          <a:effectLst>
            <a:outerShdw blurRad="295303" dist="130535" dir="1585566" sx="103000" sy="103000" algn="tl" rotWithShape="0">
              <a:prstClr val="black">
                <a:alpha val="9089"/>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fr-FR" b="0" i="0">
              <a:solidFill>
                <a:srgbClr val="14286E"/>
              </a:solidFill>
              <a:latin typeface="GT Walsheim Pro" pitchFamily="2" charset="77"/>
            </a:endParaRPr>
          </a:p>
        </p:txBody>
      </p:sp>
      <p:sp>
        <p:nvSpPr>
          <p:cNvPr id="5" name="Rectangle : coins arrondis 4">
            <a:extLst>
              <a:ext uri="{FF2B5EF4-FFF2-40B4-BE49-F238E27FC236}">
                <a16:creationId xmlns:a16="http://schemas.microsoft.com/office/drawing/2014/main" id="{92455247-39A5-16BD-868F-0A89F694F813}"/>
              </a:ext>
            </a:extLst>
          </p:cNvPr>
          <p:cNvSpPr/>
          <p:nvPr userDrawn="1"/>
        </p:nvSpPr>
        <p:spPr>
          <a:xfrm>
            <a:off x="4277773" y="3338959"/>
            <a:ext cx="3650287" cy="3204934"/>
          </a:xfrm>
          <a:prstGeom prst="roundRect">
            <a:avLst/>
          </a:prstGeom>
          <a:solidFill>
            <a:schemeClr val="bg1"/>
          </a:solidFill>
          <a:ln>
            <a:noFill/>
          </a:ln>
          <a:effectLst>
            <a:outerShdw blurRad="295303" dist="130535" dir="1585566" sx="103000" sy="103000" algn="tl" rotWithShape="0">
              <a:prstClr val="black">
                <a:alpha val="9089"/>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fr-FR" b="0" i="0">
              <a:solidFill>
                <a:srgbClr val="14286E"/>
              </a:solidFill>
              <a:latin typeface="GT Walsheim Pro" pitchFamily="2" charset="77"/>
            </a:endParaRPr>
          </a:p>
        </p:txBody>
      </p:sp>
      <p:sp>
        <p:nvSpPr>
          <p:cNvPr id="6" name="Rectangle : coins arrondis 5">
            <a:extLst>
              <a:ext uri="{FF2B5EF4-FFF2-40B4-BE49-F238E27FC236}">
                <a16:creationId xmlns:a16="http://schemas.microsoft.com/office/drawing/2014/main" id="{0EFE3BA3-3282-BB35-B1D0-7EBE0422BFB9}"/>
              </a:ext>
            </a:extLst>
          </p:cNvPr>
          <p:cNvSpPr/>
          <p:nvPr userDrawn="1"/>
        </p:nvSpPr>
        <p:spPr>
          <a:xfrm>
            <a:off x="8172879" y="3338959"/>
            <a:ext cx="3650287" cy="3204934"/>
          </a:xfrm>
          <a:prstGeom prst="roundRect">
            <a:avLst/>
          </a:prstGeom>
          <a:solidFill>
            <a:schemeClr val="bg1"/>
          </a:solidFill>
          <a:ln>
            <a:noFill/>
          </a:ln>
          <a:effectLst>
            <a:outerShdw blurRad="295303" dist="130535" dir="1585566" sx="103000" sy="103000" algn="tl" rotWithShape="0">
              <a:prstClr val="black">
                <a:alpha val="9089"/>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fr-FR" b="0" i="0">
              <a:solidFill>
                <a:srgbClr val="14286E"/>
              </a:solidFill>
              <a:latin typeface="GT Walsheim Pro" pitchFamily="2" charset="77"/>
            </a:endParaRPr>
          </a:p>
        </p:txBody>
      </p:sp>
      <p:sp>
        <p:nvSpPr>
          <p:cNvPr id="8" name="Rectangle 7">
            <a:extLst>
              <a:ext uri="{FF2B5EF4-FFF2-40B4-BE49-F238E27FC236}">
                <a16:creationId xmlns:a16="http://schemas.microsoft.com/office/drawing/2014/main" id="{D3D2E042-3730-D431-0DDA-578119C87D2F}"/>
              </a:ext>
            </a:extLst>
          </p:cNvPr>
          <p:cNvSpPr/>
          <p:nvPr userDrawn="1"/>
        </p:nvSpPr>
        <p:spPr>
          <a:xfrm>
            <a:off x="0" y="6780362"/>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B1729DE1-379C-4800-8DD0-3041F5BD1577}"/>
              </a:ext>
            </a:extLst>
          </p:cNvPr>
          <p:cNvSpPr>
            <a:spLocks noGrp="1"/>
          </p:cNvSpPr>
          <p:nvPr>
            <p:ph type="body" sz="quarter" idx="10" hasCustomPrompt="1"/>
          </p:nvPr>
        </p:nvSpPr>
        <p:spPr>
          <a:xfrm>
            <a:off x="382588" y="419516"/>
            <a:ext cx="11334750" cy="471488"/>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r>
              <a:rPr lang="fr-FR">
                <a:solidFill>
                  <a:srgbClr val="14286E"/>
                </a:solidFill>
                <a:latin typeface="Arial" panose="020B0604020202020204" pitchFamily="34" charset="0"/>
                <a:cs typeface="Arial" panose="020B0604020202020204" pitchFamily="34" charset="0"/>
              </a:rPr>
              <a:t>Modifiez le titre</a:t>
            </a:r>
            <a:endParaRPr lang="fr-CA">
              <a:solidFill>
                <a:srgbClr val="14286E"/>
              </a:solidFill>
              <a:latin typeface="Arial" panose="020B0604020202020204" pitchFamily="34" charset="0"/>
              <a:cs typeface="Arial" panose="020B0604020202020204" pitchFamily="34" charset="0"/>
            </a:endParaRPr>
          </a:p>
        </p:txBody>
      </p:sp>
      <p:sp>
        <p:nvSpPr>
          <p:cNvPr id="15" name="Espace réservé du texte 10">
            <a:extLst>
              <a:ext uri="{FF2B5EF4-FFF2-40B4-BE49-F238E27FC236}">
                <a16:creationId xmlns:a16="http://schemas.microsoft.com/office/drawing/2014/main" id="{FC4B1BE9-7D57-AB9F-7DB0-A49CD30790C0}"/>
              </a:ext>
            </a:extLst>
          </p:cNvPr>
          <p:cNvSpPr>
            <a:spLocks noGrp="1"/>
          </p:cNvSpPr>
          <p:nvPr>
            <p:ph type="body" sz="quarter" idx="11" hasCustomPrompt="1"/>
          </p:nvPr>
        </p:nvSpPr>
        <p:spPr>
          <a:xfrm>
            <a:off x="590181" y="3533760"/>
            <a:ext cx="3235255" cy="471488"/>
          </a:xfrm>
          <a:prstGeom prst="rect">
            <a:avLst/>
          </a:prstGeom>
        </p:spPr>
        <p:txBody>
          <a:bodyPr/>
          <a:lstStyle>
            <a:lvl1pPr marL="0" indent="0" algn="ctr">
              <a:buNone/>
              <a:defRPr sz="1600" b="1" i="0">
                <a:latin typeface="Arial" panose="020B0604020202020204" pitchFamily="34" charset="0"/>
                <a:cs typeface="Arial" panose="020B0604020202020204" pitchFamily="34" charset="0"/>
              </a:defRPr>
            </a:lvl1pPr>
          </a:lstStyle>
          <a:p>
            <a:r>
              <a:rPr lang="fr-FR">
                <a:solidFill>
                  <a:srgbClr val="14286E"/>
                </a:solidFill>
                <a:latin typeface="Arial" panose="020B0604020202020204" pitchFamily="34" charset="0"/>
                <a:cs typeface="Arial" panose="020B0604020202020204" pitchFamily="34" charset="0"/>
              </a:rPr>
              <a:t>Modifiez le titre</a:t>
            </a:r>
            <a:endParaRPr lang="fr-CA">
              <a:solidFill>
                <a:srgbClr val="14286E"/>
              </a:solidFill>
              <a:latin typeface="Arial" panose="020B0604020202020204" pitchFamily="34" charset="0"/>
              <a:cs typeface="Arial" panose="020B0604020202020204" pitchFamily="34" charset="0"/>
            </a:endParaRPr>
          </a:p>
        </p:txBody>
      </p:sp>
      <p:sp>
        <p:nvSpPr>
          <p:cNvPr id="19" name="Espace réservé du texte 10">
            <a:extLst>
              <a:ext uri="{FF2B5EF4-FFF2-40B4-BE49-F238E27FC236}">
                <a16:creationId xmlns:a16="http://schemas.microsoft.com/office/drawing/2014/main" id="{BA9AFE4E-B9B9-09C8-410A-2A1922DAE826}"/>
              </a:ext>
            </a:extLst>
          </p:cNvPr>
          <p:cNvSpPr>
            <a:spLocks noGrp="1"/>
          </p:cNvSpPr>
          <p:nvPr>
            <p:ph type="body" sz="quarter" idx="12" hasCustomPrompt="1"/>
          </p:nvPr>
        </p:nvSpPr>
        <p:spPr>
          <a:xfrm>
            <a:off x="590181" y="4082853"/>
            <a:ext cx="3235255" cy="2979667"/>
          </a:xfrm>
          <a:prstGeom prst="rect">
            <a:avLst/>
          </a:prstGeom>
        </p:spPr>
        <p:txBody>
          <a:bodyPr/>
          <a:lstStyle>
            <a:lvl1pPr marL="285750" indent="-285750" algn="l">
              <a:buFont typeface="Arial" panose="020B0604020202020204" pitchFamily="34" charset="0"/>
              <a:buChar char="•"/>
              <a:defRPr sz="1400" b="0" i="0">
                <a:latin typeface="Arial" panose="020B0604020202020204" pitchFamily="34" charset="0"/>
                <a:cs typeface="Arial" panose="020B0604020202020204" pitchFamily="34" charset="0"/>
              </a:defRPr>
            </a:lvl1pPr>
          </a:lstStyle>
          <a:p>
            <a:r>
              <a:rPr lang="fr-FR">
                <a:solidFill>
                  <a:srgbClr val="14286E"/>
                </a:solidFill>
                <a:latin typeface="Arial" panose="020B0604020202020204" pitchFamily="34" charset="0"/>
                <a:cs typeface="Arial" panose="020B0604020202020204" pitchFamily="34" charset="0"/>
              </a:rPr>
              <a:t>Modifiez le corps du texte ici</a:t>
            </a:r>
          </a:p>
          <a:p>
            <a:endParaRPr lang="fr-FR">
              <a:solidFill>
                <a:srgbClr val="14286E"/>
              </a:solidFill>
              <a:latin typeface="Arial" panose="020B0604020202020204" pitchFamily="34" charset="0"/>
              <a:cs typeface="Arial" panose="020B0604020202020204" pitchFamily="34" charset="0"/>
            </a:endParaRPr>
          </a:p>
          <a:p>
            <a:endParaRPr lang="fr-FR">
              <a:solidFill>
                <a:srgbClr val="14286E"/>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solidFill>
                  <a:srgbClr val="14286E"/>
                </a:solidFill>
                <a:latin typeface="Arial" panose="020B0604020202020204" pitchFamily="34" charset="0"/>
                <a:cs typeface="Arial" panose="020B0604020202020204" pitchFamily="34" charset="0"/>
              </a:rPr>
              <a:t>Modifiez le corps du texte ici</a:t>
            </a:r>
            <a:endParaRPr lang="fr-CA">
              <a:solidFill>
                <a:srgbClr val="14286E"/>
              </a:solidFill>
              <a:latin typeface="Arial" panose="020B0604020202020204" pitchFamily="34" charset="0"/>
              <a:cs typeface="Arial" panose="020B0604020202020204" pitchFamily="34" charset="0"/>
            </a:endParaRPr>
          </a:p>
          <a:p>
            <a:endParaRPr lang="fr-CA">
              <a:solidFill>
                <a:srgbClr val="14286E"/>
              </a:solidFill>
              <a:latin typeface="Arial" panose="020B0604020202020204" pitchFamily="34" charset="0"/>
              <a:cs typeface="Arial" panose="020B0604020202020204" pitchFamily="34" charset="0"/>
            </a:endParaRPr>
          </a:p>
          <a:p>
            <a:endParaRPr lang="fr-CA">
              <a:solidFill>
                <a:srgbClr val="14286E"/>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solidFill>
                  <a:srgbClr val="14286E"/>
                </a:solidFill>
                <a:latin typeface="Arial" panose="020B0604020202020204" pitchFamily="34" charset="0"/>
                <a:cs typeface="Arial" panose="020B0604020202020204" pitchFamily="34" charset="0"/>
              </a:rPr>
              <a:t>Modifiez le corps du texte ici</a:t>
            </a:r>
            <a:endParaRPr lang="fr-CA">
              <a:solidFill>
                <a:srgbClr val="14286E"/>
              </a:solidFill>
              <a:latin typeface="Arial" panose="020B0604020202020204" pitchFamily="34" charset="0"/>
              <a:cs typeface="Arial" panose="020B0604020202020204" pitchFamily="34" charset="0"/>
            </a:endParaRPr>
          </a:p>
          <a:p>
            <a:endParaRPr lang="fr-CA">
              <a:solidFill>
                <a:srgbClr val="14286E"/>
              </a:solidFill>
              <a:latin typeface="Arial" panose="020B0604020202020204" pitchFamily="34" charset="0"/>
              <a:cs typeface="Arial" panose="020B0604020202020204" pitchFamily="34" charset="0"/>
            </a:endParaRPr>
          </a:p>
        </p:txBody>
      </p:sp>
      <p:sp>
        <p:nvSpPr>
          <p:cNvPr id="22" name="Espace réservé du texte 10">
            <a:extLst>
              <a:ext uri="{FF2B5EF4-FFF2-40B4-BE49-F238E27FC236}">
                <a16:creationId xmlns:a16="http://schemas.microsoft.com/office/drawing/2014/main" id="{A9F5D409-E2DB-B614-63BB-BA99648DD982}"/>
              </a:ext>
            </a:extLst>
          </p:cNvPr>
          <p:cNvSpPr>
            <a:spLocks noGrp="1"/>
          </p:cNvSpPr>
          <p:nvPr>
            <p:ph type="body" sz="quarter" idx="13" hasCustomPrompt="1"/>
          </p:nvPr>
        </p:nvSpPr>
        <p:spPr>
          <a:xfrm>
            <a:off x="4446564" y="3533760"/>
            <a:ext cx="3235255" cy="471488"/>
          </a:xfrm>
          <a:prstGeom prst="rect">
            <a:avLst/>
          </a:prstGeom>
        </p:spPr>
        <p:txBody>
          <a:bodyPr/>
          <a:lstStyle>
            <a:lvl1pPr marL="0" indent="0" algn="ctr">
              <a:buNone/>
              <a:defRPr sz="1600" b="1" i="0">
                <a:latin typeface="Arial" panose="020B0604020202020204" pitchFamily="34" charset="0"/>
                <a:cs typeface="Arial" panose="020B0604020202020204" pitchFamily="34" charset="0"/>
              </a:defRPr>
            </a:lvl1pPr>
          </a:lstStyle>
          <a:p>
            <a:r>
              <a:rPr lang="fr-FR">
                <a:solidFill>
                  <a:srgbClr val="14286E"/>
                </a:solidFill>
                <a:latin typeface="Arial" panose="020B0604020202020204" pitchFamily="34" charset="0"/>
                <a:cs typeface="Arial" panose="020B0604020202020204" pitchFamily="34" charset="0"/>
              </a:rPr>
              <a:t>Modifiez le titre</a:t>
            </a:r>
            <a:endParaRPr lang="fr-CA">
              <a:solidFill>
                <a:srgbClr val="14286E"/>
              </a:solidFill>
              <a:latin typeface="Arial" panose="020B0604020202020204" pitchFamily="34" charset="0"/>
              <a:cs typeface="Arial" panose="020B0604020202020204" pitchFamily="34" charset="0"/>
            </a:endParaRPr>
          </a:p>
        </p:txBody>
      </p:sp>
      <p:sp>
        <p:nvSpPr>
          <p:cNvPr id="25" name="Espace réservé du texte 10">
            <a:extLst>
              <a:ext uri="{FF2B5EF4-FFF2-40B4-BE49-F238E27FC236}">
                <a16:creationId xmlns:a16="http://schemas.microsoft.com/office/drawing/2014/main" id="{6E5471A4-21C6-7C7F-BB07-7BE9F7AE9E57}"/>
              </a:ext>
            </a:extLst>
          </p:cNvPr>
          <p:cNvSpPr>
            <a:spLocks noGrp="1"/>
          </p:cNvSpPr>
          <p:nvPr>
            <p:ph type="body" sz="quarter" idx="14" hasCustomPrompt="1"/>
          </p:nvPr>
        </p:nvSpPr>
        <p:spPr>
          <a:xfrm>
            <a:off x="4446564" y="4082853"/>
            <a:ext cx="3235255" cy="2979667"/>
          </a:xfrm>
          <a:prstGeom prst="rect">
            <a:avLst/>
          </a:prstGeom>
        </p:spPr>
        <p:txBody>
          <a:bodyPr/>
          <a:lstStyle>
            <a:lvl1pPr marL="285750" indent="-285750" algn="l">
              <a:buFont typeface="Arial" panose="020B0604020202020204" pitchFamily="34" charset="0"/>
              <a:buChar char="•"/>
              <a:defRPr sz="1400" b="0" i="0">
                <a:latin typeface="Arial" panose="020B0604020202020204" pitchFamily="34" charset="0"/>
                <a:cs typeface="Arial" panose="020B0604020202020204" pitchFamily="34" charset="0"/>
              </a:defRPr>
            </a:lvl1pPr>
          </a:lstStyle>
          <a:p>
            <a:r>
              <a:rPr lang="fr-FR">
                <a:solidFill>
                  <a:srgbClr val="14286E"/>
                </a:solidFill>
                <a:latin typeface="Arial" panose="020B0604020202020204" pitchFamily="34" charset="0"/>
                <a:cs typeface="Arial" panose="020B0604020202020204" pitchFamily="34" charset="0"/>
              </a:rPr>
              <a:t>Modifiez le corps du texte ici</a:t>
            </a:r>
          </a:p>
          <a:p>
            <a:endParaRPr lang="fr-FR">
              <a:solidFill>
                <a:srgbClr val="14286E"/>
              </a:solidFill>
              <a:latin typeface="Arial" panose="020B0604020202020204" pitchFamily="34" charset="0"/>
              <a:cs typeface="Arial" panose="020B0604020202020204" pitchFamily="34" charset="0"/>
            </a:endParaRPr>
          </a:p>
          <a:p>
            <a:endParaRPr lang="fr-FR">
              <a:solidFill>
                <a:srgbClr val="14286E"/>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solidFill>
                  <a:srgbClr val="14286E"/>
                </a:solidFill>
                <a:latin typeface="Arial" panose="020B0604020202020204" pitchFamily="34" charset="0"/>
                <a:cs typeface="Arial" panose="020B0604020202020204" pitchFamily="34" charset="0"/>
              </a:rPr>
              <a:t>Modifiez le corps du texte ici</a:t>
            </a:r>
            <a:endParaRPr lang="fr-CA">
              <a:solidFill>
                <a:srgbClr val="14286E"/>
              </a:solidFill>
              <a:latin typeface="Arial" panose="020B0604020202020204" pitchFamily="34" charset="0"/>
              <a:cs typeface="Arial" panose="020B0604020202020204" pitchFamily="34" charset="0"/>
            </a:endParaRPr>
          </a:p>
          <a:p>
            <a:endParaRPr lang="fr-CA">
              <a:solidFill>
                <a:srgbClr val="14286E"/>
              </a:solidFill>
              <a:latin typeface="Arial" panose="020B0604020202020204" pitchFamily="34" charset="0"/>
              <a:cs typeface="Arial" panose="020B0604020202020204" pitchFamily="34" charset="0"/>
            </a:endParaRPr>
          </a:p>
          <a:p>
            <a:endParaRPr lang="fr-CA">
              <a:solidFill>
                <a:srgbClr val="14286E"/>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solidFill>
                  <a:srgbClr val="14286E"/>
                </a:solidFill>
                <a:latin typeface="Arial" panose="020B0604020202020204" pitchFamily="34" charset="0"/>
                <a:cs typeface="Arial" panose="020B0604020202020204" pitchFamily="34" charset="0"/>
              </a:rPr>
              <a:t>Modifiez le corps du texte ici</a:t>
            </a:r>
            <a:endParaRPr lang="fr-CA">
              <a:solidFill>
                <a:srgbClr val="14286E"/>
              </a:solidFill>
              <a:latin typeface="Arial" panose="020B0604020202020204" pitchFamily="34" charset="0"/>
              <a:cs typeface="Arial" panose="020B0604020202020204" pitchFamily="34" charset="0"/>
            </a:endParaRPr>
          </a:p>
          <a:p>
            <a:endParaRPr lang="fr-CA">
              <a:solidFill>
                <a:srgbClr val="14286E"/>
              </a:solidFill>
              <a:latin typeface="Arial" panose="020B0604020202020204" pitchFamily="34" charset="0"/>
              <a:cs typeface="Arial" panose="020B0604020202020204" pitchFamily="34" charset="0"/>
            </a:endParaRPr>
          </a:p>
        </p:txBody>
      </p:sp>
      <p:sp>
        <p:nvSpPr>
          <p:cNvPr id="26" name="Espace réservé du texte 10">
            <a:extLst>
              <a:ext uri="{FF2B5EF4-FFF2-40B4-BE49-F238E27FC236}">
                <a16:creationId xmlns:a16="http://schemas.microsoft.com/office/drawing/2014/main" id="{D0AC8C6A-FA63-4799-5EB3-056FB013FF5D}"/>
              </a:ext>
            </a:extLst>
          </p:cNvPr>
          <p:cNvSpPr>
            <a:spLocks noGrp="1"/>
          </p:cNvSpPr>
          <p:nvPr>
            <p:ph type="body" sz="quarter" idx="15" hasCustomPrompt="1"/>
          </p:nvPr>
        </p:nvSpPr>
        <p:spPr>
          <a:xfrm>
            <a:off x="8392399" y="3533760"/>
            <a:ext cx="3235255" cy="471488"/>
          </a:xfrm>
          <a:prstGeom prst="rect">
            <a:avLst/>
          </a:prstGeom>
        </p:spPr>
        <p:txBody>
          <a:bodyPr/>
          <a:lstStyle>
            <a:lvl1pPr marL="0" indent="0" algn="ctr">
              <a:buNone/>
              <a:defRPr sz="1600" b="1" i="0">
                <a:latin typeface="Arial" panose="020B0604020202020204" pitchFamily="34" charset="0"/>
                <a:cs typeface="Arial" panose="020B0604020202020204" pitchFamily="34" charset="0"/>
              </a:defRPr>
            </a:lvl1pPr>
          </a:lstStyle>
          <a:p>
            <a:r>
              <a:rPr lang="fr-FR">
                <a:solidFill>
                  <a:srgbClr val="14286E"/>
                </a:solidFill>
                <a:latin typeface="Arial" panose="020B0604020202020204" pitchFamily="34" charset="0"/>
                <a:cs typeface="Arial" panose="020B0604020202020204" pitchFamily="34" charset="0"/>
              </a:rPr>
              <a:t>Modifiez le titre</a:t>
            </a:r>
            <a:endParaRPr lang="fr-CA">
              <a:solidFill>
                <a:srgbClr val="14286E"/>
              </a:solidFill>
              <a:latin typeface="Arial" panose="020B0604020202020204" pitchFamily="34" charset="0"/>
              <a:cs typeface="Arial" panose="020B0604020202020204" pitchFamily="34" charset="0"/>
            </a:endParaRPr>
          </a:p>
        </p:txBody>
      </p:sp>
      <p:sp>
        <p:nvSpPr>
          <p:cNvPr id="27" name="Espace réservé du texte 10">
            <a:extLst>
              <a:ext uri="{FF2B5EF4-FFF2-40B4-BE49-F238E27FC236}">
                <a16:creationId xmlns:a16="http://schemas.microsoft.com/office/drawing/2014/main" id="{56152287-2F5A-7F21-191F-142277EB3D73}"/>
              </a:ext>
            </a:extLst>
          </p:cNvPr>
          <p:cNvSpPr>
            <a:spLocks noGrp="1"/>
          </p:cNvSpPr>
          <p:nvPr>
            <p:ph type="body" sz="quarter" idx="16" hasCustomPrompt="1"/>
          </p:nvPr>
        </p:nvSpPr>
        <p:spPr>
          <a:xfrm>
            <a:off x="8392399" y="4082853"/>
            <a:ext cx="3235255" cy="2979667"/>
          </a:xfrm>
          <a:prstGeom prst="rect">
            <a:avLst/>
          </a:prstGeom>
        </p:spPr>
        <p:txBody>
          <a:bodyPr/>
          <a:lstStyle>
            <a:lvl1pPr marL="285750" indent="-285750" algn="l">
              <a:buFont typeface="Arial" panose="020B0604020202020204" pitchFamily="34" charset="0"/>
              <a:buChar char="•"/>
              <a:defRPr sz="1400" b="0" i="0">
                <a:latin typeface="Arial" panose="020B0604020202020204" pitchFamily="34" charset="0"/>
                <a:cs typeface="Arial" panose="020B0604020202020204" pitchFamily="34" charset="0"/>
              </a:defRPr>
            </a:lvl1pPr>
          </a:lstStyle>
          <a:p>
            <a:r>
              <a:rPr lang="fr-FR">
                <a:solidFill>
                  <a:srgbClr val="14286E"/>
                </a:solidFill>
                <a:latin typeface="Arial" panose="020B0604020202020204" pitchFamily="34" charset="0"/>
                <a:cs typeface="Arial" panose="020B0604020202020204" pitchFamily="34" charset="0"/>
              </a:rPr>
              <a:t>Modifiez le corps du texte ici</a:t>
            </a:r>
          </a:p>
          <a:p>
            <a:endParaRPr lang="fr-FR">
              <a:solidFill>
                <a:srgbClr val="14286E"/>
              </a:solidFill>
              <a:latin typeface="Arial" panose="020B0604020202020204" pitchFamily="34" charset="0"/>
              <a:cs typeface="Arial" panose="020B0604020202020204" pitchFamily="34" charset="0"/>
            </a:endParaRPr>
          </a:p>
          <a:p>
            <a:endParaRPr lang="fr-FR">
              <a:solidFill>
                <a:srgbClr val="14286E"/>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solidFill>
                  <a:srgbClr val="14286E"/>
                </a:solidFill>
                <a:latin typeface="Arial" panose="020B0604020202020204" pitchFamily="34" charset="0"/>
                <a:cs typeface="Arial" panose="020B0604020202020204" pitchFamily="34" charset="0"/>
              </a:rPr>
              <a:t>Modifiez le corps du texte ici</a:t>
            </a:r>
            <a:endParaRPr lang="fr-CA">
              <a:solidFill>
                <a:srgbClr val="14286E"/>
              </a:solidFill>
              <a:latin typeface="Arial" panose="020B0604020202020204" pitchFamily="34" charset="0"/>
              <a:cs typeface="Arial" panose="020B0604020202020204" pitchFamily="34" charset="0"/>
            </a:endParaRPr>
          </a:p>
          <a:p>
            <a:endParaRPr lang="fr-CA">
              <a:solidFill>
                <a:srgbClr val="14286E"/>
              </a:solidFill>
              <a:latin typeface="Arial" panose="020B0604020202020204" pitchFamily="34" charset="0"/>
              <a:cs typeface="Arial" panose="020B0604020202020204" pitchFamily="34" charset="0"/>
            </a:endParaRPr>
          </a:p>
          <a:p>
            <a:endParaRPr lang="fr-CA">
              <a:solidFill>
                <a:srgbClr val="14286E"/>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solidFill>
                  <a:srgbClr val="14286E"/>
                </a:solidFill>
                <a:latin typeface="Arial" panose="020B0604020202020204" pitchFamily="34" charset="0"/>
                <a:cs typeface="Arial" panose="020B0604020202020204" pitchFamily="34" charset="0"/>
              </a:rPr>
              <a:t>Modifiez le corps du texte ici</a:t>
            </a:r>
            <a:endParaRPr lang="fr-CA">
              <a:solidFill>
                <a:srgbClr val="14286E"/>
              </a:solidFill>
              <a:latin typeface="Arial" panose="020B0604020202020204" pitchFamily="34" charset="0"/>
              <a:cs typeface="Arial" panose="020B0604020202020204" pitchFamily="34" charset="0"/>
            </a:endParaRPr>
          </a:p>
          <a:p>
            <a:endParaRPr lang="fr-CA">
              <a:solidFill>
                <a:srgbClr val="14286E"/>
              </a:solidFill>
              <a:latin typeface="Arial" panose="020B0604020202020204" pitchFamily="34" charset="0"/>
              <a:cs typeface="Arial" panose="020B0604020202020204" pitchFamily="34" charset="0"/>
            </a:endParaRPr>
          </a:p>
        </p:txBody>
      </p:sp>
      <p:sp>
        <p:nvSpPr>
          <p:cNvPr id="3" name="Espace réservé du numéro de diapositive 4">
            <a:extLst>
              <a:ext uri="{FF2B5EF4-FFF2-40B4-BE49-F238E27FC236}">
                <a16:creationId xmlns:a16="http://schemas.microsoft.com/office/drawing/2014/main" id="{0E69E80B-7C8D-20C9-1A93-42DADEFA3581}"/>
              </a:ext>
            </a:extLst>
          </p:cNvPr>
          <p:cNvSpPr>
            <a:spLocks noGrp="1"/>
          </p:cNvSpPr>
          <p:nvPr>
            <p:ph type="sldNum" sz="quarter" idx="4294967295"/>
          </p:nvPr>
        </p:nvSpPr>
        <p:spPr>
          <a:xfrm>
            <a:off x="10889180" y="6310540"/>
            <a:ext cx="1671637" cy="365125"/>
          </a:xfrm>
          <a:prstGeom prst="rect">
            <a:avLst/>
          </a:prstGeom>
        </p:spPr>
        <p:txBody>
          <a:bodyPr anchor="b"/>
          <a:lstStyle>
            <a:lvl1pPr>
              <a:defRPr sz="1400">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360910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multi paragraphes">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941CD66-9501-38C6-7C93-6A0D92C6A525}"/>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rcRect/>
          <a:stretch/>
        </p:blipFill>
        <p:spPr>
          <a:xfrm>
            <a:off x="0" y="-144462"/>
            <a:ext cx="12192000" cy="6858000"/>
          </a:xfrm>
          <a:prstGeom prst="rect">
            <a:avLst/>
          </a:prstGeom>
        </p:spPr>
      </p:pic>
      <p:pic>
        <p:nvPicPr>
          <p:cNvPr id="4" name="Image 3">
            <a:extLst>
              <a:ext uri="{FF2B5EF4-FFF2-40B4-BE49-F238E27FC236}">
                <a16:creationId xmlns:a16="http://schemas.microsoft.com/office/drawing/2014/main" id="{49A981DE-7D53-D8F3-EC6E-6AED30651F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58" t="11482" r="75279" b="35349"/>
          <a:stretch/>
        </p:blipFill>
        <p:spPr>
          <a:xfrm>
            <a:off x="11436458" y="6071905"/>
            <a:ext cx="467443" cy="554065"/>
          </a:xfrm>
          <a:prstGeom prst="rect">
            <a:avLst/>
          </a:prstGeom>
        </p:spPr>
      </p:pic>
      <p:sp>
        <p:nvSpPr>
          <p:cNvPr id="5" name="Rectangle 4">
            <a:extLst>
              <a:ext uri="{FF2B5EF4-FFF2-40B4-BE49-F238E27FC236}">
                <a16:creationId xmlns:a16="http://schemas.microsoft.com/office/drawing/2014/main" id="{2EF32F2A-C3DB-5C57-F5B0-72072D90A892}"/>
              </a:ext>
            </a:extLst>
          </p:cNvPr>
          <p:cNvSpPr/>
          <p:nvPr userDrawn="1"/>
        </p:nvSpPr>
        <p:spPr>
          <a:xfrm>
            <a:off x="0" y="6811860"/>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F06125FD-434B-FCAC-A366-A7EFB9F23655}"/>
              </a:ext>
            </a:extLst>
          </p:cNvPr>
          <p:cNvSpPr>
            <a:spLocks noGrp="1"/>
          </p:cNvSpPr>
          <p:nvPr>
            <p:ph type="title" hasCustomPrompt="1"/>
          </p:nvPr>
        </p:nvSpPr>
        <p:spPr>
          <a:xfrm>
            <a:off x="413358" y="365126"/>
            <a:ext cx="10515600" cy="908050"/>
          </a:xfrm>
          <a:prstGeom prst="rect">
            <a:avLst/>
          </a:prstGeom>
        </p:spPr>
        <p:txBody>
          <a:bodyPr/>
          <a:lstStyle>
            <a:lvl1pPr>
              <a:defRPr sz="3600" b="1" i="0">
                <a:solidFill>
                  <a:srgbClr val="14286E"/>
                </a:solidFill>
                <a:latin typeface="Arial" panose="020B0604020202020204" pitchFamily="34" charset="0"/>
                <a:cs typeface="Arial" panose="020B0604020202020204" pitchFamily="34" charset="0"/>
              </a:defRPr>
            </a:lvl1pPr>
          </a:lstStyle>
          <a:p>
            <a:r>
              <a:rPr lang="fr-FR">
                <a:latin typeface="Arial" panose="020B0604020202020204" pitchFamily="34" charset="0"/>
                <a:cs typeface="Arial" panose="020B0604020202020204" pitchFamily="34" charset="0"/>
              </a:rPr>
              <a:t>Modifiez le style du titre</a:t>
            </a:r>
            <a:endParaRPr lang="fr-CA">
              <a:latin typeface="Arial" panose="020B0604020202020204" pitchFamily="34" charset="0"/>
              <a:cs typeface="Arial" panose="020B0604020202020204" pitchFamily="34" charset="0"/>
            </a:endParaRPr>
          </a:p>
        </p:txBody>
      </p:sp>
      <p:sp>
        <p:nvSpPr>
          <p:cNvPr id="20" name="Espace réservé du texte 19">
            <a:extLst>
              <a:ext uri="{FF2B5EF4-FFF2-40B4-BE49-F238E27FC236}">
                <a16:creationId xmlns:a16="http://schemas.microsoft.com/office/drawing/2014/main" id="{54C68F93-EC6F-359F-8451-D5C5F39FD432}"/>
              </a:ext>
            </a:extLst>
          </p:cNvPr>
          <p:cNvSpPr>
            <a:spLocks noGrp="1"/>
          </p:cNvSpPr>
          <p:nvPr>
            <p:ph type="body" sz="quarter" idx="10" hasCustomPrompt="1"/>
          </p:nvPr>
        </p:nvSpPr>
        <p:spPr>
          <a:xfrm>
            <a:off x="413358" y="2059403"/>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Yellow</a:t>
            </a:r>
          </a:p>
          <a:p>
            <a:pPr marL="0" indent="0">
              <a:spcBef>
                <a:spcPts val="600"/>
              </a:spcBef>
              <a:buFont typeface="Arial" panose="020B0604020202020204" pitchFamily="34" charset="0"/>
              <a:buNone/>
            </a:pPr>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1" name="Espace réservé du texte 19">
            <a:extLst>
              <a:ext uri="{FF2B5EF4-FFF2-40B4-BE49-F238E27FC236}">
                <a16:creationId xmlns:a16="http://schemas.microsoft.com/office/drawing/2014/main" id="{6E7BD5E0-6247-DE2C-0CA2-3F83FA6CB600}"/>
              </a:ext>
            </a:extLst>
          </p:cNvPr>
          <p:cNvSpPr>
            <a:spLocks noGrp="1"/>
          </p:cNvSpPr>
          <p:nvPr>
            <p:ph type="body" sz="quarter" idx="11" hasCustomPrompt="1"/>
          </p:nvPr>
        </p:nvSpPr>
        <p:spPr>
          <a:xfrm>
            <a:off x="4170349" y="2059403"/>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Blue</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2" name="Espace réservé du texte 19">
            <a:extLst>
              <a:ext uri="{FF2B5EF4-FFF2-40B4-BE49-F238E27FC236}">
                <a16:creationId xmlns:a16="http://schemas.microsoft.com/office/drawing/2014/main" id="{F57A7BD7-0903-9DA7-D9A6-E9EA29C73F90}"/>
              </a:ext>
            </a:extLst>
          </p:cNvPr>
          <p:cNvSpPr>
            <a:spLocks noGrp="1"/>
          </p:cNvSpPr>
          <p:nvPr>
            <p:ph type="body" sz="quarter" idx="12" hasCustomPrompt="1"/>
          </p:nvPr>
        </p:nvSpPr>
        <p:spPr>
          <a:xfrm>
            <a:off x="7927340" y="2059403"/>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Red</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3" name="Espace réservé du texte 19">
            <a:extLst>
              <a:ext uri="{FF2B5EF4-FFF2-40B4-BE49-F238E27FC236}">
                <a16:creationId xmlns:a16="http://schemas.microsoft.com/office/drawing/2014/main" id="{870D31B9-B284-2724-1A02-E3FA6DBEB96A}"/>
              </a:ext>
            </a:extLst>
          </p:cNvPr>
          <p:cNvSpPr>
            <a:spLocks noGrp="1"/>
          </p:cNvSpPr>
          <p:nvPr>
            <p:ph type="body" sz="quarter" idx="13" hasCustomPrompt="1"/>
          </p:nvPr>
        </p:nvSpPr>
        <p:spPr>
          <a:xfrm>
            <a:off x="413358" y="4325524"/>
            <a:ext cx="3005138" cy="1369597"/>
          </a:xfrm>
          <a:prstGeom prst="rect">
            <a:avLst/>
          </a:prstGeom>
        </p:spPr>
        <p:txBody>
          <a:bodyPr/>
          <a:lstStyle>
            <a:lvl1pPr marL="0" indent="0">
              <a:buNone/>
              <a:defRPr sz="1400" b="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Yellow</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4" name="Espace réservé du texte 19">
            <a:extLst>
              <a:ext uri="{FF2B5EF4-FFF2-40B4-BE49-F238E27FC236}">
                <a16:creationId xmlns:a16="http://schemas.microsoft.com/office/drawing/2014/main" id="{F4B05987-4AC6-D3EB-81EC-B0FF95D26E45}"/>
              </a:ext>
            </a:extLst>
          </p:cNvPr>
          <p:cNvSpPr>
            <a:spLocks noGrp="1"/>
          </p:cNvSpPr>
          <p:nvPr>
            <p:ph type="body" sz="quarter" idx="14" hasCustomPrompt="1"/>
          </p:nvPr>
        </p:nvSpPr>
        <p:spPr>
          <a:xfrm>
            <a:off x="4170349" y="4325524"/>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Yellow</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5" name="Espace réservé du texte 19">
            <a:extLst>
              <a:ext uri="{FF2B5EF4-FFF2-40B4-BE49-F238E27FC236}">
                <a16:creationId xmlns:a16="http://schemas.microsoft.com/office/drawing/2014/main" id="{168B0840-DEC1-93DD-BAAE-EE3AB541C1CA}"/>
              </a:ext>
            </a:extLst>
          </p:cNvPr>
          <p:cNvSpPr>
            <a:spLocks noGrp="1"/>
          </p:cNvSpPr>
          <p:nvPr>
            <p:ph type="body" sz="quarter" idx="15" hasCustomPrompt="1"/>
          </p:nvPr>
        </p:nvSpPr>
        <p:spPr>
          <a:xfrm>
            <a:off x="7927340" y="4325524"/>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Yellow</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3" name="Espace réservé du numéro de diapositive 4">
            <a:extLst>
              <a:ext uri="{FF2B5EF4-FFF2-40B4-BE49-F238E27FC236}">
                <a16:creationId xmlns:a16="http://schemas.microsoft.com/office/drawing/2014/main" id="{BD5A6B42-132C-F82E-E411-0CE06E72AA8F}"/>
              </a:ext>
            </a:extLst>
          </p:cNvPr>
          <p:cNvSpPr>
            <a:spLocks noGrp="1"/>
          </p:cNvSpPr>
          <p:nvPr>
            <p:ph type="sldNum" sz="quarter" idx="4294967295"/>
          </p:nvPr>
        </p:nvSpPr>
        <p:spPr>
          <a:xfrm>
            <a:off x="10889180" y="6310540"/>
            <a:ext cx="1671637" cy="365125"/>
          </a:xfrm>
          <a:prstGeom prst="rect">
            <a:avLst/>
          </a:prstGeom>
        </p:spPr>
        <p:txBody>
          <a:bodyPr anchor="b"/>
          <a:lstStyle>
            <a:lvl1pPr>
              <a:defRPr sz="1400">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2635543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e deux paragraphes">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20F4A0F-C243-5CE5-9D99-72EF82DB6D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858" t="11482" r="75279" b="35349"/>
          <a:stretch/>
        </p:blipFill>
        <p:spPr>
          <a:xfrm>
            <a:off x="11436458" y="6071905"/>
            <a:ext cx="467443" cy="554065"/>
          </a:xfrm>
          <a:prstGeom prst="rect">
            <a:avLst/>
          </a:prstGeom>
        </p:spPr>
      </p:pic>
      <p:sp>
        <p:nvSpPr>
          <p:cNvPr id="3" name="Rectangle 2">
            <a:extLst>
              <a:ext uri="{FF2B5EF4-FFF2-40B4-BE49-F238E27FC236}">
                <a16:creationId xmlns:a16="http://schemas.microsoft.com/office/drawing/2014/main" id="{F12D0FF0-35A8-1EC8-37A2-1A7C424AB7CF}"/>
              </a:ext>
            </a:extLst>
          </p:cNvPr>
          <p:cNvSpPr/>
          <p:nvPr userDrawn="1"/>
        </p:nvSpPr>
        <p:spPr>
          <a:xfrm>
            <a:off x="0" y="6811860"/>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19">
            <a:extLst>
              <a:ext uri="{FF2B5EF4-FFF2-40B4-BE49-F238E27FC236}">
                <a16:creationId xmlns:a16="http://schemas.microsoft.com/office/drawing/2014/main" id="{0AD797AD-6F7F-6494-0BA6-020F92B17601}"/>
              </a:ext>
            </a:extLst>
          </p:cNvPr>
          <p:cNvSpPr>
            <a:spLocks noGrp="1"/>
          </p:cNvSpPr>
          <p:nvPr>
            <p:ph type="body" sz="quarter" idx="10" hasCustomPrompt="1"/>
          </p:nvPr>
        </p:nvSpPr>
        <p:spPr>
          <a:xfrm>
            <a:off x="413357" y="2695507"/>
            <a:ext cx="4417059" cy="1806919"/>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Yellow</a:t>
            </a:r>
          </a:p>
          <a:p>
            <a:pPr marL="0" indent="0">
              <a:spcBef>
                <a:spcPts val="600"/>
              </a:spcBef>
              <a:buFont typeface="Arial" panose="020B0604020202020204" pitchFamily="34" charset="0"/>
              <a:buNone/>
            </a:pPr>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8" name="Espace réservé du texte 19">
            <a:extLst>
              <a:ext uri="{FF2B5EF4-FFF2-40B4-BE49-F238E27FC236}">
                <a16:creationId xmlns:a16="http://schemas.microsoft.com/office/drawing/2014/main" id="{2076B98C-4D98-96B2-E3DF-AB2943232E07}"/>
              </a:ext>
            </a:extLst>
          </p:cNvPr>
          <p:cNvSpPr>
            <a:spLocks noGrp="1"/>
          </p:cNvSpPr>
          <p:nvPr>
            <p:ph type="body" sz="quarter" idx="11" hasCustomPrompt="1"/>
          </p:nvPr>
        </p:nvSpPr>
        <p:spPr>
          <a:xfrm>
            <a:off x="6446410" y="2695507"/>
            <a:ext cx="4248094" cy="1806919"/>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Blue</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9" name="Titre 1">
            <a:extLst>
              <a:ext uri="{FF2B5EF4-FFF2-40B4-BE49-F238E27FC236}">
                <a16:creationId xmlns:a16="http://schemas.microsoft.com/office/drawing/2014/main" id="{573E1C35-E54F-3533-88CD-39B0B2F98AA1}"/>
              </a:ext>
            </a:extLst>
          </p:cNvPr>
          <p:cNvSpPr>
            <a:spLocks noGrp="1"/>
          </p:cNvSpPr>
          <p:nvPr>
            <p:ph type="title" hasCustomPrompt="1"/>
          </p:nvPr>
        </p:nvSpPr>
        <p:spPr>
          <a:xfrm>
            <a:off x="413358" y="365126"/>
            <a:ext cx="10515600" cy="908050"/>
          </a:xfrm>
          <a:prstGeom prst="rect">
            <a:avLst/>
          </a:prstGeom>
        </p:spPr>
        <p:txBody>
          <a:bodyPr/>
          <a:lstStyle>
            <a:lvl1pPr>
              <a:defRPr sz="3600" b="1" i="0">
                <a:solidFill>
                  <a:srgbClr val="14286E"/>
                </a:solidFill>
                <a:latin typeface="Arial" panose="020B0604020202020204" pitchFamily="34" charset="0"/>
                <a:cs typeface="Arial" panose="020B0604020202020204" pitchFamily="34" charset="0"/>
              </a:defRPr>
            </a:lvl1pPr>
          </a:lstStyle>
          <a:p>
            <a:r>
              <a:rPr lang="fr-FR">
                <a:latin typeface="Arial" panose="020B0604020202020204" pitchFamily="34" charset="0"/>
                <a:cs typeface="Arial" panose="020B0604020202020204" pitchFamily="34" charset="0"/>
              </a:rPr>
              <a:t>Modifiez le style du titre</a:t>
            </a:r>
            <a:endParaRPr lang="fr-CA">
              <a:latin typeface="Arial" panose="020B0604020202020204" pitchFamily="34" charset="0"/>
              <a:cs typeface="Arial" panose="020B0604020202020204" pitchFamily="34" charset="0"/>
            </a:endParaRPr>
          </a:p>
        </p:txBody>
      </p:sp>
      <p:sp>
        <p:nvSpPr>
          <p:cNvPr id="4" name="Espace réservé du numéro de diapositive 4">
            <a:extLst>
              <a:ext uri="{FF2B5EF4-FFF2-40B4-BE49-F238E27FC236}">
                <a16:creationId xmlns:a16="http://schemas.microsoft.com/office/drawing/2014/main" id="{98672406-E939-9434-3331-B8962CFBB231}"/>
              </a:ext>
            </a:extLst>
          </p:cNvPr>
          <p:cNvSpPr>
            <a:spLocks noGrp="1"/>
          </p:cNvSpPr>
          <p:nvPr>
            <p:ph type="sldNum" sz="quarter" idx="4294967295"/>
          </p:nvPr>
        </p:nvSpPr>
        <p:spPr>
          <a:xfrm>
            <a:off x="10889180" y="6310540"/>
            <a:ext cx="1671637" cy="365125"/>
          </a:xfrm>
          <a:prstGeom prst="rect">
            <a:avLst/>
          </a:prstGeom>
        </p:spPr>
        <p:txBody>
          <a:bodyPr anchor="b"/>
          <a:lstStyle>
            <a:lvl1pPr>
              <a:defRPr sz="1400">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2754675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ge chiffres et statistiqu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EB3744-E44A-0041-9869-31365E617CB5}"/>
              </a:ext>
            </a:extLst>
          </p:cNvPr>
          <p:cNvSpPr/>
          <p:nvPr userDrawn="1"/>
        </p:nvSpPr>
        <p:spPr>
          <a:xfrm>
            <a:off x="0" y="0"/>
            <a:ext cx="12192000" cy="6858000"/>
          </a:xfrm>
          <a:prstGeom prst="rect">
            <a:avLst/>
          </a:prstGeom>
          <a:gradFill flip="none" rotWithShape="1">
            <a:gsLst>
              <a:gs pos="57000">
                <a:srgbClr val="14286E"/>
              </a:gs>
              <a:gs pos="100000">
                <a:srgbClr val="FF2D3C"/>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9264F8F0-1D1A-61DE-8BF0-4BA4801F6016}"/>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4238" t="27987" r="36809" b="38552"/>
          <a:stretch/>
        </p:blipFill>
        <p:spPr>
          <a:xfrm>
            <a:off x="0" y="248478"/>
            <a:ext cx="12192000" cy="6872641"/>
          </a:xfrm>
          <a:prstGeom prst="rect">
            <a:avLst/>
          </a:prstGeom>
        </p:spPr>
      </p:pic>
      <p:sp>
        <p:nvSpPr>
          <p:cNvPr id="17" name="Rectangle 16">
            <a:extLst>
              <a:ext uri="{FF2B5EF4-FFF2-40B4-BE49-F238E27FC236}">
                <a16:creationId xmlns:a16="http://schemas.microsoft.com/office/drawing/2014/main" id="{1D0FEB28-E6BC-3B79-D7F2-B428C94D4789}"/>
              </a:ext>
            </a:extLst>
          </p:cNvPr>
          <p:cNvSpPr/>
          <p:nvPr userDrawn="1"/>
        </p:nvSpPr>
        <p:spPr>
          <a:xfrm>
            <a:off x="0" y="6780362"/>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itre 1">
            <a:extLst>
              <a:ext uri="{FF2B5EF4-FFF2-40B4-BE49-F238E27FC236}">
                <a16:creationId xmlns:a16="http://schemas.microsoft.com/office/drawing/2014/main" id="{96133AF6-09B6-391F-0765-785E94A5DC1B}"/>
              </a:ext>
            </a:extLst>
          </p:cNvPr>
          <p:cNvSpPr>
            <a:spLocks noGrp="1"/>
          </p:cNvSpPr>
          <p:nvPr>
            <p:ph type="title" hasCustomPrompt="1"/>
          </p:nvPr>
        </p:nvSpPr>
        <p:spPr>
          <a:xfrm>
            <a:off x="413358" y="365126"/>
            <a:ext cx="10515600" cy="908050"/>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r>
              <a:rPr lang="fr-FR">
                <a:latin typeface="Arial" panose="020B0604020202020204" pitchFamily="34" charset="0"/>
                <a:cs typeface="Arial" panose="020B0604020202020204" pitchFamily="34" charset="0"/>
              </a:rPr>
              <a:t>Modifiez le style du titre</a:t>
            </a:r>
            <a:endParaRPr lang="fr-CA">
              <a:latin typeface="Arial" panose="020B0604020202020204" pitchFamily="34" charset="0"/>
              <a:cs typeface="Arial" panose="020B0604020202020204" pitchFamily="34" charset="0"/>
            </a:endParaRPr>
          </a:p>
        </p:txBody>
      </p:sp>
      <p:sp>
        <p:nvSpPr>
          <p:cNvPr id="21" name="Espace réservé du texte 8">
            <a:extLst>
              <a:ext uri="{FF2B5EF4-FFF2-40B4-BE49-F238E27FC236}">
                <a16:creationId xmlns:a16="http://schemas.microsoft.com/office/drawing/2014/main" id="{D78D556C-D12F-1D8F-0F7B-7F477CE3C8B2}"/>
              </a:ext>
            </a:extLst>
          </p:cNvPr>
          <p:cNvSpPr>
            <a:spLocks noGrp="1"/>
          </p:cNvSpPr>
          <p:nvPr>
            <p:ph type="body" sz="quarter" idx="10" hasCustomPrompt="1"/>
          </p:nvPr>
        </p:nvSpPr>
        <p:spPr>
          <a:xfrm>
            <a:off x="413358" y="1913303"/>
            <a:ext cx="3536680" cy="657284"/>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3,236,741$</a:t>
            </a:r>
            <a:endParaRPr lang="fr-CA"/>
          </a:p>
        </p:txBody>
      </p:sp>
      <p:sp>
        <p:nvSpPr>
          <p:cNvPr id="22" name="Espace réservé du texte 8">
            <a:extLst>
              <a:ext uri="{FF2B5EF4-FFF2-40B4-BE49-F238E27FC236}">
                <a16:creationId xmlns:a16="http://schemas.microsoft.com/office/drawing/2014/main" id="{0ADDC5B2-92C6-AD7A-6E66-AB689DBFEDC4}"/>
              </a:ext>
            </a:extLst>
          </p:cNvPr>
          <p:cNvSpPr>
            <a:spLocks noGrp="1"/>
          </p:cNvSpPr>
          <p:nvPr>
            <p:ph type="body" sz="quarter" idx="11" hasCustomPrompt="1"/>
          </p:nvPr>
        </p:nvSpPr>
        <p:spPr>
          <a:xfrm>
            <a:off x="413358" y="2580526"/>
            <a:ext cx="3536680" cy="350174"/>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fr-FR"/>
              <a:t>Modifiez sous-titre ici</a:t>
            </a:r>
            <a:endParaRPr lang="fr-CA"/>
          </a:p>
        </p:txBody>
      </p:sp>
      <p:sp>
        <p:nvSpPr>
          <p:cNvPr id="23" name="Espace réservé du texte 8">
            <a:extLst>
              <a:ext uri="{FF2B5EF4-FFF2-40B4-BE49-F238E27FC236}">
                <a16:creationId xmlns:a16="http://schemas.microsoft.com/office/drawing/2014/main" id="{CAE508F6-296A-8321-6099-68B4B071AE73}"/>
              </a:ext>
            </a:extLst>
          </p:cNvPr>
          <p:cNvSpPr>
            <a:spLocks noGrp="1"/>
          </p:cNvSpPr>
          <p:nvPr>
            <p:ph type="body" sz="quarter" idx="12" hasCustomPrompt="1"/>
          </p:nvPr>
        </p:nvSpPr>
        <p:spPr>
          <a:xfrm>
            <a:off x="413358" y="3380820"/>
            <a:ext cx="3536680" cy="657284"/>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5,785</a:t>
            </a:r>
            <a:endParaRPr lang="fr-CA"/>
          </a:p>
        </p:txBody>
      </p:sp>
      <p:sp>
        <p:nvSpPr>
          <p:cNvPr id="25" name="Espace réservé du texte 8">
            <a:extLst>
              <a:ext uri="{FF2B5EF4-FFF2-40B4-BE49-F238E27FC236}">
                <a16:creationId xmlns:a16="http://schemas.microsoft.com/office/drawing/2014/main" id="{BE68240A-1003-613E-8E67-6B0A8460E7B1}"/>
              </a:ext>
            </a:extLst>
          </p:cNvPr>
          <p:cNvSpPr>
            <a:spLocks noGrp="1"/>
          </p:cNvSpPr>
          <p:nvPr>
            <p:ph type="body" sz="quarter" idx="14" hasCustomPrompt="1"/>
          </p:nvPr>
        </p:nvSpPr>
        <p:spPr>
          <a:xfrm>
            <a:off x="413358" y="4986963"/>
            <a:ext cx="3536680" cy="657284"/>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90%</a:t>
            </a:r>
            <a:endParaRPr lang="fr-CA"/>
          </a:p>
        </p:txBody>
      </p:sp>
      <p:sp>
        <p:nvSpPr>
          <p:cNvPr id="29" name="Espace réservé du texte 8">
            <a:extLst>
              <a:ext uri="{FF2B5EF4-FFF2-40B4-BE49-F238E27FC236}">
                <a16:creationId xmlns:a16="http://schemas.microsoft.com/office/drawing/2014/main" id="{5CBE450A-3F84-AD01-CC65-60651FF9D8D4}"/>
              </a:ext>
            </a:extLst>
          </p:cNvPr>
          <p:cNvSpPr>
            <a:spLocks noGrp="1"/>
          </p:cNvSpPr>
          <p:nvPr>
            <p:ph type="body" sz="quarter" idx="15" hasCustomPrompt="1"/>
          </p:nvPr>
        </p:nvSpPr>
        <p:spPr>
          <a:xfrm>
            <a:off x="413358" y="4051861"/>
            <a:ext cx="3536680" cy="350174"/>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fr-FR"/>
              <a:t>Modifiez sous-titre ici</a:t>
            </a:r>
            <a:endParaRPr lang="fr-CA"/>
          </a:p>
        </p:txBody>
      </p:sp>
      <p:sp>
        <p:nvSpPr>
          <p:cNvPr id="30" name="Espace réservé du texte 8">
            <a:extLst>
              <a:ext uri="{FF2B5EF4-FFF2-40B4-BE49-F238E27FC236}">
                <a16:creationId xmlns:a16="http://schemas.microsoft.com/office/drawing/2014/main" id="{BA1ADFD8-091A-F340-9407-CC1C6AA5D150}"/>
              </a:ext>
            </a:extLst>
          </p:cNvPr>
          <p:cNvSpPr>
            <a:spLocks noGrp="1"/>
          </p:cNvSpPr>
          <p:nvPr>
            <p:ph type="body" sz="quarter" idx="16" hasCustomPrompt="1"/>
          </p:nvPr>
        </p:nvSpPr>
        <p:spPr>
          <a:xfrm>
            <a:off x="413358" y="5659494"/>
            <a:ext cx="3536680" cy="350174"/>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fr-FR"/>
              <a:t>Modifiez sous-titre ici</a:t>
            </a:r>
            <a:endParaRPr lang="fr-CA"/>
          </a:p>
        </p:txBody>
      </p:sp>
      <p:sp>
        <p:nvSpPr>
          <p:cNvPr id="31" name="Espace réservé du texte 8">
            <a:extLst>
              <a:ext uri="{FF2B5EF4-FFF2-40B4-BE49-F238E27FC236}">
                <a16:creationId xmlns:a16="http://schemas.microsoft.com/office/drawing/2014/main" id="{411CD516-CC7B-DA58-C37D-176A7EE5300D}"/>
              </a:ext>
            </a:extLst>
          </p:cNvPr>
          <p:cNvSpPr>
            <a:spLocks noGrp="1"/>
          </p:cNvSpPr>
          <p:nvPr>
            <p:ph type="body" sz="quarter" idx="17" hasCustomPrompt="1"/>
          </p:nvPr>
        </p:nvSpPr>
        <p:spPr>
          <a:xfrm>
            <a:off x="6302679" y="1913303"/>
            <a:ext cx="3536680" cy="657284"/>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3,236,741$</a:t>
            </a:r>
            <a:endParaRPr lang="fr-CA"/>
          </a:p>
        </p:txBody>
      </p:sp>
      <p:sp>
        <p:nvSpPr>
          <p:cNvPr id="32" name="Espace réservé du texte 8">
            <a:extLst>
              <a:ext uri="{FF2B5EF4-FFF2-40B4-BE49-F238E27FC236}">
                <a16:creationId xmlns:a16="http://schemas.microsoft.com/office/drawing/2014/main" id="{1A863C6C-9AAF-E40E-62F7-62D4D2FF3216}"/>
              </a:ext>
            </a:extLst>
          </p:cNvPr>
          <p:cNvSpPr>
            <a:spLocks noGrp="1"/>
          </p:cNvSpPr>
          <p:nvPr>
            <p:ph type="body" sz="quarter" idx="18" hasCustomPrompt="1"/>
          </p:nvPr>
        </p:nvSpPr>
        <p:spPr>
          <a:xfrm>
            <a:off x="6302679" y="2580526"/>
            <a:ext cx="3536680" cy="350174"/>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fr-FR"/>
              <a:t>Modifiez sous-titre ici</a:t>
            </a:r>
            <a:endParaRPr lang="fr-CA"/>
          </a:p>
        </p:txBody>
      </p:sp>
      <p:sp>
        <p:nvSpPr>
          <p:cNvPr id="33" name="Espace réservé du texte 8">
            <a:extLst>
              <a:ext uri="{FF2B5EF4-FFF2-40B4-BE49-F238E27FC236}">
                <a16:creationId xmlns:a16="http://schemas.microsoft.com/office/drawing/2014/main" id="{C6678318-9727-33B3-9A75-D71BD7FAD8CE}"/>
              </a:ext>
            </a:extLst>
          </p:cNvPr>
          <p:cNvSpPr>
            <a:spLocks noGrp="1"/>
          </p:cNvSpPr>
          <p:nvPr>
            <p:ph type="body" sz="quarter" idx="19" hasCustomPrompt="1"/>
          </p:nvPr>
        </p:nvSpPr>
        <p:spPr>
          <a:xfrm>
            <a:off x="6302679" y="3380820"/>
            <a:ext cx="3536680" cy="657284"/>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5,785</a:t>
            </a:r>
            <a:endParaRPr lang="fr-CA"/>
          </a:p>
        </p:txBody>
      </p:sp>
      <p:sp>
        <p:nvSpPr>
          <p:cNvPr id="34" name="Espace réservé du texte 8">
            <a:extLst>
              <a:ext uri="{FF2B5EF4-FFF2-40B4-BE49-F238E27FC236}">
                <a16:creationId xmlns:a16="http://schemas.microsoft.com/office/drawing/2014/main" id="{D85EC404-4556-9867-BACF-1CF29C8C6A2C}"/>
              </a:ext>
            </a:extLst>
          </p:cNvPr>
          <p:cNvSpPr>
            <a:spLocks noGrp="1"/>
          </p:cNvSpPr>
          <p:nvPr>
            <p:ph type="body" sz="quarter" idx="20" hasCustomPrompt="1"/>
          </p:nvPr>
        </p:nvSpPr>
        <p:spPr>
          <a:xfrm>
            <a:off x="6302679" y="4986963"/>
            <a:ext cx="3536680" cy="657284"/>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90%</a:t>
            </a:r>
            <a:endParaRPr lang="fr-CA"/>
          </a:p>
        </p:txBody>
      </p:sp>
      <p:sp>
        <p:nvSpPr>
          <p:cNvPr id="35" name="Espace réservé du texte 8">
            <a:extLst>
              <a:ext uri="{FF2B5EF4-FFF2-40B4-BE49-F238E27FC236}">
                <a16:creationId xmlns:a16="http://schemas.microsoft.com/office/drawing/2014/main" id="{603AAC87-B1A2-D2EF-43C8-AC1BC797F2F2}"/>
              </a:ext>
            </a:extLst>
          </p:cNvPr>
          <p:cNvSpPr>
            <a:spLocks noGrp="1"/>
          </p:cNvSpPr>
          <p:nvPr>
            <p:ph type="body" sz="quarter" idx="21" hasCustomPrompt="1"/>
          </p:nvPr>
        </p:nvSpPr>
        <p:spPr>
          <a:xfrm>
            <a:off x="6302679" y="4051861"/>
            <a:ext cx="3536680" cy="350174"/>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fr-FR"/>
              <a:t>Modifiez sous-titre ici</a:t>
            </a:r>
            <a:endParaRPr lang="fr-CA"/>
          </a:p>
        </p:txBody>
      </p:sp>
      <p:sp>
        <p:nvSpPr>
          <p:cNvPr id="36" name="Espace réservé du texte 8">
            <a:extLst>
              <a:ext uri="{FF2B5EF4-FFF2-40B4-BE49-F238E27FC236}">
                <a16:creationId xmlns:a16="http://schemas.microsoft.com/office/drawing/2014/main" id="{62DE969B-5EEF-ACC4-6430-F05AF41D9233}"/>
              </a:ext>
            </a:extLst>
          </p:cNvPr>
          <p:cNvSpPr>
            <a:spLocks noGrp="1"/>
          </p:cNvSpPr>
          <p:nvPr>
            <p:ph type="body" sz="quarter" idx="22" hasCustomPrompt="1"/>
          </p:nvPr>
        </p:nvSpPr>
        <p:spPr>
          <a:xfrm>
            <a:off x="6302679" y="5659494"/>
            <a:ext cx="3536680" cy="350174"/>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fr-FR"/>
              <a:t>Modifiez sous-titre ici</a:t>
            </a:r>
            <a:endParaRPr lang="fr-CA"/>
          </a:p>
        </p:txBody>
      </p:sp>
      <p:sp>
        <p:nvSpPr>
          <p:cNvPr id="3" name="Espace réservé du numéro de diapositive 4">
            <a:extLst>
              <a:ext uri="{FF2B5EF4-FFF2-40B4-BE49-F238E27FC236}">
                <a16:creationId xmlns:a16="http://schemas.microsoft.com/office/drawing/2014/main" id="{7FB92953-CC1F-5917-1B54-5DA2E52889B5}"/>
              </a:ext>
            </a:extLst>
          </p:cNvPr>
          <p:cNvSpPr>
            <a:spLocks noGrp="1"/>
          </p:cNvSpPr>
          <p:nvPr>
            <p:ph type="sldNum" sz="quarter" idx="4294967295"/>
          </p:nvPr>
        </p:nvSpPr>
        <p:spPr>
          <a:xfrm>
            <a:off x="10889180" y="6310540"/>
            <a:ext cx="1671637" cy="365125"/>
          </a:xfrm>
          <a:prstGeom prst="rect">
            <a:avLst/>
          </a:prstGeom>
        </p:spPr>
        <p:txBody>
          <a:bodyPr anchor="b"/>
          <a:lstStyle>
            <a:lvl1pPr>
              <a:defRPr sz="1400">
                <a:solidFill>
                  <a:schemeClr val="bg1"/>
                </a:solidFill>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2906804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62D3C8C-8E09-19E4-7286-1296606B95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952" y="183899"/>
            <a:ext cx="2478085" cy="1042067"/>
          </a:xfrm>
          <a:prstGeom prst="rect">
            <a:avLst/>
          </a:prstGeom>
        </p:spPr>
      </p:pic>
      <p:sp>
        <p:nvSpPr>
          <p:cNvPr id="6" name="Rectangle 5">
            <a:extLst>
              <a:ext uri="{FF2B5EF4-FFF2-40B4-BE49-F238E27FC236}">
                <a16:creationId xmlns:a16="http://schemas.microsoft.com/office/drawing/2014/main" id="{06DBAF24-FFE6-5AE0-D397-469E9623DB17}"/>
              </a:ext>
            </a:extLst>
          </p:cNvPr>
          <p:cNvSpPr/>
          <p:nvPr userDrawn="1"/>
        </p:nvSpPr>
        <p:spPr>
          <a:xfrm>
            <a:off x="0" y="6765721"/>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EEDA6F93-A217-04E3-35E0-C080263FC168}"/>
              </a:ext>
            </a:extLst>
          </p:cNvPr>
          <p:cNvSpPr>
            <a:spLocks noGrp="1"/>
          </p:cNvSpPr>
          <p:nvPr>
            <p:ph type="body" sz="quarter" idx="10" hasCustomPrompt="1"/>
          </p:nvPr>
        </p:nvSpPr>
        <p:spPr>
          <a:xfrm>
            <a:off x="441325" y="2027583"/>
            <a:ext cx="3008313" cy="1649413"/>
          </a:xfrm>
          <a:prstGeom prst="rect">
            <a:avLst/>
          </a:prstGeom>
        </p:spPr>
        <p:txBody>
          <a:bodyPr/>
          <a:lstStyle>
            <a:lvl1pPr marL="0" indent="0" algn="l">
              <a:buNone/>
              <a:defRPr sz="3200" b="1" i="0">
                <a:solidFill>
                  <a:srgbClr val="002060"/>
                </a:solidFill>
                <a:latin typeface="Arial" panose="020B0604020202020204" pitchFamily="34" charset="0"/>
                <a:cs typeface="Arial" panose="020B0604020202020204" pitchFamily="34" charset="0"/>
              </a:defRPr>
            </a:lvl1pPr>
          </a:lstStyle>
          <a:p>
            <a:r>
              <a:rPr lang="fr-FR"/>
              <a:t>Modifiez </a:t>
            </a:r>
            <a:br>
              <a:rPr lang="fr-FR"/>
            </a:br>
            <a:r>
              <a:rPr lang="fr-FR"/>
              <a:t>le titre ici</a:t>
            </a:r>
            <a:endParaRPr lang="fr-CA"/>
          </a:p>
        </p:txBody>
      </p:sp>
      <p:sp>
        <p:nvSpPr>
          <p:cNvPr id="11" name="Espace réservé du texte 9">
            <a:extLst>
              <a:ext uri="{FF2B5EF4-FFF2-40B4-BE49-F238E27FC236}">
                <a16:creationId xmlns:a16="http://schemas.microsoft.com/office/drawing/2014/main" id="{6EF40043-62A2-EAC7-8F4F-A8A97CF53398}"/>
              </a:ext>
            </a:extLst>
          </p:cNvPr>
          <p:cNvSpPr>
            <a:spLocks noGrp="1"/>
          </p:cNvSpPr>
          <p:nvPr>
            <p:ph type="body" sz="quarter" idx="11" hasCustomPrompt="1"/>
          </p:nvPr>
        </p:nvSpPr>
        <p:spPr>
          <a:xfrm>
            <a:off x="441325" y="3686936"/>
            <a:ext cx="3008313" cy="1649413"/>
          </a:xfrm>
          <a:prstGeom prst="rect">
            <a:avLst/>
          </a:prstGeom>
        </p:spPr>
        <p:txBody>
          <a:bodyPr/>
          <a:lstStyle>
            <a:lvl1pPr marL="0" indent="0" algn="l">
              <a:buNone/>
              <a:defRPr sz="1800" b="0" i="0">
                <a:solidFill>
                  <a:srgbClr val="002060"/>
                </a:solidFill>
                <a:latin typeface="Arial" panose="020B0604020202020204" pitchFamily="34" charset="0"/>
                <a:cs typeface="Arial" panose="020B0604020202020204" pitchFamily="34" charset="0"/>
              </a:defRPr>
            </a:lvl1pPr>
          </a:lstStyle>
          <a:p>
            <a:r>
              <a:rPr lang="fr-FR"/>
              <a:t>Modifiez </a:t>
            </a:r>
            <a:br>
              <a:rPr lang="fr-FR"/>
            </a:br>
            <a:r>
              <a:rPr lang="fr-FR"/>
              <a:t>le sous-titre ici</a:t>
            </a:r>
            <a:endParaRPr lang="fr-CA"/>
          </a:p>
        </p:txBody>
      </p:sp>
      <p:sp>
        <p:nvSpPr>
          <p:cNvPr id="13" name="Espace réservé du graphique 12">
            <a:extLst>
              <a:ext uri="{FF2B5EF4-FFF2-40B4-BE49-F238E27FC236}">
                <a16:creationId xmlns:a16="http://schemas.microsoft.com/office/drawing/2014/main" id="{F57732CB-5247-72D6-8D4D-A10C5C90E319}"/>
              </a:ext>
            </a:extLst>
          </p:cNvPr>
          <p:cNvSpPr>
            <a:spLocks noGrp="1"/>
          </p:cNvSpPr>
          <p:nvPr>
            <p:ph type="chart" sz="quarter" idx="12"/>
          </p:nvPr>
        </p:nvSpPr>
        <p:spPr>
          <a:xfrm>
            <a:off x="4511675" y="1103313"/>
            <a:ext cx="7086600" cy="4949825"/>
          </a:xfrm>
          <a:prstGeom prst="rect">
            <a:avLst/>
          </a:prstGeom>
        </p:spPr>
        <p:txBody>
          <a:bodyPr/>
          <a:lstStyle/>
          <a:p>
            <a:endParaRPr lang="fr-FR"/>
          </a:p>
        </p:txBody>
      </p:sp>
      <p:sp>
        <p:nvSpPr>
          <p:cNvPr id="16" name="Espace réservé du numéro de diapositive 5">
            <a:extLst>
              <a:ext uri="{FF2B5EF4-FFF2-40B4-BE49-F238E27FC236}">
                <a16:creationId xmlns:a16="http://schemas.microsoft.com/office/drawing/2014/main" id="{91CB4FF3-C47A-2922-726A-5B98A9F18C1A}"/>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Tree>
    <p:extLst>
      <p:ext uri="{BB962C8B-B14F-4D97-AF65-F5344CB8AC3E}">
        <p14:creationId xmlns:p14="http://schemas.microsoft.com/office/powerpoint/2010/main" val="902871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ge carte QC">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81B5BE-0F21-D790-DAEE-81A274809971}"/>
              </a:ext>
            </a:extLst>
          </p:cNvPr>
          <p:cNvPicPr>
            <a:picLocks noChangeAspect="1"/>
          </p:cNvPicPr>
          <p:nvPr userDrawn="1"/>
        </p:nvPicPr>
        <p:blipFill>
          <a:blip r:embed="rId2"/>
          <a:srcRect/>
          <a:stretch/>
        </p:blipFill>
        <p:spPr>
          <a:xfrm>
            <a:off x="6909970" y="900652"/>
            <a:ext cx="4645371" cy="5342177"/>
          </a:xfrm>
          <a:prstGeom prst="rect">
            <a:avLst/>
          </a:prstGeom>
        </p:spPr>
      </p:pic>
      <p:sp>
        <p:nvSpPr>
          <p:cNvPr id="5" name="Rectangle 4">
            <a:extLst>
              <a:ext uri="{FF2B5EF4-FFF2-40B4-BE49-F238E27FC236}">
                <a16:creationId xmlns:a16="http://schemas.microsoft.com/office/drawing/2014/main" id="{E7731A22-D356-4404-E35A-914B5F746E1D}"/>
              </a:ext>
            </a:extLst>
          </p:cNvPr>
          <p:cNvSpPr/>
          <p:nvPr userDrawn="1"/>
        </p:nvSpPr>
        <p:spPr>
          <a:xfrm>
            <a:off x="0" y="6780362"/>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5">
            <a:extLst>
              <a:ext uri="{FF2B5EF4-FFF2-40B4-BE49-F238E27FC236}">
                <a16:creationId xmlns:a16="http://schemas.microsoft.com/office/drawing/2014/main" id="{EDC5BE7D-7ABC-8487-EFDC-56B1A963463E}"/>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Tree>
    <p:extLst>
      <p:ext uri="{BB962C8B-B14F-4D97-AF65-F5344CB8AC3E}">
        <p14:creationId xmlns:p14="http://schemas.microsoft.com/office/powerpoint/2010/main" val="109329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RIQ_Diapositive de titre2">
    <p:bg>
      <p:bgPr>
        <a:solidFill>
          <a:srgbClr val="14286E"/>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
        <p:nvSpPr>
          <p:cNvPr id="8" name="Rectangle 7"/>
          <p:cNvSpPr/>
          <p:nvPr userDrawn="1"/>
        </p:nvSpPr>
        <p:spPr>
          <a:xfrm>
            <a:off x="69850" y="6215382"/>
            <a:ext cx="476250" cy="557652"/>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90476" cy="6858856"/>
          </a:xfrm>
          <a:prstGeom prst="rect">
            <a:avLst/>
          </a:prstGeom>
        </p:spPr>
      </p:pic>
      <p:sp>
        <p:nvSpPr>
          <p:cNvPr id="18" name="Titre 1"/>
          <p:cNvSpPr>
            <a:spLocks noGrp="1"/>
          </p:cNvSpPr>
          <p:nvPr>
            <p:ph type="ctrTitle"/>
          </p:nvPr>
        </p:nvSpPr>
        <p:spPr>
          <a:xfrm>
            <a:off x="1093774" y="2571116"/>
            <a:ext cx="7739237" cy="1239540"/>
          </a:xfrm>
        </p:spPr>
        <p:txBody>
          <a:bodyPr anchor="t" anchorCtr="0">
            <a:normAutofit/>
          </a:bodyPr>
          <a:lstStyle>
            <a:lvl1pPr algn="l">
              <a:lnSpc>
                <a:spcPct val="90000"/>
              </a:lnSpc>
              <a:defRPr sz="4800">
                <a:solidFill>
                  <a:schemeClr val="bg1"/>
                </a:solidFill>
              </a:defRPr>
            </a:lvl1pPr>
          </a:lstStyle>
          <a:p>
            <a:r>
              <a:rPr lang="fr-FR"/>
              <a:t>Modifiez le style du titre</a:t>
            </a:r>
            <a:endParaRPr lang="fr-CA"/>
          </a:p>
        </p:txBody>
      </p:sp>
      <p:sp>
        <p:nvSpPr>
          <p:cNvPr id="19" name="Sous-titre 2"/>
          <p:cNvSpPr>
            <a:spLocks noGrp="1"/>
          </p:cNvSpPr>
          <p:nvPr>
            <p:ph type="subTitle" idx="1"/>
          </p:nvPr>
        </p:nvSpPr>
        <p:spPr>
          <a:xfrm>
            <a:off x="1093774" y="3958810"/>
            <a:ext cx="7739237" cy="1243998"/>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371" y="407938"/>
            <a:ext cx="3062835" cy="1218851"/>
          </a:xfrm>
          <a:prstGeom prst="rect">
            <a:avLst/>
          </a:prstGeom>
        </p:spPr>
      </p:pic>
    </p:spTree>
    <p:extLst>
      <p:ext uri="{BB962C8B-B14F-4D97-AF65-F5344CB8AC3E}">
        <p14:creationId xmlns:p14="http://schemas.microsoft.com/office/powerpoint/2010/main" val="22627246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ge information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F554E28-CD15-7F51-E913-6DFFB8A1553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952" y="183899"/>
            <a:ext cx="2478085" cy="1042067"/>
          </a:xfrm>
          <a:prstGeom prst="rect">
            <a:avLst/>
          </a:prstGeom>
        </p:spPr>
      </p:pic>
      <p:sp>
        <p:nvSpPr>
          <p:cNvPr id="4" name="Rectangle 3">
            <a:extLst>
              <a:ext uri="{FF2B5EF4-FFF2-40B4-BE49-F238E27FC236}">
                <a16:creationId xmlns:a16="http://schemas.microsoft.com/office/drawing/2014/main" id="{7DFDCF3A-1ACC-3926-FCC8-CF744800083E}"/>
              </a:ext>
            </a:extLst>
          </p:cNvPr>
          <p:cNvSpPr/>
          <p:nvPr userDrawn="1"/>
        </p:nvSpPr>
        <p:spPr>
          <a:xfrm>
            <a:off x="0" y="6780362"/>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9">
            <a:extLst>
              <a:ext uri="{FF2B5EF4-FFF2-40B4-BE49-F238E27FC236}">
                <a16:creationId xmlns:a16="http://schemas.microsoft.com/office/drawing/2014/main" id="{6CB9C4F9-DFA8-4A7D-8F41-34D613701EBE}"/>
              </a:ext>
            </a:extLst>
          </p:cNvPr>
          <p:cNvSpPr>
            <a:spLocks noGrp="1"/>
          </p:cNvSpPr>
          <p:nvPr>
            <p:ph type="pic" sz="quarter" idx="10"/>
          </p:nvPr>
        </p:nvSpPr>
        <p:spPr>
          <a:xfrm>
            <a:off x="795130" y="3429000"/>
            <a:ext cx="1292433" cy="1728788"/>
          </a:xfrm>
          <a:prstGeom prst="rect">
            <a:avLst/>
          </a:prstGeom>
        </p:spPr>
        <p:txBody>
          <a:bodyPr/>
          <a:lstStyle>
            <a:lvl1pPr>
              <a:defRPr sz="2400"/>
            </a:lvl1pPr>
          </a:lstStyle>
          <a:p>
            <a:endParaRPr lang="fr-FR"/>
          </a:p>
        </p:txBody>
      </p:sp>
      <p:sp>
        <p:nvSpPr>
          <p:cNvPr id="12" name="Espace réservé du texte 11">
            <a:extLst>
              <a:ext uri="{FF2B5EF4-FFF2-40B4-BE49-F238E27FC236}">
                <a16:creationId xmlns:a16="http://schemas.microsoft.com/office/drawing/2014/main" id="{7F61AA7E-1678-AF5D-A517-71BBD44C2E2D}"/>
              </a:ext>
            </a:extLst>
          </p:cNvPr>
          <p:cNvSpPr>
            <a:spLocks noGrp="1"/>
          </p:cNvSpPr>
          <p:nvPr>
            <p:ph type="body" sz="quarter" idx="11" hasCustomPrompt="1"/>
          </p:nvPr>
        </p:nvSpPr>
        <p:spPr>
          <a:xfrm>
            <a:off x="795338" y="1775606"/>
            <a:ext cx="5300662" cy="1042067"/>
          </a:xfrm>
          <a:prstGeom prst="rect">
            <a:avLst/>
          </a:prstGeom>
        </p:spPr>
        <p:txBody>
          <a:bodyPr/>
          <a:lstStyle>
            <a:lvl1pPr marL="0" indent="0">
              <a:buNone/>
              <a:defRPr b="1" i="0">
                <a:solidFill>
                  <a:srgbClr val="002060"/>
                </a:solidFill>
                <a:latin typeface="Arial" panose="020B0604020202020204" pitchFamily="34" charset="0"/>
                <a:cs typeface="Arial" panose="020B0604020202020204" pitchFamily="34" charset="0"/>
              </a:defRPr>
            </a:lvl1pPr>
          </a:lstStyle>
          <a:p>
            <a:pPr lvl="0"/>
            <a:r>
              <a:rPr lang="fr-CA"/>
              <a:t>Pour plus </a:t>
            </a:r>
          </a:p>
          <a:p>
            <a:pPr lvl="0"/>
            <a:r>
              <a:rPr lang="fr-CA"/>
              <a:t>d'informations</a:t>
            </a:r>
            <a:endParaRPr lang="fr-FR"/>
          </a:p>
        </p:txBody>
      </p:sp>
      <p:sp>
        <p:nvSpPr>
          <p:cNvPr id="14" name="Espace réservé du texte 13">
            <a:extLst>
              <a:ext uri="{FF2B5EF4-FFF2-40B4-BE49-F238E27FC236}">
                <a16:creationId xmlns:a16="http://schemas.microsoft.com/office/drawing/2014/main" id="{66A87F9F-33A3-6207-FD46-B3FB2B7CD922}"/>
              </a:ext>
            </a:extLst>
          </p:cNvPr>
          <p:cNvSpPr>
            <a:spLocks noGrp="1"/>
          </p:cNvSpPr>
          <p:nvPr>
            <p:ph type="body" sz="quarter" idx="12" hasCustomPrompt="1"/>
          </p:nvPr>
        </p:nvSpPr>
        <p:spPr>
          <a:xfrm>
            <a:off x="2226573" y="3508831"/>
            <a:ext cx="6499225" cy="1640163"/>
          </a:xfrm>
          <a:prstGeom prst="rect">
            <a:avLst/>
          </a:prstGeom>
        </p:spPr>
        <p:txBody>
          <a:bodyPr anchor="b"/>
          <a:lstStyle>
            <a:lvl1pPr marL="0" indent="0">
              <a:lnSpc>
                <a:spcPct val="100000"/>
              </a:lnSpc>
              <a:spcBef>
                <a:spcPts val="0"/>
              </a:spcBef>
              <a:buNone/>
              <a:defRPr sz="1800">
                <a:solidFill>
                  <a:srgbClr val="00206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CA"/>
              <a:t>Prénom</a:t>
            </a:r>
            <a:r>
              <a:rPr lang="fr-FR"/>
              <a:t> Nom</a:t>
            </a:r>
          </a:p>
          <a:p>
            <a:pPr lvl="0"/>
            <a:r>
              <a:rPr lang="fr-FR"/>
              <a:t>Poste</a:t>
            </a:r>
          </a:p>
          <a:p>
            <a:pPr lvl="0"/>
            <a:r>
              <a:rPr lang="fr-FR"/>
              <a:t>Courriel</a:t>
            </a:r>
            <a:endParaRPr lang="fr-CA"/>
          </a:p>
        </p:txBody>
      </p:sp>
      <p:sp>
        <p:nvSpPr>
          <p:cNvPr id="15" name="Espace réservé du numéro de diapositive 5">
            <a:extLst>
              <a:ext uri="{FF2B5EF4-FFF2-40B4-BE49-F238E27FC236}">
                <a16:creationId xmlns:a16="http://schemas.microsoft.com/office/drawing/2014/main" id="{FCFFBB74-FB91-76F4-4231-D51AEAA90915}"/>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Tree>
    <p:extLst>
      <p:ext uri="{BB962C8B-B14F-4D97-AF65-F5344CB8AC3E}">
        <p14:creationId xmlns:p14="http://schemas.microsoft.com/office/powerpoint/2010/main" val="22401218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ge remerciement">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120E36B-0194-E4D8-5D14-C5409080D8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952" y="183899"/>
            <a:ext cx="2478085" cy="1042067"/>
          </a:xfrm>
          <a:prstGeom prst="rect">
            <a:avLst/>
          </a:prstGeom>
        </p:spPr>
      </p:pic>
      <p:sp>
        <p:nvSpPr>
          <p:cNvPr id="7" name="Rectangle 6">
            <a:extLst>
              <a:ext uri="{FF2B5EF4-FFF2-40B4-BE49-F238E27FC236}">
                <a16:creationId xmlns:a16="http://schemas.microsoft.com/office/drawing/2014/main" id="{CE959F5F-D802-CCA7-56A6-4EBF24E8A658}"/>
              </a:ext>
            </a:extLst>
          </p:cNvPr>
          <p:cNvSpPr/>
          <p:nvPr userDrawn="1"/>
        </p:nvSpPr>
        <p:spPr>
          <a:xfrm>
            <a:off x="0" y="6780362"/>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E9E580DE-1D40-5E25-9957-8D036DDED85F}"/>
              </a:ext>
            </a:extLst>
          </p:cNvPr>
          <p:cNvSpPr>
            <a:spLocks noGrp="1"/>
          </p:cNvSpPr>
          <p:nvPr>
            <p:ph type="body" sz="quarter" idx="10" hasCustomPrompt="1"/>
          </p:nvPr>
        </p:nvSpPr>
        <p:spPr>
          <a:xfrm>
            <a:off x="566738" y="2248523"/>
            <a:ext cx="9153525" cy="1131888"/>
          </a:xfrm>
          <a:prstGeom prst="rect">
            <a:avLst/>
          </a:prstGeom>
        </p:spPr>
        <p:txBody>
          <a:bodyPr/>
          <a:lstStyle>
            <a:lvl1pPr marL="0" indent="0">
              <a:buNone/>
              <a:defRPr sz="3200" b="1">
                <a:solidFill>
                  <a:srgbClr val="002060"/>
                </a:solidFill>
                <a:latin typeface="Arial" panose="020B0604020202020204" pitchFamily="34" charset="0"/>
                <a:cs typeface="Arial" panose="020B0604020202020204" pitchFamily="34" charset="0"/>
              </a:defRPr>
            </a:lvl1pPr>
          </a:lstStyle>
          <a:p>
            <a:pPr lvl="0"/>
            <a:r>
              <a:rPr lang="fr-CA"/>
              <a:t>Message de remerciement ici</a:t>
            </a:r>
            <a:endParaRPr lang="fr-FR"/>
          </a:p>
        </p:txBody>
      </p:sp>
      <p:sp>
        <p:nvSpPr>
          <p:cNvPr id="10" name="Espace réservé du numéro de diapositive 5">
            <a:extLst>
              <a:ext uri="{FF2B5EF4-FFF2-40B4-BE49-F238E27FC236}">
                <a16:creationId xmlns:a16="http://schemas.microsoft.com/office/drawing/2014/main" id="{9B99DEF5-1993-AF2C-B9E1-FBE325E01527}"/>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Tree>
    <p:extLst>
      <p:ext uri="{BB962C8B-B14F-4D97-AF65-F5344CB8AC3E}">
        <p14:creationId xmlns:p14="http://schemas.microsoft.com/office/powerpoint/2010/main" val="883009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ge remerciement 2">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B277CA-D8D4-48A8-ACFA-0C32A42B6C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260" y="-60486"/>
            <a:ext cx="13241121" cy="6918486"/>
          </a:xfrm>
          <a:prstGeom prst="rect">
            <a:avLst/>
          </a:prstGeom>
        </p:spPr>
      </p:pic>
      <p:pic>
        <p:nvPicPr>
          <p:cNvPr id="4" name="Image 3">
            <a:extLst>
              <a:ext uri="{FF2B5EF4-FFF2-40B4-BE49-F238E27FC236}">
                <a16:creationId xmlns:a16="http://schemas.microsoft.com/office/drawing/2014/main" id="{FD8147FF-B9AB-249A-534A-DFDAD6FB33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2952" y="183899"/>
            <a:ext cx="2478085" cy="1042067"/>
          </a:xfrm>
          <a:prstGeom prst="rect">
            <a:avLst/>
          </a:prstGeom>
        </p:spPr>
      </p:pic>
      <p:sp>
        <p:nvSpPr>
          <p:cNvPr id="5" name="Rectangle 4">
            <a:extLst>
              <a:ext uri="{FF2B5EF4-FFF2-40B4-BE49-F238E27FC236}">
                <a16:creationId xmlns:a16="http://schemas.microsoft.com/office/drawing/2014/main" id="{A8409FDC-4AA1-2FC4-9040-DB12941628BC}"/>
              </a:ext>
            </a:extLst>
          </p:cNvPr>
          <p:cNvSpPr/>
          <p:nvPr userDrawn="1"/>
        </p:nvSpPr>
        <p:spPr>
          <a:xfrm>
            <a:off x="0" y="6780362"/>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D46FBB60-E47F-A6A3-AEF1-A364ABBABCDC}"/>
              </a:ext>
            </a:extLst>
          </p:cNvPr>
          <p:cNvSpPr>
            <a:spLocks noGrp="1"/>
          </p:cNvSpPr>
          <p:nvPr>
            <p:ph type="body" sz="quarter" idx="10" hasCustomPrompt="1"/>
          </p:nvPr>
        </p:nvSpPr>
        <p:spPr>
          <a:xfrm>
            <a:off x="455613" y="2199244"/>
            <a:ext cx="5640387" cy="1789113"/>
          </a:xfrm>
          <a:prstGeom prst="rect">
            <a:avLst/>
          </a:prstGeom>
        </p:spPr>
        <p:txBody>
          <a:bodyPr/>
          <a:lstStyle>
            <a:lvl1pPr marL="0" indent="0">
              <a:buNone/>
              <a:defRPr sz="3200" b="1" i="0">
                <a:solidFill>
                  <a:srgbClr val="002060"/>
                </a:solidFill>
                <a:latin typeface="Arial Black" panose="020B0604020202020204" pitchFamily="34" charset="0"/>
                <a:cs typeface="Arial Black"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CA"/>
              <a:t>Merci d'avoir suivi</a:t>
            </a:r>
          </a:p>
          <a:p>
            <a:pPr lvl="0"/>
            <a:r>
              <a:rPr lang="fr-CA"/>
              <a:t>cette présentation</a:t>
            </a:r>
            <a:endParaRPr lang="fr-FR"/>
          </a:p>
        </p:txBody>
      </p:sp>
      <p:sp>
        <p:nvSpPr>
          <p:cNvPr id="11" name="Espace réservé du numéro de diapositive 5">
            <a:extLst>
              <a:ext uri="{FF2B5EF4-FFF2-40B4-BE49-F238E27FC236}">
                <a16:creationId xmlns:a16="http://schemas.microsoft.com/office/drawing/2014/main" id="{71CF1621-AAD8-45E7-48DF-13D8CFB8878E}"/>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Tree>
    <p:extLst>
      <p:ext uri="{BB962C8B-B14F-4D97-AF65-F5344CB8AC3E}">
        <p14:creationId xmlns:p14="http://schemas.microsoft.com/office/powerpoint/2010/main" val="4176687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1A11A-120A-8A05-458C-4E333EA44E1A}"/>
              </a:ext>
            </a:extLst>
          </p:cNvPr>
          <p:cNvSpPr txBox="1">
            <a:spLocks/>
          </p:cNvSpPr>
          <p:nvPr userDrawn="1"/>
        </p:nvSpPr>
        <p:spPr>
          <a:xfrm>
            <a:off x="413358" y="494779"/>
            <a:ext cx="11490543" cy="720246"/>
          </a:xfrm>
          <a:prstGeom prst="rect">
            <a:avLst/>
          </a:prstGeom>
          <a:no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i="0" kern="1200">
                <a:solidFill>
                  <a:srgbClr val="14286E"/>
                </a:solidFill>
                <a:latin typeface="GT Walsheim Pro Bold" pitchFamily="2" charset="77"/>
                <a:ea typeface="+mj-ea"/>
                <a:cs typeface="+mj-cs"/>
              </a:defRPr>
            </a:lvl1pPr>
          </a:lstStyle>
          <a:p>
            <a:r>
              <a:rPr lang="fr-FR">
                <a:latin typeface="Arial" panose="020B0604020202020204" pitchFamily="34" charset="0"/>
                <a:cs typeface="Arial" panose="020B0604020202020204" pitchFamily="34" charset="0"/>
              </a:rPr>
              <a:t>Slide </a:t>
            </a:r>
            <a:r>
              <a:rPr lang="fr-FR" err="1">
                <a:latin typeface="Arial" panose="020B0604020202020204" pitchFamily="34" charset="0"/>
                <a:cs typeface="Arial" panose="020B0604020202020204" pitchFamily="34" charset="0"/>
              </a:rPr>
              <a:t>mock</a:t>
            </a:r>
            <a:r>
              <a:rPr lang="fr-FR">
                <a:latin typeface="Arial" panose="020B0604020202020204" pitchFamily="34" charset="0"/>
                <a:cs typeface="Arial" panose="020B0604020202020204" pitchFamily="34" charset="0"/>
              </a:rPr>
              <a:t> up multi </a:t>
            </a:r>
            <a:r>
              <a:rPr lang="fr-FR" err="1">
                <a:latin typeface="Arial" panose="020B0604020202020204" pitchFamily="34" charset="0"/>
                <a:cs typeface="Arial" panose="020B0604020202020204" pitchFamily="34" charset="0"/>
              </a:rPr>
              <a:t>devices</a:t>
            </a:r>
            <a:endParaRPr lang="fr-CA">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6B1FE8F4-89D1-8A70-7742-A1A9216E08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858" t="11482" r="75279" b="35349"/>
          <a:stretch/>
        </p:blipFill>
        <p:spPr>
          <a:xfrm>
            <a:off x="11436458" y="6071905"/>
            <a:ext cx="467443" cy="554065"/>
          </a:xfrm>
          <a:prstGeom prst="rect">
            <a:avLst/>
          </a:prstGeom>
        </p:spPr>
      </p:pic>
      <p:sp>
        <p:nvSpPr>
          <p:cNvPr id="4" name="Rectangle 3">
            <a:extLst>
              <a:ext uri="{FF2B5EF4-FFF2-40B4-BE49-F238E27FC236}">
                <a16:creationId xmlns:a16="http://schemas.microsoft.com/office/drawing/2014/main" id="{85B0665C-D19B-1D41-EA16-059FA14473D1}"/>
              </a:ext>
            </a:extLst>
          </p:cNvPr>
          <p:cNvSpPr/>
          <p:nvPr userDrawn="1"/>
        </p:nvSpPr>
        <p:spPr>
          <a:xfrm>
            <a:off x="0" y="6811860"/>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a:extLst>
              <a:ext uri="{FF2B5EF4-FFF2-40B4-BE49-F238E27FC236}">
                <a16:creationId xmlns:a16="http://schemas.microsoft.com/office/drawing/2014/main" id="{9D675E20-3338-28D1-57AA-3D81C8B05041}"/>
              </a:ext>
            </a:extLst>
          </p:cNvPr>
          <p:cNvGrpSpPr/>
          <p:nvPr userDrawn="1"/>
        </p:nvGrpSpPr>
        <p:grpSpPr>
          <a:xfrm>
            <a:off x="-1" y="2771834"/>
            <a:ext cx="5318835" cy="2483216"/>
            <a:chOff x="-1" y="2771834"/>
            <a:chExt cx="5318835" cy="2483216"/>
          </a:xfrm>
        </p:grpSpPr>
        <p:pic>
          <p:nvPicPr>
            <p:cNvPr id="7" name="Image 6">
              <a:extLst>
                <a:ext uri="{FF2B5EF4-FFF2-40B4-BE49-F238E27FC236}">
                  <a16:creationId xmlns:a16="http://schemas.microsoft.com/office/drawing/2014/main" id="{8D79E774-37A9-9EDF-385A-61C966AC92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771834"/>
              <a:ext cx="5318835" cy="2483216"/>
            </a:xfrm>
            <a:prstGeom prst="rect">
              <a:avLst/>
            </a:prstGeom>
          </p:spPr>
        </p:pic>
        <p:sp>
          <p:nvSpPr>
            <p:cNvPr id="8" name="Rectangle 7">
              <a:extLst>
                <a:ext uri="{FF2B5EF4-FFF2-40B4-BE49-F238E27FC236}">
                  <a16:creationId xmlns:a16="http://schemas.microsoft.com/office/drawing/2014/main" id="{FC71920A-9B25-80F7-F16E-C84E18185B0C}"/>
                </a:ext>
              </a:extLst>
            </p:cNvPr>
            <p:cNvSpPr/>
            <p:nvPr/>
          </p:nvSpPr>
          <p:spPr>
            <a:xfrm>
              <a:off x="1021452" y="2917159"/>
              <a:ext cx="3229393" cy="20206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Double cliquez ici </a:t>
              </a:r>
            </a:p>
            <a:p>
              <a:pPr algn="ctr"/>
              <a:r>
                <a:rPr lang="fr-FR"/>
                <a:t>pour insérer une image</a:t>
              </a:r>
            </a:p>
          </p:txBody>
        </p:sp>
      </p:grpSp>
      <p:grpSp>
        <p:nvGrpSpPr>
          <p:cNvPr id="9" name="Groupe 8">
            <a:extLst>
              <a:ext uri="{FF2B5EF4-FFF2-40B4-BE49-F238E27FC236}">
                <a16:creationId xmlns:a16="http://schemas.microsoft.com/office/drawing/2014/main" id="{C50B2A28-768F-420D-8AB3-C6FDBFABB11B}"/>
              </a:ext>
            </a:extLst>
          </p:cNvPr>
          <p:cNvGrpSpPr/>
          <p:nvPr userDrawn="1"/>
        </p:nvGrpSpPr>
        <p:grpSpPr>
          <a:xfrm>
            <a:off x="5067356" y="2771834"/>
            <a:ext cx="2930013" cy="2483216"/>
            <a:chOff x="5067356" y="2771834"/>
            <a:chExt cx="2930013" cy="2483216"/>
          </a:xfrm>
        </p:grpSpPr>
        <p:pic>
          <p:nvPicPr>
            <p:cNvPr id="10" name="Image 9">
              <a:extLst>
                <a:ext uri="{FF2B5EF4-FFF2-40B4-BE49-F238E27FC236}">
                  <a16:creationId xmlns:a16="http://schemas.microsoft.com/office/drawing/2014/main" id="{42A7BA53-A523-3C66-B037-C7269E70D0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67356" y="2771834"/>
              <a:ext cx="2930013" cy="2483216"/>
            </a:xfrm>
            <a:prstGeom prst="rect">
              <a:avLst/>
            </a:prstGeom>
          </p:spPr>
        </p:pic>
        <p:sp>
          <p:nvSpPr>
            <p:cNvPr id="11" name="Rectangle : coins arrondis 21">
              <a:extLst>
                <a:ext uri="{FF2B5EF4-FFF2-40B4-BE49-F238E27FC236}">
                  <a16:creationId xmlns:a16="http://schemas.microsoft.com/office/drawing/2014/main" id="{68FA6D7D-CBD5-6068-2F3B-66B7841D78EA}"/>
                </a:ext>
              </a:extLst>
            </p:cNvPr>
            <p:cNvSpPr/>
            <p:nvPr/>
          </p:nvSpPr>
          <p:spPr>
            <a:xfrm>
              <a:off x="5864566" y="2823462"/>
              <a:ext cx="1095033" cy="2348383"/>
            </a:xfrm>
            <a:custGeom>
              <a:avLst/>
              <a:gdLst>
                <a:gd name="connsiteX0" fmla="*/ 0 w 1095033"/>
                <a:gd name="connsiteY0" fmla="*/ 182509 h 2345456"/>
                <a:gd name="connsiteX1" fmla="*/ 182509 w 1095033"/>
                <a:gd name="connsiteY1" fmla="*/ 0 h 2345456"/>
                <a:gd name="connsiteX2" fmla="*/ 912524 w 1095033"/>
                <a:gd name="connsiteY2" fmla="*/ 0 h 2345456"/>
                <a:gd name="connsiteX3" fmla="*/ 1095033 w 1095033"/>
                <a:gd name="connsiteY3" fmla="*/ 182509 h 2345456"/>
                <a:gd name="connsiteX4" fmla="*/ 1095033 w 1095033"/>
                <a:gd name="connsiteY4" fmla="*/ 2162947 h 2345456"/>
                <a:gd name="connsiteX5" fmla="*/ 912524 w 1095033"/>
                <a:gd name="connsiteY5" fmla="*/ 2345456 h 2345456"/>
                <a:gd name="connsiteX6" fmla="*/ 182509 w 1095033"/>
                <a:gd name="connsiteY6" fmla="*/ 2345456 h 2345456"/>
                <a:gd name="connsiteX7" fmla="*/ 0 w 1095033"/>
                <a:gd name="connsiteY7" fmla="*/ 2162947 h 2345456"/>
                <a:gd name="connsiteX8" fmla="*/ 0 w 1095033"/>
                <a:gd name="connsiteY8" fmla="*/ 182509 h 2345456"/>
                <a:gd name="connsiteX0" fmla="*/ 0 w 1095033"/>
                <a:gd name="connsiteY0" fmla="*/ 184256 h 2347203"/>
                <a:gd name="connsiteX1" fmla="*/ 182509 w 1095033"/>
                <a:gd name="connsiteY1" fmla="*/ 1747 h 2347203"/>
                <a:gd name="connsiteX2" fmla="*/ 912524 w 1095033"/>
                <a:gd name="connsiteY2" fmla="*/ 1747 h 2347203"/>
                <a:gd name="connsiteX3" fmla="*/ 1095033 w 1095033"/>
                <a:gd name="connsiteY3" fmla="*/ 184256 h 2347203"/>
                <a:gd name="connsiteX4" fmla="*/ 1095033 w 1095033"/>
                <a:gd name="connsiteY4" fmla="*/ 2164694 h 2347203"/>
                <a:gd name="connsiteX5" fmla="*/ 912524 w 1095033"/>
                <a:gd name="connsiteY5" fmla="*/ 2347203 h 2347203"/>
                <a:gd name="connsiteX6" fmla="*/ 182509 w 1095033"/>
                <a:gd name="connsiteY6" fmla="*/ 2347203 h 2347203"/>
                <a:gd name="connsiteX7" fmla="*/ 0 w 1095033"/>
                <a:gd name="connsiteY7" fmla="*/ 2164694 h 2347203"/>
                <a:gd name="connsiteX8" fmla="*/ 0 w 1095033"/>
                <a:gd name="connsiteY8" fmla="*/ 184256 h 2347203"/>
                <a:gd name="connsiteX0" fmla="*/ 0 w 1095033"/>
                <a:gd name="connsiteY0" fmla="*/ 184256 h 2347203"/>
                <a:gd name="connsiteX1" fmla="*/ 182509 w 1095033"/>
                <a:gd name="connsiteY1" fmla="*/ 1747 h 2347203"/>
                <a:gd name="connsiteX2" fmla="*/ 912524 w 1095033"/>
                <a:gd name="connsiteY2" fmla="*/ 1747 h 2347203"/>
                <a:gd name="connsiteX3" fmla="*/ 1095033 w 1095033"/>
                <a:gd name="connsiteY3" fmla="*/ 184256 h 2347203"/>
                <a:gd name="connsiteX4" fmla="*/ 1095033 w 1095033"/>
                <a:gd name="connsiteY4" fmla="*/ 2164694 h 2347203"/>
                <a:gd name="connsiteX5" fmla="*/ 912524 w 1095033"/>
                <a:gd name="connsiteY5" fmla="*/ 2347203 h 2347203"/>
                <a:gd name="connsiteX6" fmla="*/ 182509 w 1095033"/>
                <a:gd name="connsiteY6" fmla="*/ 2347203 h 2347203"/>
                <a:gd name="connsiteX7" fmla="*/ 0 w 1095033"/>
                <a:gd name="connsiteY7" fmla="*/ 2164694 h 2347203"/>
                <a:gd name="connsiteX8" fmla="*/ 0 w 1095033"/>
                <a:gd name="connsiteY8" fmla="*/ 184256 h 2347203"/>
                <a:gd name="connsiteX0" fmla="*/ 0 w 1095033"/>
                <a:gd name="connsiteY0" fmla="*/ 184256 h 2348383"/>
                <a:gd name="connsiteX1" fmla="*/ 182509 w 1095033"/>
                <a:gd name="connsiteY1" fmla="*/ 1747 h 2348383"/>
                <a:gd name="connsiteX2" fmla="*/ 912524 w 1095033"/>
                <a:gd name="connsiteY2" fmla="*/ 1747 h 2348383"/>
                <a:gd name="connsiteX3" fmla="*/ 1095033 w 1095033"/>
                <a:gd name="connsiteY3" fmla="*/ 184256 h 2348383"/>
                <a:gd name="connsiteX4" fmla="*/ 1095033 w 1095033"/>
                <a:gd name="connsiteY4" fmla="*/ 2164694 h 2348383"/>
                <a:gd name="connsiteX5" fmla="*/ 912524 w 1095033"/>
                <a:gd name="connsiteY5" fmla="*/ 2347203 h 2348383"/>
                <a:gd name="connsiteX6" fmla="*/ 182509 w 1095033"/>
                <a:gd name="connsiteY6" fmla="*/ 2347203 h 2348383"/>
                <a:gd name="connsiteX7" fmla="*/ 0 w 1095033"/>
                <a:gd name="connsiteY7" fmla="*/ 2164694 h 2348383"/>
                <a:gd name="connsiteX8" fmla="*/ 0 w 1095033"/>
                <a:gd name="connsiteY8" fmla="*/ 184256 h 2348383"/>
                <a:gd name="connsiteX0" fmla="*/ 0 w 1095033"/>
                <a:gd name="connsiteY0" fmla="*/ 184256 h 2348383"/>
                <a:gd name="connsiteX1" fmla="*/ 182509 w 1095033"/>
                <a:gd name="connsiteY1" fmla="*/ 1747 h 2348383"/>
                <a:gd name="connsiteX2" fmla="*/ 912524 w 1095033"/>
                <a:gd name="connsiteY2" fmla="*/ 1747 h 2348383"/>
                <a:gd name="connsiteX3" fmla="*/ 1095033 w 1095033"/>
                <a:gd name="connsiteY3" fmla="*/ 184256 h 2348383"/>
                <a:gd name="connsiteX4" fmla="*/ 1095033 w 1095033"/>
                <a:gd name="connsiteY4" fmla="*/ 2164694 h 2348383"/>
                <a:gd name="connsiteX5" fmla="*/ 912524 w 1095033"/>
                <a:gd name="connsiteY5" fmla="*/ 2347203 h 2348383"/>
                <a:gd name="connsiteX6" fmla="*/ 182509 w 1095033"/>
                <a:gd name="connsiteY6" fmla="*/ 2347203 h 2348383"/>
                <a:gd name="connsiteX7" fmla="*/ 0 w 1095033"/>
                <a:gd name="connsiteY7" fmla="*/ 2164694 h 2348383"/>
                <a:gd name="connsiteX8" fmla="*/ 0 w 1095033"/>
                <a:gd name="connsiteY8" fmla="*/ 184256 h 234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33" h="2348383">
                  <a:moveTo>
                    <a:pt x="0" y="184256"/>
                  </a:moveTo>
                  <a:cubicBezTo>
                    <a:pt x="0" y="83459"/>
                    <a:pt x="33417" y="-14351"/>
                    <a:pt x="182509" y="1747"/>
                  </a:cubicBezTo>
                  <a:lnTo>
                    <a:pt x="912524" y="1747"/>
                  </a:lnTo>
                  <a:cubicBezTo>
                    <a:pt x="1055177" y="-4693"/>
                    <a:pt x="1095033" y="83459"/>
                    <a:pt x="1095033" y="184256"/>
                  </a:cubicBezTo>
                  <a:lnTo>
                    <a:pt x="1095033" y="2164694"/>
                  </a:lnTo>
                  <a:cubicBezTo>
                    <a:pt x="1095033" y="2265491"/>
                    <a:pt x="1058397" y="2360082"/>
                    <a:pt x="912524" y="2347203"/>
                  </a:cubicBezTo>
                  <a:lnTo>
                    <a:pt x="182509" y="2347203"/>
                  </a:lnTo>
                  <a:cubicBezTo>
                    <a:pt x="17318" y="2350422"/>
                    <a:pt x="0" y="2265491"/>
                    <a:pt x="0" y="2164694"/>
                  </a:cubicBezTo>
                  <a:lnTo>
                    <a:pt x="0" y="184256"/>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Double cliquez ici </a:t>
              </a:r>
            </a:p>
            <a:p>
              <a:pPr algn="ctr"/>
              <a:r>
                <a:rPr lang="fr-FR"/>
                <a:t>pour insérer une image</a:t>
              </a:r>
            </a:p>
            <a:p>
              <a:pPr algn="ctr"/>
              <a:endParaRPr lang="fr-FR"/>
            </a:p>
          </p:txBody>
        </p:sp>
      </p:grpSp>
      <p:grpSp>
        <p:nvGrpSpPr>
          <p:cNvPr id="12" name="Groupe 11">
            <a:extLst>
              <a:ext uri="{FF2B5EF4-FFF2-40B4-BE49-F238E27FC236}">
                <a16:creationId xmlns:a16="http://schemas.microsoft.com/office/drawing/2014/main" id="{51DC75F3-0010-B749-EBC1-EFD68348D837}"/>
              </a:ext>
            </a:extLst>
          </p:cNvPr>
          <p:cNvGrpSpPr/>
          <p:nvPr userDrawn="1"/>
        </p:nvGrpSpPr>
        <p:grpSpPr>
          <a:xfrm>
            <a:off x="7745889" y="3315021"/>
            <a:ext cx="3964039" cy="1940029"/>
            <a:chOff x="7745889" y="3315021"/>
            <a:chExt cx="3964039" cy="1940029"/>
          </a:xfrm>
        </p:grpSpPr>
        <p:pic>
          <p:nvPicPr>
            <p:cNvPr id="13" name="Image 12">
              <a:extLst>
                <a:ext uri="{FF2B5EF4-FFF2-40B4-BE49-F238E27FC236}">
                  <a16:creationId xmlns:a16="http://schemas.microsoft.com/office/drawing/2014/main" id="{61C27F75-A4AF-D9DF-1E40-BB49A0EFCD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45889" y="3315021"/>
              <a:ext cx="3964039" cy="1940029"/>
            </a:xfrm>
            <a:prstGeom prst="rect">
              <a:avLst/>
            </a:prstGeom>
          </p:spPr>
        </p:pic>
        <p:sp>
          <p:nvSpPr>
            <p:cNvPr id="14" name="Rectangle 13">
              <a:extLst>
                <a:ext uri="{FF2B5EF4-FFF2-40B4-BE49-F238E27FC236}">
                  <a16:creationId xmlns:a16="http://schemas.microsoft.com/office/drawing/2014/main" id="{36DF93B0-C5CD-4986-D9DA-E7BFCA95D404}"/>
                </a:ext>
              </a:extLst>
            </p:cNvPr>
            <p:cNvSpPr/>
            <p:nvPr/>
          </p:nvSpPr>
          <p:spPr>
            <a:xfrm>
              <a:off x="8661043" y="3396802"/>
              <a:ext cx="2343954" cy="17686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Double cliquez ici </a:t>
              </a:r>
            </a:p>
            <a:p>
              <a:pPr algn="ctr"/>
              <a:r>
                <a:rPr lang="fr-FR"/>
                <a:t>pour insérer une image</a:t>
              </a:r>
            </a:p>
          </p:txBody>
        </p:sp>
      </p:grpSp>
      <p:sp>
        <p:nvSpPr>
          <p:cNvPr id="15" name="Espace réservé du numéro de diapositive 4">
            <a:extLst>
              <a:ext uri="{FF2B5EF4-FFF2-40B4-BE49-F238E27FC236}">
                <a16:creationId xmlns:a16="http://schemas.microsoft.com/office/drawing/2014/main" id="{767ACD42-BB55-4BBD-E512-3355E8AE5DB3}"/>
              </a:ext>
            </a:extLst>
          </p:cNvPr>
          <p:cNvSpPr>
            <a:spLocks noGrp="1"/>
          </p:cNvSpPr>
          <p:nvPr>
            <p:ph type="sldNum" sz="quarter" idx="4294967295"/>
          </p:nvPr>
        </p:nvSpPr>
        <p:spPr>
          <a:xfrm>
            <a:off x="10889180" y="6310540"/>
            <a:ext cx="1671637" cy="365125"/>
          </a:xfrm>
          <a:prstGeom prst="rect">
            <a:avLst/>
          </a:prstGeom>
        </p:spPr>
        <p:txBody>
          <a:bodyPr anchor="b"/>
          <a:lstStyle>
            <a:lvl1pPr>
              <a:defRPr sz="1400">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645263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0BA539B5-623A-7507-C8BB-41A8C105B03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05346"/>
            <a:ext cx="12192000" cy="5652654"/>
          </a:xfrm>
          <a:prstGeom prst="rect">
            <a:avLst/>
          </a:prstGeom>
        </p:spPr>
      </p:pic>
      <p:sp>
        <p:nvSpPr>
          <p:cNvPr id="16" name="Rectangle 15">
            <a:extLst>
              <a:ext uri="{FF2B5EF4-FFF2-40B4-BE49-F238E27FC236}">
                <a16:creationId xmlns:a16="http://schemas.microsoft.com/office/drawing/2014/main" id="{BFF1907E-8717-328F-BAF5-9B53B4D4DB84}"/>
              </a:ext>
            </a:extLst>
          </p:cNvPr>
          <p:cNvSpPr/>
          <p:nvPr userDrawn="1"/>
        </p:nvSpPr>
        <p:spPr>
          <a:xfrm>
            <a:off x="0" y="1113067"/>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78827783-AFE3-7C9F-3F65-82BA6E9AA311}"/>
              </a:ext>
            </a:extLst>
          </p:cNvPr>
          <p:cNvSpPr>
            <a:spLocks noGrp="1"/>
          </p:cNvSpPr>
          <p:nvPr>
            <p:ph type="title" hasCustomPrompt="1"/>
          </p:nvPr>
        </p:nvSpPr>
        <p:spPr>
          <a:xfrm>
            <a:off x="413358" y="365126"/>
            <a:ext cx="10515600" cy="908050"/>
          </a:xfrm>
          <a:prstGeom prst="rect">
            <a:avLst/>
          </a:prstGeom>
        </p:spPr>
        <p:txBody>
          <a:bodyPr/>
          <a:lstStyle>
            <a:lvl1pPr>
              <a:defRPr sz="3600" b="1" i="0">
                <a:solidFill>
                  <a:srgbClr val="14286E"/>
                </a:solidFill>
                <a:latin typeface="Arial" panose="020B0604020202020204" pitchFamily="34" charset="0"/>
                <a:cs typeface="Arial" panose="020B0604020202020204" pitchFamily="34" charset="0"/>
              </a:defRPr>
            </a:lvl1pPr>
          </a:lstStyle>
          <a:p>
            <a:r>
              <a:rPr lang="fr-FR">
                <a:latin typeface="Arial" panose="020B0604020202020204" pitchFamily="34" charset="0"/>
                <a:cs typeface="Arial" panose="020B0604020202020204" pitchFamily="34" charset="0"/>
              </a:rPr>
              <a:t>Modifiez le style du titre</a:t>
            </a:r>
            <a:endParaRPr lang="fr-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2297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1461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re et contenu">
    <p:bg>
      <p:bgPr>
        <a:solidFill>
          <a:schemeClr val="bg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A4916DB-3571-41DC-BF1C-2803937A264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92" imgH="591" progId="TCLayout.ActiveDocument.1">
                  <p:embed/>
                </p:oleObj>
              </mc:Choice>
              <mc:Fallback>
                <p:oleObj name="Diapositive think-cell" r:id="rId3" imgW="592" imgH="591" progId="TCLayout.ActiveDocument.1">
                  <p:embed/>
                  <p:pic>
                    <p:nvPicPr>
                      <p:cNvPr id="3" name="Objet 2" hidden="1">
                        <a:extLst>
                          <a:ext uri="{FF2B5EF4-FFF2-40B4-BE49-F238E27FC236}">
                            <a16:creationId xmlns:a16="http://schemas.microsoft.com/office/drawing/2014/main" id="{0A4916DB-3571-41DC-BF1C-2803937A26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Espace réservé pour une image  2">
            <a:extLst>
              <a:ext uri="{FF2B5EF4-FFF2-40B4-BE49-F238E27FC236}">
                <a16:creationId xmlns:a16="http://schemas.microsoft.com/office/drawing/2014/main" id="{220CFA21-B1C9-48C7-BA2D-5F718C508A0A}"/>
              </a:ext>
            </a:extLst>
          </p:cNvPr>
          <p:cNvSpPr>
            <a:spLocks noGrp="1"/>
          </p:cNvSpPr>
          <p:nvPr>
            <p:ph type="pic" idx="1"/>
          </p:nvPr>
        </p:nvSpPr>
        <p:spPr>
          <a:xfrm>
            <a:off x="515939" y="1449389"/>
            <a:ext cx="5219700" cy="4211636"/>
          </a:xfrm>
          <a:prstGeom prst="rect">
            <a:avLst/>
          </a:prstGeom>
        </p:spPr>
        <p:txBody>
          <a:bodyPr>
            <a:noAutofit/>
          </a:bodyPr>
          <a:lstStyle>
            <a:lvl1pPr marL="0" indent="0">
              <a:buNone/>
              <a:defRPr sz="1600">
                <a:solidFill>
                  <a:srgbClr val="000000"/>
                </a:solidFill>
              </a:defRPr>
            </a:lvl1pPr>
            <a:lvl2pPr marL="457085" indent="0">
              <a:buNone/>
              <a:defRPr sz="2799"/>
            </a:lvl2pPr>
            <a:lvl3pPr marL="914171" indent="0">
              <a:buNone/>
              <a:defRPr sz="2399"/>
            </a:lvl3pPr>
            <a:lvl4pPr marL="1371256" indent="0">
              <a:buNone/>
              <a:defRPr sz="2000"/>
            </a:lvl4pPr>
            <a:lvl5pPr marL="1828342" indent="0">
              <a:buNone/>
              <a:defRPr sz="2000"/>
            </a:lvl5pPr>
            <a:lvl6pPr marL="2285427" indent="0">
              <a:buNone/>
              <a:defRPr sz="2000"/>
            </a:lvl6pPr>
            <a:lvl7pPr marL="2742512" indent="0">
              <a:buNone/>
              <a:defRPr sz="2000"/>
            </a:lvl7pPr>
            <a:lvl8pPr marL="3199598" indent="0">
              <a:buNone/>
              <a:defRPr sz="2000"/>
            </a:lvl8pPr>
            <a:lvl9pPr marL="3656683" indent="0">
              <a:buNone/>
              <a:defRPr sz="2000"/>
            </a:lvl9pPr>
          </a:lstStyle>
          <a:p>
            <a:r>
              <a:rPr lang="fr-FR"/>
              <a:t>Cliquez sur l'icône pour ajouter une image</a:t>
            </a:r>
            <a:endParaRPr lang="fr-CA"/>
          </a:p>
        </p:txBody>
      </p:sp>
      <p:sp>
        <p:nvSpPr>
          <p:cNvPr id="18" name="Légende">
            <a:extLst>
              <a:ext uri="{FF2B5EF4-FFF2-40B4-BE49-F238E27FC236}">
                <a16:creationId xmlns:a16="http://schemas.microsoft.com/office/drawing/2014/main" id="{2E9036D9-AC3B-4969-8DE7-D829B72DD89D}"/>
              </a:ext>
            </a:extLst>
          </p:cNvPr>
          <p:cNvSpPr>
            <a:spLocks noGrp="1"/>
          </p:cNvSpPr>
          <p:nvPr>
            <p:ph type="body" sz="quarter" idx="18" hasCustomPrompt="1"/>
          </p:nvPr>
        </p:nvSpPr>
        <p:spPr>
          <a:xfrm>
            <a:off x="515938" y="5439393"/>
            <a:ext cx="5219701" cy="216460"/>
          </a:xfrm>
          <a:prstGeom prst="rect">
            <a:avLst/>
          </a:prstGeom>
          <a:solidFill>
            <a:srgbClr val="000000">
              <a:alpha val="25000"/>
            </a:srgbClr>
          </a:solidFill>
        </p:spPr>
        <p:txBody>
          <a:bodyPr wrap="square" lIns="72000" tIns="36000" rIns="72000" bIns="36000" anchor="b" anchorCtr="0">
            <a:spAutoFit/>
          </a:bodyPr>
          <a:lstStyle>
            <a:lvl1pPr marL="0" indent="0" algn="r">
              <a:buNone/>
              <a:defRPr sz="934">
                <a:solidFill>
                  <a:schemeClr val="bg1"/>
                </a:solidFill>
              </a:defRPr>
            </a:lvl1pPr>
            <a:lvl2pPr marL="0" indent="0">
              <a:buNone/>
              <a:defRPr/>
            </a:lvl2pPr>
          </a:lstStyle>
          <a:p>
            <a:pPr lvl="0"/>
            <a:r>
              <a:rPr lang="en-CA" noProof="0"/>
              <a:t>Le </a:t>
            </a:r>
            <a:r>
              <a:rPr lang="en-CA" noProof="0" err="1"/>
              <a:t>texte</a:t>
            </a:r>
            <a:r>
              <a:rPr lang="en-CA" noProof="0"/>
              <a:t> de </a:t>
            </a:r>
            <a:r>
              <a:rPr lang="en-CA" noProof="0" err="1"/>
              <a:t>légende</a:t>
            </a:r>
            <a:r>
              <a:rPr lang="en-CA" noProof="0"/>
              <a:t> </a:t>
            </a:r>
            <a:r>
              <a:rPr lang="en-CA" noProof="0" err="1"/>
              <a:t>va</a:t>
            </a:r>
            <a:r>
              <a:rPr lang="en-CA" noProof="0"/>
              <a:t> </a:t>
            </a:r>
            <a:r>
              <a:rPr lang="en-CA" noProof="0" err="1"/>
              <a:t>ici</a:t>
            </a:r>
            <a:endParaRPr lang="en-CA" noProof="0"/>
          </a:p>
        </p:txBody>
      </p:sp>
      <p:grpSp>
        <p:nvGrpSpPr>
          <p:cNvPr id="20" name="Groupe 19">
            <a:extLst>
              <a:ext uri="{FF2B5EF4-FFF2-40B4-BE49-F238E27FC236}">
                <a16:creationId xmlns:a16="http://schemas.microsoft.com/office/drawing/2014/main" id="{66C8D1E0-9A6A-064C-AF72-9F1315B562EB}"/>
              </a:ext>
            </a:extLst>
          </p:cNvPr>
          <p:cNvGrpSpPr/>
          <p:nvPr userDrawn="1"/>
        </p:nvGrpSpPr>
        <p:grpSpPr>
          <a:xfrm>
            <a:off x="0" y="6275412"/>
            <a:ext cx="12192000" cy="582588"/>
            <a:chOff x="0" y="6275412"/>
            <a:chExt cx="12192000" cy="582588"/>
          </a:xfrm>
        </p:grpSpPr>
        <p:sp>
          <p:nvSpPr>
            <p:cNvPr id="23" name="Rectangle 22">
              <a:extLst>
                <a:ext uri="{FF2B5EF4-FFF2-40B4-BE49-F238E27FC236}">
                  <a16:creationId xmlns:a16="http://schemas.microsoft.com/office/drawing/2014/main" id="{524254D2-C629-2B42-9A89-A3B34AC90337}"/>
                </a:ext>
              </a:extLst>
            </p:cNvPr>
            <p:cNvSpPr/>
            <p:nvPr userDrawn="1"/>
          </p:nvSpPr>
          <p:spPr>
            <a:xfrm>
              <a:off x="0" y="6275412"/>
              <a:ext cx="12192000" cy="582588"/>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pic>
          <p:nvPicPr>
            <p:cNvPr id="24" name="Graphique 9">
              <a:extLst>
                <a:ext uri="{FF2B5EF4-FFF2-40B4-BE49-F238E27FC236}">
                  <a16:creationId xmlns:a16="http://schemas.microsoft.com/office/drawing/2014/main" id="{00900C77-BD6C-314E-B1FE-8E43BD0AE31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8876" y="6347625"/>
              <a:ext cx="1311089" cy="392586"/>
            </a:xfrm>
            <a:prstGeom prst="rect">
              <a:avLst/>
            </a:prstGeom>
          </p:spPr>
        </p:pic>
      </p:grpSp>
      <p:sp>
        <p:nvSpPr>
          <p:cNvPr id="21" name="Titre 1">
            <a:extLst>
              <a:ext uri="{FF2B5EF4-FFF2-40B4-BE49-F238E27FC236}">
                <a16:creationId xmlns:a16="http://schemas.microsoft.com/office/drawing/2014/main" id="{B2A03E65-5D47-477F-A237-8DA0AFC7337B}"/>
              </a:ext>
            </a:extLst>
          </p:cNvPr>
          <p:cNvSpPr>
            <a:spLocks noGrp="1"/>
          </p:cNvSpPr>
          <p:nvPr>
            <p:ph type="title"/>
          </p:nvPr>
        </p:nvSpPr>
        <p:spPr>
          <a:xfrm>
            <a:off x="515938" y="188913"/>
            <a:ext cx="11160125" cy="1008062"/>
          </a:xfrm>
          <a:prstGeom prst="rect">
            <a:avLst/>
          </a:prstGeom>
        </p:spPr>
        <p:txBody>
          <a:bodyPr vert="horz" lIns="0" rIns="0" anchor="t">
            <a:noAutofit/>
          </a:bodyPr>
          <a:lstStyle>
            <a:lvl1pPr>
              <a:defRPr>
                <a:solidFill>
                  <a:schemeClr val="tx1"/>
                </a:solidFill>
              </a:defRPr>
            </a:lvl1pPr>
          </a:lstStyle>
          <a:p>
            <a:r>
              <a:rPr lang="fr-FR"/>
              <a:t>Modifiez le style du titre</a:t>
            </a:r>
            <a:endParaRPr lang="fr-CA"/>
          </a:p>
        </p:txBody>
      </p:sp>
      <p:sp>
        <p:nvSpPr>
          <p:cNvPr id="22" name="Texte">
            <a:extLst>
              <a:ext uri="{FF2B5EF4-FFF2-40B4-BE49-F238E27FC236}">
                <a16:creationId xmlns:a16="http://schemas.microsoft.com/office/drawing/2014/main" id="{8B20AEFB-0B52-4AB6-898F-186CE56ED5C9}"/>
              </a:ext>
            </a:extLst>
          </p:cNvPr>
          <p:cNvSpPr>
            <a:spLocks noGrp="1"/>
          </p:cNvSpPr>
          <p:nvPr>
            <p:ph type="body" sz="quarter" idx="19" hasCustomPrompt="1"/>
          </p:nvPr>
        </p:nvSpPr>
        <p:spPr>
          <a:xfrm>
            <a:off x="515938" y="5876924"/>
            <a:ext cx="11160125" cy="393315"/>
          </a:xfrm>
          <a:prstGeom prst="rect">
            <a:avLst/>
          </a:prstGeom>
        </p:spPr>
        <p:txBody>
          <a:bodyPr lIns="0" rIns="0" bIns="46800" anchor="b">
            <a:noAutofit/>
          </a:bodyPr>
          <a:lstStyle>
            <a:lvl1pPr marL="0" indent="0">
              <a:lnSpc>
                <a:spcPct val="100000"/>
              </a:lnSpc>
              <a:spcBef>
                <a:spcPts val="0"/>
              </a:spcBef>
              <a:spcAft>
                <a:spcPts val="0"/>
              </a:spcAft>
              <a:buNone/>
              <a:defRPr sz="800">
                <a:solidFill>
                  <a:srgbClr val="000000"/>
                </a:solidFill>
              </a:defRPr>
            </a:lvl1pPr>
            <a:lvl2pPr marL="0" indent="0">
              <a:buNone/>
              <a:defRPr/>
            </a:lvl2pPr>
          </a:lstStyle>
          <a:p>
            <a:pPr lvl="0"/>
            <a:r>
              <a:rPr lang="en-CA" noProof="0"/>
              <a:t>Source:</a:t>
            </a:r>
          </a:p>
        </p:txBody>
      </p:sp>
      <p:pic>
        <p:nvPicPr>
          <p:cNvPr id="13" name="Image 1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13183" y="6294308"/>
            <a:ext cx="1356957" cy="540000"/>
          </a:xfrm>
          <a:prstGeom prst="rect">
            <a:avLst/>
          </a:prstGeom>
        </p:spPr>
      </p:pic>
      <p:sp>
        <p:nvSpPr>
          <p:cNvPr id="14" name="Nombre">
            <a:extLst>
              <a:ext uri="{FF2B5EF4-FFF2-40B4-BE49-F238E27FC236}">
                <a16:creationId xmlns:a16="http://schemas.microsoft.com/office/drawing/2014/main" id="{1688FC47-FF2F-4EC7-9DD0-E10A5347C9D5}"/>
              </a:ext>
            </a:extLst>
          </p:cNvPr>
          <p:cNvSpPr txBox="1">
            <a:spLocks/>
          </p:cNvSpPr>
          <p:nvPr userDrawn="1"/>
        </p:nvSpPr>
        <p:spPr>
          <a:xfrm>
            <a:off x="11676063" y="188913"/>
            <a:ext cx="433315" cy="330276"/>
          </a:xfrm>
          <a:prstGeom prst="rect">
            <a:avLst/>
          </a:prstGeom>
        </p:spPr>
        <p:txBody>
          <a:bodyPr lIns="108000">
            <a:noAutofit/>
          </a:bodyPr>
          <a:lstStyle>
            <a:defPPr>
              <a:defRPr lang="en-US"/>
            </a:defPPr>
            <a:lvl1pPr marL="0" algn="l" defTabSz="457200" rtl="0" eaLnBrk="1" latinLnBrk="0" hangingPunct="1">
              <a:defRPr lang="en-CA" sz="1000" b="0" i="0" kern="1200" smtClean="0">
                <a:solidFill>
                  <a:srgbClr val="5374B0"/>
                </a:solidFill>
                <a:latin typeface="Arial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A19585-96F3-425A-83FD-EB877BDB6DFE}" type="slidenum">
              <a:rPr lang="fr-CA" smtClean="0"/>
              <a:pPr/>
              <a:t>‹N°›</a:t>
            </a:fld>
            <a:endParaRPr lang="fr-CA"/>
          </a:p>
        </p:txBody>
      </p:sp>
      <p:sp>
        <p:nvSpPr>
          <p:cNvPr id="15" name="Content Placeholder 3">
            <a:extLst>
              <a:ext uri="{FF2B5EF4-FFF2-40B4-BE49-F238E27FC236}">
                <a16:creationId xmlns:a16="http://schemas.microsoft.com/office/drawing/2014/main" id="{ED51B7DB-0B6E-4F0C-AA0C-057CDFE7036F}"/>
              </a:ext>
            </a:extLst>
          </p:cNvPr>
          <p:cNvSpPr>
            <a:spLocks noGrp="1"/>
          </p:cNvSpPr>
          <p:nvPr>
            <p:ph sz="quarter" idx="21" hasCustomPrompt="1"/>
          </p:nvPr>
        </p:nvSpPr>
        <p:spPr>
          <a:xfrm>
            <a:off x="6456363" y="1449387"/>
            <a:ext cx="5219698" cy="4206465"/>
          </a:xfrm>
          <a:prstGeom prst="rect">
            <a:avLst/>
          </a:prstGeom>
        </p:spPr>
        <p:txBody>
          <a:bodyPr lIns="0">
            <a:noAutofit/>
          </a:bodyPr>
          <a:lstStyle>
            <a:lvl1pPr marL="0" indent="0">
              <a:spcBef>
                <a:spcPts val="600"/>
              </a:spcBef>
              <a:spcAft>
                <a:spcPts val="600"/>
              </a:spcAft>
              <a:buClr>
                <a:schemeClr val="tx1"/>
              </a:buClr>
              <a:buFont typeface="Arial" panose="020B0604020202020204" pitchFamily="34" charset="0"/>
              <a:buNone/>
              <a:defRPr b="1">
                <a:solidFill>
                  <a:schemeClr val="tx1"/>
                </a:solidFill>
              </a:defRPr>
            </a:lvl1pPr>
            <a:lvl2pPr marL="287550" indent="-285750">
              <a:spcAft>
                <a:spcPts val="600"/>
              </a:spcAft>
              <a:buClr>
                <a:schemeClr val="tx1"/>
              </a:buClr>
              <a:buFont typeface="Arial" panose="020B0604020202020204" pitchFamily="34" charset="0"/>
              <a:buChar char="•"/>
              <a:defRPr/>
            </a:lvl2pPr>
            <a:lvl3pPr marL="687600" indent="-228600">
              <a:spcAft>
                <a:spcPts val="600"/>
              </a:spcAft>
              <a:buClr>
                <a:schemeClr val="tx1"/>
              </a:buClr>
              <a:buFont typeface="Arial" panose="020B0604020202020204" pitchFamily="34" charset="0"/>
              <a:buChar char="•"/>
              <a:defRPr/>
            </a:lvl3pPr>
            <a:lvl4pPr marL="1144800" indent="-228600">
              <a:spcAft>
                <a:spcPts val="600"/>
              </a:spcAft>
              <a:buClr>
                <a:schemeClr val="tx1"/>
              </a:buClr>
              <a:buFont typeface="Arial" panose="020B0604020202020204" pitchFamily="34" charset="0"/>
              <a:buChar char="•"/>
              <a:defRPr/>
            </a:lvl4pPr>
            <a:lvl5pPr marL="1602000" indent="-228600">
              <a:spcAft>
                <a:spcPts val="600"/>
              </a:spcAft>
              <a:buClr>
                <a:schemeClr val="tx1"/>
              </a:buClr>
              <a:buFont typeface="Arial" panose="020B0604020202020204" pitchFamily="34" charset="0"/>
              <a:buChar char="•"/>
              <a:defRPr/>
            </a:lvl5pPr>
          </a:lstStyle>
          <a:p>
            <a:pPr marL="0" marR="0" lvl="0" indent="0"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None/>
              <a:tabLst/>
              <a:defRPr/>
            </a:pPr>
            <a:r>
              <a:rPr lang="fr-CA" noProof="0"/>
              <a:t>Cliquez pour intégrer votre texte</a:t>
            </a:r>
          </a:p>
          <a:p>
            <a:pPr lvl="1"/>
            <a:r>
              <a:rPr lang="fr-CA" noProof="0"/>
              <a:t>Premier niveau</a:t>
            </a:r>
          </a:p>
          <a:p>
            <a:pPr lvl="2"/>
            <a:r>
              <a:rPr lang="fr-CA" noProof="0"/>
              <a:t>Deuxième niveau</a:t>
            </a:r>
          </a:p>
          <a:p>
            <a:pPr lvl="3"/>
            <a:r>
              <a:rPr lang="fr-CA" noProof="0"/>
              <a:t>Troisième niveau</a:t>
            </a:r>
          </a:p>
          <a:p>
            <a:pPr lvl="4"/>
            <a:r>
              <a:rPr lang="fr-CA" noProof="0"/>
              <a:t>Quatrième niveau</a:t>
            </a:r>
          </a:p>
        </p:txBody>
      </p:sp>
    </p:spTree>
    <p:extLst>
      <p:ext uri="{BB962C8B-B14F-4D97-AF65-F5344CB8AC3E}">
        <p14:creationId xmlns:p14="http://schemas.microsoft.com/office/powerpoint/2010/main" val="207733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2_Titre seul">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7675" y="0"/>
            <a:ext cx="11742803" cy="6858000"/>
          </a:xfrm>
          <a:prstGeom prst="rect">
            <a:avLst/>
          </a:prstGeom>
        </p:spPr>
      </p:pic>
      <p:pic>
        <p:nvPicPr>
          <p:cNvPr id="7" name="Imag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8733" y="0"/>
            <a:ext cx="11741745" cy="6858000"/>
          </a:xfrm>
          <a:prstGeom prst="rect">
            <a:avLst/>
          </a:prstGeom>
        </p:spPr>
      </p:pic>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solidFill>
                <a:srgbClr val="262626">
                  <a:tint val="75000"/>
                </a:srgbClr>
              </a:solidFill>
            </a:endParaRPr>
          </a:p>
        </p:txBody>
      </p:sp>
      <p:sp>
        <p:nvSpPr>
          <p:cNvPr id="4" name="Espace réservé du pied de page 3"/>
          <p:cNvSpPr>
            <a:spLocks noGrp="1"/>
          </p:cNvSpPr>
          <p:nvPr>
            <p:ph type="ftr" sz="quarter" idx="11"/>
          </p:nvPr>
        </p:nvSpPr>
        <p:spPr/>
        <p:txBody>
          <a:bodyPr/>
          <a:lstStyle/>
          <a:p>
            <a:endParaRPr lang="fr-CA">
              <a:solidFill>
                <a:srgbClr val="262626">
                  <a:tint val="75000"/>
                </a:srgbClr>
              </a:solidFill>
            </a:endParaRPr>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3421034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Diapositive de titre">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35" y="-856"/>
            <a:ext cx="12190476" cy="6858856"/>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lvl1pPr>
              <a:defRPr>
                <a:solidFill>
                  <a:srgbClr val="14286E"/>
                </a:solidFill>
              </a:defRPr>
            </a:lvl1pPr>
          </a:lstStyle>
          <a:p>
            <a:fld id="{1766C594-AA70-4323-AF97-D1755D5C9C86}" type="slidenum">
              <a:rPr lang="fr-CA" smtClean="0"/>
              <a:pPr/>
              <a:t>‹N°›</a:t>
            </a:fld>
            <a:endParaRPr lang="fr-CA"/>
          </a:p>
        </p:txBody>
      </p:sp>
      <p:sp>
        <p:nvSpPr>
          <p:cNvPr id="8" name="Rectangle 7"/>
          <p:cNvSpPr/>
          <p:nvPr userDrawn="1"/>
        </p:nvSpPr>
        <p:spPr>
          <a:xfrm>
            <a:off x="69851" y="6215383"/>
            <a:ext cx="366463" cy="557652"/>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rgbClr val="FFFFFF"/>
              </a:solidFill>
            </a:endParaRPr>
          </a:p>
        </p:txBody>
      </p:sp>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607" y="410708"/>
            <a:ext cx="3063600" cy="1287873"/>
          </a:xfrm>
          <a:prstGeom prst="rect">
            <a:avLst/>
          </a:prstGeom>
        </p:spPr>
      </p:pic>
      <p:sp>
        <p:nvSpPr>
          <p:cNvPr id="13" name="Titre 1"/>
          <p:cNvSpPr>
            <a:spLocks noGrp="1"/>
          </p:cNvSpPr>
          <p:nvPr>
            <p:ph type="ctrTitle"/>
          </p:nvPr>
        </p:nvSpPr>
        <p:spPr>
          <a:xfrm>
            <a:off x="1093775" y="2571117"/>
            <a:ext cx="7739237" cy="1239540"/>
          </a:xfrm>
        </p:spPr>
        <p:txBody>
          <a:bodyPr anchor="t" anchorCtr="0">
            <a:normAutofit/>
          </a:bodyPr>
          <a:lstStyle>
            <a:lvl1pPr algn="l">
              <a:lnSpc>
                <a:spcPct val="90000"/>
              </a:lnSpc>
              <a:defRPr sz="4800">
                <a:solidFill>
                  <a:srgbClr val="14286E"/>
                </a:solidFill>
              </a:defRPr>
            </a:lvl1pPr>
          </a:lstStyle>
          <a:p>
            <a:r>
              <a:rPr lang="fr-FR"/>
              <a:t>Modifiez le style du titre</a:t>
            </a:r>
            <a:endParaRPr lang="fr-CA"/>
          </a:p>
        </p:txBody>
      </p:sp>
      <p:sp>
        <p:nvSpPr>
          <p:cNvPr id="14" name="Sous-titre 2"/>
          <p:cNvSpPr>
            <a:spLocks noGrp="1"/>
          </p:cNvSpPr>
          <p:nvPr>
            <p:ph type="subTitle" idx="1"/>
          </p:nvPr>
        </p:nvSpPr>
        <p:spPr>
          <a:xfrm>
            <a:off x="1093775" y="3919898"/>
            <a:ext cx="7739237" cy="1243999"/>
          </a:xfrm>
        </p:spPr>
        <p:txBody>
          <a:bodyPr>
            <a:normAutofit/>
          </a:bodyPr>
          <a:lstStyle>
            <a:lvl1pPr marL="0" indent="0" algn="l">
              <a:buNone/>
              <a:defRPr sz="2400">
                <a:solidFill>
                  <a:srgbClr val="14286E"/>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fr-CA"/>
          </a:p>
        </p:txBody>
      </p:sp>
      <p:sp>
        <p:nvSpPr>
          <p:cNvPr id="10" name="Rectangle 9"/>
          <p:cNvSpPr/>
          <p:nvPr userDrawn="1"/>
        </p:nvSpPr>
        <p:spPr>
          <a:xfrm>
            <a:off x="2" y="0"/>
            <a:ext cx="4920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rgbClr val="FFFFFF"/>
              </a:solidFill>
            </a:endParaRPr>
          </a:p>
        </p:txBody>
      </p:sp>
    </p:spTree>
    <p:extLst>
      <p:ext uri="{BB962C8B-B14F-4D97-AF65-F5344CB8AC3E}">
        <p14:creationId xmlns:p14="http://schemas.microsoft.com/office/powerpoint/2010/main" val="25468340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p>
            <a:fld id="{1766C594-AA70-4323-AF97-D1755D5C9C86}" type="slidenum">
              <a:rPr lang="fr-CA" smtClean="0"/>
              <a:pPr/>
              <a:t>‹N°›</a:t>
            </a:fld>
            <a:endParaRPr lang="fr-CA"/>
          </a:p>
        </p:txBody>
      </p:sp>
    </p:spTree>
    <p:extLst>
      <p:ext uri="{BB962C8B-B14F-4D97-AF65-F5344CB8AC3E}">
        <p14:creationId xmlns:p14="http://schemas.microsoft.com/office/powerpoint/2010/main" val="169117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Q_Diapositive de titre3">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35" y="-856"/>
            <a:ext cx="12190476" cy="6858856"/>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lvl1pPr>
              <a:defRPr>
                <a:solidFill>
                  <a:srgbClr val="14286E"/>
                </a:solidFill>
              </a:defRPr>
            </a:lvl1pPr>
          </a:lstStyle>
          <a:p>
            <a:fld id="{1766C594-AA70-4323-AF97-D1755D5C9C86}" type="slidenum">
              <a:rPr lang="fr-CA" smtClean="0"/>
              <a:pPr/>
              <a:t>‹N°›</a:t>
            </a:fld>
            <a:endParaRPr lang="fr-CA"/>
          </a:p>
        </p:txBody>
      </p:sp>
      <p:sp>
        <p:nvSpPr>
          <p:cNvPr id="8" name="Rectangle 7"/>
          <p:cNvSpPr/>
          <p:nvPr userDrawn="1"/>
        </p:nvSpPr>
        <p:spPr>
          <a:xfrm>
            <a:off x="69850" y="6215382"/>
            <a:ext cx="366463" cy="557652"/>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13" name="Titre 1"/>
          <p:cNvSpPr>
            <a:spLocks noGrp="1"/>
          </p:cNvSpPr>
          <p:nvPr>
            <p:ph type="ctrTitle"/>
          </p:nvPr>
        </p:nvSpPr>
        <p:spPr>
          <a:xfrm>
            <a:off x="1093774" y="2571116"/>
            <a:ext cx="7739237" cy="1239540"/>
          </a:xfrm>
        </p:spPr>
        <p:txBody>
          <a:bodyPr anchor="t" anchorCtr="0">
            <a:normAutofit/>
          </a:bodyPr>
          <a:lstStyle>
            <a:lvl1pPr algn="l">
              <a:lnSpc>
                <a:spcPct val="90000"/>
              </a:lnSpc>
              <a:defRPr sz="4800">
                <a:solidFill>
                  <a:srgbClr val="14286E"/>
                </a:solidFill>
              </a:defRPr>
            </a:lvl1pPr>
          </a:lstStyle>
          <a:p>
            <a:r>
              <a:rPr lang="fr-FR"/>
              <a:t>Modifiez le style du titre</a:t>
            </a:r>
            <a:endParaRPr lang="fr-CA"/>
          </a:p>
        </p:txBody>
      </p:sp>
      <p:sp>
        <p:nvSpPr>
          <p:cNvPr id="14" name="Sous-titre 2"/>
          <p:cNvSpPr>
            <a:spLocks noGrp="1"/>
          </p:cNvSpPr>
          <p:nvPr>
            <p:ph type="subTitle" idx="1"/>
          </p:nvPr>
        </p:nvSpPr>
        <p:spPr>
          <a:xfrm>
            <a:off x="1093774" y="3919898"/>
            <a:ext cx="7739237" cy="1243998"/>
          </a:xfrm>
        </p:spPr>
        <p:txBody>
          <a:bodyPr>
            <a:normAutofit/>
          </a:bodyPr>
          <a:lstStyle>
            <a:lvl1pPr marL="0" indent="0" algn="l">
              <a:buNone/>
              <a:defRPr sz="2400">
                <a:solidFill>
                  <a:srgbClr val="14286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10" name="Rectangle 9"/>
          <p:cNvSpPr/>
          <p:nvPr userDrawn="1"/>
        </p:nvSpPr>
        <p:spPr>
          <a:xfrm>
            <a:off x="1" y="0"/>
            <a:ext cx="4920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826" y="410798"/>
            <a:ext cx="3063159" cy="1287688"/>
          </a:xfrm>
          <a:prstGeom prst="rect">
            <a:avLst/>
          </a:prstGeom>
        </p:spPr>
      </p:pic>
    </p:spTree>
    <p:extLst>
      <p:ext uri="{BB962C8B-B14F-4D97-AF65-F5344CB8AC3E}">
        <p14:creationId xmlns:p14="http://schemas.microsoft.com/office/powerpoint/2010/main" val="3390302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2719170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27240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2443054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0903404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03/12/2025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347913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03/12/2025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558076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03/12/2025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324134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5902458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1985410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12251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L_Diapositive de titre3">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35" y="-856"/>
            <a:ext cx="12190476" cy="6858856"/>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lvl1pPr>
              <a:defRPr>
                <a:solidFill>
                  <a:srgbClr val="14286E"/>
                </a:solidFill>
              </a:defRPr>
            </a:lvl1pPr>
          </a:lstStyle>
          <a:p>
            <a:fld id="{1766C594-AA70-4323-AF97-D1755D5C9C86}" type="slidenum">
              <a:rPr lang="fr-CA" smtClean="0"/>
              <a:pPr/>
              <a:t>‹N°›</a:t>
            </a:fld>
            <a:endParaRPr lang="fr-CA"/>
          </a:p>
        </p:txBody>
      </p:sp>
      <p:sp>
        <p:nvSpPr>
          <p:cNvPr id="8" name="Rectangle 7"/>
          <p:cNvSpPr/>
          <p:nvPr userDrawn="1"/>
        </p:nvSpPr>
        <p:spPr>
          <a:xfrm>
            <a:off x="69850" y="6215382"/>
            <a:ext cx="366463" cy="557652"/>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13" name="Titre 1"/>
          <p:cNvSpPr>
            <a:spLocks noGrp="1"/>
          </p:cNvSpPr>
          <p:nvPr>
            <p:ph type="ctrTitle"/>
          </p:nvPr>
        </p:nvSpPr>
        <p:spPr>
          <a:xfrm>
            <a:off x="1093774" y="2571116"/>
            <a:ext cx="7739237" cy="1239540"/>
          </a:xfrm>
        </p:spPr>
        <p:txBody>
          <a:bodyPr anchor="t" anchorCtr="0">
            <a:normAutofit/>
          </a:bodyPr>
          <a:lstStyle>
            <a:lvl1pPr algn="l">
              <a:lnSpc>
                <a:spcPct val="90000"/>
              </a:lnSpc>
              <a:defRPr sz="4800">
                <a:solidFill>
                  <a:srgbClr val="14286E"/>
                </a:solidFill>
              </a:defRPr>
            </a:lvl1pPr>
          </a:lstStyle>
          <a:p>
            <a:r>
              <a:rPr lang="fr-FR"/>
              <a:t>Modifiez le style du titre</a:t>
            </a:r>
            <a:endParaRPr lang="fr-CA"/>
          </a:p>
        </p:txBody>
      </p:sp>
      <p:sp>
        <p:nvSpPr>
          <p:cNvPr id="14" name="Sous-titre 2"/>
          <p:cNvSpPr>
            <a:spLocks noGrp="1"/>
          </p:cNvSpPr>
          <p:nvPr>
            <p:ph type="subTitle" idx="1"/>
          </p:nvPr>
        </p:nvSpPr>
        <p:spPr>
          <a:xfrm>
            <a:off x="1093774" y="3919898"/>
            <a:ext cx="7739237" cy="1243998"/>
          </a:xfrm>
        </p:spPr>
        <p:txBody>
          <a:bodyPr>
            <a:normAutofit/>
          </a:bodyPr>
          <a:lstStyle>
            <a:lvl1pPr marL="0" indent="0" algn="l">
              <a:buNone/>
              <a:defRPr sz="2400">
                <a:solidFill>
                  <a:srgbClr val="14286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10" name="Rectangle 9"/>
          <p:cNvSpPr/>
          <p:nvPr userDrawn="1"/>
        </p:nvSpPr>
        <p:spPr>
          <a:xfrm>
            <a:off x="1" y="0"/>
            <a:ext cx="4920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826" y="445152"/>
            <a:ext cx="3063159" cy="1218980"/>
          </a:xfrm>
          <a:prstGeom prst="rect">
            <a:avLst/>
          </a:prstGeom>
        </p:spPr>
      </p:pic>
    </p:spTree>
    <p:extLst>
      <p:ext uri="{BB962C8B-B14F-4D97-AF65-F5344CB8AC3E}">
        <p14:creationId xmlns:p14="http://schemas.microsoft.com/office/powerpoint/2010/main" val="688808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0580656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re de section Drapeau">
    <p:bg>
      <p:bgPr>
        <a:solidFill>
          <a:schemeClr val="bg1"/>
        </a:solidFill>
        <a:effectLst/>
      </p:bgPr>
    </p:bg>
    <p:spTree>
      <p:nvGrpSpPr>
        <p:cNvPr id="1" name=""/>
        <p:cNvGrpSpPr/>
        <p:nvPr/>
      </p:nvGrpSpPr>
      <p:grpSpPr>
        <a:xfrm>
          <a:off x="0" y="0"/>
          <a:ext cx="0" cy="0"/>
          <a:chOff x="0" y="0"/>
          <a:chExt cx="0" cy="0"/>
        </a:xfrm>
      </p:grpSpPr>
      <p:pic>
        <p:nvPicPr>
          <p:cNvPr id="9" name="Espace réservé pour une image  8" descr="Une image contenant plante, arbre, conifère&#10;&#10;Description générée automatiquement">
            <a:extLst>
              <a:ext uri="{FF2B5EF4-FFF2-40B4-BE49-F238E27FC236}">
                <a16:creationId xmlns:a16="http://schemas.microsoft.com/office/drawing/2014/main" id="{6CE27887-000B-4EB5-3A7A-0DE2F3FF1B48}"/>
              </a:ext>
            </a:extLst>
          </p:cNvPr>
          <p:cNvPicPr>
            <a:picLocks noChangeAspect="1"/>
          </p:cNvPicPr>
          <p:nvPr userDrawn="1">
            <p:custDataLst>
              <p:tags r:id="rId1"/>
            </p:custDataLst>
          </p:nvPr>
        </p:nvPicPr>
        <p:blipFill rotWithShape="1">
          <a:blip r:embed="rId4" cstate="email">
            <a:extLst>
              <a:ext uri="{28A0092B-C50C-407E-A947-70E740481C1C}">
                <a14:useLocalDpi xmlns:a14="http://schemas.microsoft.com/office/drawing/2010/main"/>
              </a:ext>
            </a:extLst>
          </a:blip>
          <a:srcRect/>
          <a:stretch/>
        </p:blipFill>
        <p:spPr>
          <a:xfrm>
            <a:off x="27833" y="23692"/>
            <a:ext cx="12192000" cy="6810616"/>
          </a:xfrm>
          <a:prstGeom prst="rect">
            <a:avLst/>
          </a:prstGeom>
        </p:spPr>
      </p:pic>
      <p:graphicFrame>
        <p:nvGraphicFramePr>
          <p:cNvPr id="7" name="Objet 6" hidden="1">
            <a:extLst>
              <a:ext uri="{FF2B5EF4-FFF2-40B4-BE49-F238E27FC236}">
                <a16:creationId xmlns:a16="http://schemas.microsoft.com/office/drawing/2014/main" id="{D1A8E4D8-254A-4256-854A-057CE69ECDD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92" imgH="591" progId="TCLayout.ActiveDocument.1">
                  <p:embed/>
                </p:oleObj>
              </mc:Choice>
              <mc:Fallback>
                <p:oleObj name="Diapositive think-cell" r:id="rId5" imgW="592" imgH="591" progId="TCLayout.ActiveDocument.1">
                  <p:embed/>
                  <p:pic>
                    <p:nvPicPr>
                      <p:cNvPr id="7" name="Objet 6" hidden="1">
                        <a:extLst>
                          <a:ext uri="{FF2B5EF4-FFF2-40B4-BE49-F238E27FC236}">
                            <a16:creationId xmlns:a16="http://schemas.microsoft.com/office/drawing/2014/main" id="{D1A8E4D8-254A-4256-854A-057CE69ECD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8" name="Groupe 27">
            <a:extLst>
              <a:ext uri="{FF2B5EF4-FFF2-40B4-BE49-F238E27FC236}">
                <a16:creationId xmlns:a16="http://schemas.microsoft.com/office/drawing/2014/main" id="{BE61F870-6FBF-6D4E-BBC6-DDD11E4C6923}"/>
              </a:ext>
            </a:extLst>
          </p:cNvPr>
          <p:cNvGrpSpPr/>
          <p:nvPr userDrawn="1"/>
        </p:nvGrpSpPr>
        <p:grpSpPr>
          <a:xfrm>
            <a:off x="-2" y="-4"/>
            <a:ext cx="12206023" cy="6858002"/>
            <a:chOff x="2909130" y="2208615"/>
            <a:chExt cx="6739632" cy="3786689"/>
          </a:xfrm>
        </p:grpSpPr>
        <p:sp>
          <p:nvSpPr>
            <p:cNvPr id="22" name="Rectangle 21">
              <a:extLst>
                <a:ext uri="{FF2B5EF4-FFF2-40B4-BE49-F238E27FC236}">
                  <a16:creationId xmlns:a16="http://schemas.microsoft.com/office/drawing/2014/main" id="{BB74BD99-B3A0-3C45-8F51-D3CF10702EDB}"/>
                </a:ext>
              </a:extLst>
            </p:cNvPr>
            <p:cNvSpPr/>
            <p:nvPr userDrawn="1"/>
          </p:nvSpPr>
          <p:spPr>
            <a:xfrm>
              <a:off x="8597577" y="5673771"/>
              <a:ext cx="1043443" cy="321533"/>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25" name="Rectangle 24">
              <a:extLst>
                <a:ext uri="{FF2B5EF4-FFF2-40B4-BE49-F238E27FC236}">
                  <a16:creationId xmlns:a16="http://schemas.microsoft.com/office/drawing/2014/main" id="{F9CAE613-418B-7E45-84DD-566B512E8D74}"/>
                </a:ext>
              </a:extLst>
            </p:cNvPr>
            <p:cNvSpPr/>
            <p:nvPr userDrawn="1"/>
          </p:nvSpPr>
          <p:spPr>
            <a:xfrm>
              <a:off x="8597577" y="2208617"/>
              <a:ext cx="1051185" cy="19078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26" name="Rectangle 25">
              <a:extLst>
                <a:ext uri="{FF2B5EF4-FFF2-40B4-BE49-F238E27FC236}">
                  <a16:creationId xmlns:a16="http://schemas.microsoft.com/office/drawing/2014/main" id="{D1AF823F-DFF2-4149-BB34-2213A04C1A6B}"/>
                </a:ext>
              </a:extLst>
            </p:cNvPr>
            <p:cNvSpPr/>
            <p:nvPr userDrawn="1"/>
          </p:nvSpPr>
          <p:spPr>
            <a:xfrm>
              <a:off x="2909130" y="2208615"/>
              <a:ext cx="4129047" cy="19078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34" name="Rectangle 33">
              <a:extLst>
                <a:ext uri="{FF2B5EF4-FFF2-40B4-BE49-F238E27FC236}">
                  <a16:creationId xmlns:a16="http://schemas.microsoft.com/office/drawing/2014/main" id="{00F1D4F6-E7CC-8B42-9974-2DB20904D195}"/>
                </a:ext>
              </a:extLst>
            </p:cNvPr>
            <p:cNvSpPr/>
            <p:nvPr userDrawn="1"/>
          </p:nvSpPr>
          <p:spPr>
            <a:xfrm>
              <a:off x="2909130" y="5673771"/>
              <a:ext cx="4129047" cy="321533"/>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grpSp>
      <p:sp>
        <p:nvSpPr>
          <p:cNvPr id="2" name="Title 1"/>
          <p:cNvSpPr>
            <a:spLocks noGrp="1"/>
          </p:cNvSpPr>
          <p:nvPr>
            <p:ph type="ctrTitle" hasCustomPrompt="1"/>
          </p:nvPr>
        </p:nvSpPr>
        <p:spPr>
          <a:xfrm>
            <a:off x="430197" y="713226"/>
            <a:ext cx="6637353" cy="1995049"/>
          </a:xfrm>
          <a:prstGeom prst="rect">
            <a:avLst/>
          </a:prstGeom>
        </p:spPr>
        <p:txBody>
          <a:bodyPr vert="horz" anchor="b">
            <a:noAutofit/>
          </a:bodyPr>
          <a:lstStyle>
            <a:lvl1pPr algn="l">
              <a:defRPr sz="4400" b="0" i="0" cap="none" baseline="0">
                <a:solidFill>
                  <a:schemeClr val="bg1"/>
                </a:solidFill>
                <a:latin typeface="Arial Regular"/>
              </a:defRPr>
            </a:lvl1pPr>
          </a:lstStyle>
          <a:p>
            <a:r>
              <a:rPr lang="fr-FR"/>
              <a:t>Titre du diaporama</a:t>
            </a:r>
            <a:endParaRPr lang="en-US"/>
          </a:p>
        </p:txBody>
      </p:sp>
      <p:sp>
        <p:nvSpPr>
          <p:cNvPr id="3" name="Subtitle 2"/>
          <p:cNvSpPr>
            <a:spLocks noGrp="1"/>
          </p:cNvSpPr>
          <p:nvPr>
            <p:ph type="subTitle" idx="1" hasCustomPrompt="1"/>
          </p:nvPr>
        </p:nvSpPr>
        <p:spPr>
          <a:xfrm>
            <a:off x="430197" y="3005209"/>
            <a:ext cx="6637353" cy="338063"/>
          </a:xfrm>
          <a:prstGeom prst="rect">
            <a:avLst/>
          </a:prstGeom>
        </p:spPr>
        <p:txBody>
          <a:bodyPr>
            <a:noAutofit/>
          </a:bodyPr>
          <a:lstStyle>
            <a:lvl1pPr marL="0" indent="0" algn="l">
              <a:spcAft>
                <a:spcPts val="0"/>
              </a:spcAft>
              <a:buNone/>
              <a:defRPr sz="18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 du diaporama (facultatif)</a:t>
            </a:r>
            <a:endParaRPr lang="en-US"/>
          </a:p>
        </p:txBody>
      </p:sp>
      <p:pic>
        <p:nvPicPr>
          <p:cNvPr id="27" name="Image 26">
            <a:extLst>
              <a:ext uri="{FF2B5EF4-FFF2-40B4-BE49-F238E27FC236}">
                <a16:creationId xmlns:a16="http://schemas.microsoft.com/office/drawing/2014/main" id="{EDF819CC-D146-E749-947A-ED59F4FA89D2}"/>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336364" y="563660"/>
            <a:ext cx="869657" cy="2327938"/>
          </a:xfrm>
          <a:prstGeom prst="rect">
            <a:avLst/>
          </a:prstGeom>
        </p:spPr>
      </p:pic>
      <p:grpSp>
        <p:nvGrpSpPr>
          <p:cNvPr id="15" name="Groupe 14">
            <a:extLst>
              <a:ext uri="{FF2B5EF4-FFF2-40B4-BE49-F238E27FC236}">
                <a16:creationId xmlns:a16="http://schemas.microsoft.com/office/drawing/2014/main" id="{38BD9868-90F4-584A-BACA-E8C07EDD568C}"/>
              </a:ext>
            </a:extLst>
          </p:cNvPr>
          <p:cNvGrpSpPr/>
          <p:nvPr userDrawn="1"/>
        </p:nvGrpSpPr>
        <p:grpSpPr>
          <a:xfrm>
            <a:off x="0" y="6275412"/>
            <a:ext cx="11819965" cy="582588"/>
            <a:chOff x="0" y="6275412"/>
            <a:chExt cx="11819965" cy="582588"/>
          </a:xfrm>
        </p:grpSpPr>
        <p:sp>
          <p:nvSpPr>
            <p:cNvPr id="16" name="Rectangle 15">
              <a:extLst>
                <a:ext uri="{FF2B5EF4-FFF2-40B4-BE49-F238E27FC236}">
                  <a16:creationId xmlns:a16="http://schemas.microsoft.com/office/drawing/2014/main" id="{7F70435C-3201-BD4B-B412-368182117BC7}"/>
                </a:ext>
              </a:extLst>
            </p:cNvPr>
            <p:cNvSpPr/>
            <p:nvPr userDrawn="1"/>
          </p:nvSpPr>
          <p:spPr>
            <a:xfrm>
              <a:off x="0" y="6275412"/>
              <a:ext cx="6491323" cy="582588"/>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pic>
          <p:nvPicPr>
            <p:cNvPr id="17" name="Graphique 9">
              <a:extLst>
                <a:ext uri="{FF2B5EF4-FFF2-40B4-BE49-F238E27FC236}">
                  <a16:creationId xmlns:a16="http://schemas.microsoft.com/office/drawing/2014/main" id="{3504D010-1C9A-3E4F-89F7-F6FE235ECAAA}"/>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08876" y="6347625"/>
              <a:ext cx="1311089" cy="392586"/>
            </a:xfrm>
            <a:prstGeom prst="rect">
              <a:avLst/>
            </a:prstGeom>
          </p:spPr>
        </p:pic>
      </p:grpSp>
      <p:pic>
        <p:nvPicPr>
          <p:cNvPr id="20" name="Image 19"/>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13183" y="6294308"/>
            <a:ext cx="1356957" cy="540000"/>
          </a:xfrm>
          <a:prstGeom prst="rect">
            <a:avLst/>
          </a:prstGeom>
        </p:spPr>
      </p:pic>
      <p:sp>
        <p:nvSpPr>
          <p:cNvPr id="21" name="Légende">
            <a:extLst>
              <a:ext uri="{FF2B5EF4-FFF2-40B4-BE49-F238E27FC236}">
                <a16:creationId xmlns:a16="http://schemas.microsoft.com/office/drawing/2014/main" id="{1A7B86FB-01B7-4789-948C-684BCEBE3E49}"/>
              </a:ext>
            </a:extLst>
          </p:cNvPr>
          <p:cNvSpPr>
            <a:spLocks noGrp="1"/>
          </p:cNvSpPr>
          <p:nvPr>
            <p:ph type="body" sz="quarter" idx="18" hasCustomPrompt="1"/>
          </p:nvPr>
        </p:nvSpPr>
        <p:spPr>
          <a:xfrm>
            <a:off x="0" y="6057340"/>
            <a:ext cx="7478039" cy="216460"/>
          </a:xfrm>
          <a:prstGeom prst="rect">
            <a:avLst/>
          </a:prstGeom>
          <a:solidFill>
            <a:srgbClr val="000000">
              <a:alpha val="25000"/>
            </a:srgbClr>
          </a:solidFill>
        </p:spPr>
        <p:txBody>
          <a:bodyPr wrap="square" lIns="72000" tIns="36000" rIns="72000" bIns="36000" anchor="b" anchorCtr="0">
            <a:spAutoFit/>
          </a:bodyPr>
          <a:lstStyle>
            <a:lvl1pPr marL="0" indent="0" algn="l">
              <a:buNone/>
              <a:defRPr sz="934">
                <a:solidFill>
                  <a:schemeClr val="bg1"/>
                </a:solidFill>
              </a:defRPr>
            </a:lvl1pPr>
            <a:lvl2pPr marL="0" indent="0">
              <a:buNone/>
              <a:defRPr/>
            </a:lvl2pPr>
          </a:lstStyle>
          <a:p>
            <a:pPr lvl="0"/>
            <a:r>
              <a:rPr lang="en-CA" noProof="0"/>
              <a:t>Le </a:t>
            </a:r>
            <a:r>
              <a:rPr lang="en-CA" noProof="0" err="1"/>
              <a:t>texte</a:t>
            </a:r>
            <a:r>
              <a:rPr lang="en-CA" noProof="0"/>
              <a:t> de </a:t>
            </a:r>
            <a:r>
              <a:rPr lang="en-CA" noProof="0" err="1"/>
              <a:t>légende</a:t>
            </a:r>
            <a:r>
              <a:rPr lang="en-CA" noProof="0"/>
              <a:t> </a:t>
            </a:r>
            <a:r>
              <a:rPr lang="en-CA" noProof="0" err="1"/>
              <a:t>va</a:t>
            </a:r>
            <a:r>
              <a:rPr lang="en-CA" noProof="0"/>
              <a:t> </a:t>
            </a:r>
            <a:r>
              <a:rPr lang="en-CA" noProof="0" err="1"/>
              <a:t>ici</a:t>
            </a:r>
            <a:endParaRPr lang="en-CA" noProof="0"/>
          </a:p>
        </p:txBody>
      </p:sp>
    </p:spTree>
    <p:extLst>
      <p:ext uri="{BB962C8B-B14F-4D97-AF65-F5344CB8AC3E}">
        <p14:creationId xmlns:p14="http://schemas.microsoft.com/office/powerpoint/2010/main" val="382115455"/>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ge remerciement 2">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B277CA-D8D4-48A8-ACFA-0C32A42B6C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260" y="-60486"/>
            <a:ext cx="13241121" cy="6918486"/>
          </a:xfrm>
          <a:prstGeom prst="rect">
            <a:avLst/>
          </a:prstGeom>
        </p:spPr>
      </p:pic>
      <p:pic>
        <p:nvPicPr>
          <p:cNvPr id="4" name="Image 3">
            <a:extLst>
              <a:ext uri="{FF2B5EF4-FFF2-40B4-BE49-F238E27FC236}">
                <a16:creationId xmlns:a16="http://schemas.microsoft.com/office/drawing/2014/main" id="{FD8147FF-B9AB-249A-534A-DFDAD6FB33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2952" y="183899"/>
            <a:ext cx="2478085" cy="1042067"/>
          </a:xfrm>
          <a:prstGeom prst="rect">
            <a:avLst/>
          </a:prstGeom>
        </p:spPr>
      </p:pic>
      <p:sp>
        <p:nvSpPr>
          <p:cNvPr id="5" name="Rectangle 4">
            <a:extLst>
              <a:ext uri="{FF2B5EF4-FFF2-40B4-BE49-F238E27FC236}">
                <a16:creationId xmlns:a16="http://schemas.microsoft.com/office/drawing/2014/main" id="{A8409FDC-4AA1-2FC4-9040-DB12941628BC}"/>
              </a:ext>
            </a:extLst>
          </p:cNvPr>
          <p:cNvSpPr/>
          <p:nvPr userDrawn="1"/>
        </p:nvSpPr>
        <p:spPr>
          <a:xfrm>
            <a:off x="0" y="6780362"/>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D46FBB60-E47F-A6A3-AEF1-A364ABBABCDC}"/>
              </a:ext>
            </a:extLst>
          </p:cNvPr>
          <p:cNvSpPr>
            <a:spLocks noGrp="1"/>
          </p:cNvSpPr>
          <p:nvPr>
            <p:ph type="body" sz="quarter" idx="10" hasCustomPrompt="1"/>
          </p:nvPr>
        </p:nvSpPr>
        <p:spPr>
          <a:xfrm>
            <a:off x="455613" y="2199244"/>
            <a:ext cx="5640387" cy="1789113"/>
          </a:xfrm>
          <a:prstGeom prst="rect">
            <a:avLst/>
          </a:prstGeom>
        </p:spPr>
        <p:txBody>
          <a:bodyPr/>
          <a:lstStyle>
            <a:lvl1pPr marL="0" indent="0">
              <a:buNone/>
              <a:defRPr sz="3200" b="1" i="0">
                <a:solidFill>
                  <a:srgbClr val="002060"/>
                </a:solidFill>
                <a:latin typeface="Arial Black" panose="020B0604020202020204" pitchFamily="34" charset="0"/>
                <a:cs typeface="Arial Black"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CA"/>
              <a:t>Merci d'avoir suivi</a:t>
            </a:r>
          </a:p>
          <a:p>
            <a:pPr lvl="0"/>
            <a:r>
              <a:rPr lang="fr-CA"/>
              <a:t>cette présentation</a:t>
            </a:r>
            <a:endParaRPr lang="fr-FR"/>
          </a:p>
        </p:txBody>
      </p:sp>
      <p:sp>
        <p:nvSpPr>
          <p:cNvPr id="11" name="Espace réservé du numéro de diapositive 5">
            <a:extLst>
              <a:ext uri="{FF2B5EF4-FFF2-40B4-BE49-F238E27FC236}">
                <a16:creationId xmlns:a16="http://schemas.microsoft.com/office/drawing/2014/main" id="{71CF1621-AAD8-45E7-48DF-13D8CFB8878E}"/>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Tree>
    <p:extLst>
      <p:ext uri="{BB962C8B-B14F-4D97-AF65-F5344CB8AC3E}">
        <p14:creationId xmlns:p14="http://schemas.microsoft.com/office/powerpoint/2010/main" val="10476901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e multi paragraphes">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941CD66-9501-38C6-7C93-6A0D92C6A525}"/>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rcRect/>
          <a:stretch/>
        </p:blipFill>
        <p:spPr>
          <a:xfrm>
            <a:off x="0" y="-144462"/>
            <a:ext cx="12192000" cy="6858000"/>
          </a:xfrm>
          <a:prstGeom prst="rect">
            <a:avLst/>
          </a:prstGeom>
        </p:spPr>
      </p:pic>
      <p:pic>
        <p:nvPicPr>
          <p:cNvPr id="4" name="Image 3">
            <a:extLst>
              <a:ext uri="{FF2B5EF4-FFF2-40B4-BE49-F238E27FC236}">
                <a16:creationId xmlns:a16="http://schemas.microsoft.com/office/drawing/2014/main" id="{49A981DE-7D53-D8F3-EC6E-6AED30651F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58" t="11482" r="75279" b="35349"/>
          <a:stretch/>
        </p:blipFill>
        <p:spPr>
          <a:xfrm>
            <a:off x="11436458" y="6071905"/>
            <a:ext cx="467443" cy="554065"/>
          </a:xfrm>
          <a:prstGeom prst="rect">
            <a:avLst/>
          </a:prstGeom>
        </p:spPr>
      </p:pic>
      <p:sp>
        <p:nvSpPr>
          <p:cNvPr id="5" name="Rectangle 4">
            <a:extLst>
              <a:ext uri="{FF2B5EF4-FFF2-40B4-BE49-F238E27FC236}">
                <a16:creationId xmlns:a16="http://schemas.microsoft.com/office/drawing/2014/main" id="{2EF32F2A-C3DB-5C57-F5B0-72072D90A892}"/>
              </a:ext>
            </a:extLst>
          </p:cNvPr>
          <p:cNvSpPr/>
          <p:nvPr userDrawn="1"/>
        </p:nvSpPr>
        <p:spPr>
          <a:xfrm>
            <a:off x="0" y="6811860"/>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F06125FD-434B-FCAC-A366-A7EFB9F23655}"/>
              </a:ext>
            </a:extLst>
          </p:cNvPr>
          <p:cNvSpPr>
            <a:spLocks noGrp="1"/>
          </p:cNvSpPr>
          <p:nvPr>
            <p:ph type="title" hasCustomPrompt="1"/>
          </p:nvPr>
        </p:nvSpPr>
        <p:spPr>
          <a:xfrm>
            <a:off x="413358" y="365126"/>
            <a:ext cx="10515600" cy="908050"/>
          </a:xfrm>
          <a:prstGeom prst="rect">
            <a:avLst/>
          </a:prstGeom>
        </p:spPr>
        <p:txBody>
          <a:bodyPr/>
          <a:lstStyle>
            <a:lvl1pPr>
              <a:defRPr sz="3600" b="1" i="0">
                <a:solidFill>
                  <a:srgbClr val="14286E"/>
                </a:solidFill>
                <a:latin typeface="Arial" panose="020B0604020202020204" pitchFamily="34" charset="0"/>
                <a:cs typeface="Arial" panose="020B0604020202020204" pitchFamily="34" charset="0"/>
              </a:defRPr>
            </a:lvl1pPr>
          </a:lstStyle>
          <a:p>
            <a:r>
              <a:rPr lang="fr-FR">
                <a:latin typeface="Arial" panose="020B0604020202020204" pitchFamily="34" charset="0"/>
                <a:cs typeface="Arial" panose="020B0604020202020204" pitchFamily="34" charset="0"/>
              </a:rPr>
              <a:t>Modifiez le style du titre</a:t>
            </a:r>
            <a:endParaRPr lang="fr-CA">
              <a:latin typeface="Arial" panose="020B0604020202020204" pitchFamily="34" charset="0"/>
              <a:cs typeface="Arial" panose="020B0604020202020204" pitchFamily="34" charset="0"/>
            </a:endParaRPr>
          </a:p>
        </p:txBody>
      </p:sp>
      <p:sp>
        <p:nvSpPr>
          <p:cNvPr id="20" name="Espace réservé du texte 19">
            <a:extLst>
              <a:ext uri="{FF2B5EF4-FFF2-40B4-BE49-F238E27FC236}">
                <a16:creationId xmlns:a16="http://schemas.microsoft.com/office/drawing/2014/main" id="{54C68F93-EC6F-359F-8451-D5C5F39FD432}"/>
              </a:ext>
            </a:extLst>
          </p:cNvPr>
          <p:cNvSpPr>
            <a:spLocks noGrp="1"/>
          </p:cNvSpPr>
          <p:nvPr>
            <p:ph type="body" sz="quarter" idx="10" hasCustomPrompt="1"/>
          </p:nvPr>
        </p:nvSpPr>
        <p:spPr>
          <a:xfrm>
            <a:off x="413358" y="2059403"/>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Yellow</a:t>
            </a:r>
          </a:p>
          <a:p>
            <a:pPr marL="0" indent="0">
              <a:spcBef>
                <a:spcPts val="600"/>
              </a:spcBef>
              <a:buFont typeface="Arial" panose="020B0604020202020204" pitchFamily="34" charset="0"/>
              <a:buNone/>
            </a:pPr>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1" name="Espace réservé du texte 19">
            <a:extLst>
              <a:ext uri="{FF2B5EF4-FFF2-40B4-BE49-F238E27FC236}">
                <a16:creationId xmlns:a16="http://schemas.microsoft.com/office/drawing/2014/main" id="{6E7BD5E0-6247-DE2C-0CA2-3F83FA6CB600}"/>
              </a:ext>
            </a:extLst>
          </p:cNvPr>
          <p:cNvSpPr>
            <a:spLocks noGrp="1"/>
          </p:cNvSpPr>
          <p:nvPr>
            <p:ph type="body" sz="quarter" idx="11" hasCustomPrompt="1"/>
          </p:nvPr>
        </p:nvSpPr>
        <p:spPr>
          <a:xfrm>
            <a:off x="4170349" y="2059403"/>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Blue</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2" name="Espace réservé du texte 19">
            <a:extLst>
              <a:ext uri="{FF2B5EF4-FFF2-40B4-BE49-F238E27FC236}">
                <a16:creationId xmlns:a16="http://schemas.microsoft.com/office/drawing/2014/main" id="{F57A7BD7-0903-9DA7-D9A6-E9EA29C73F90}"/>
              </a:ext>
            </a:extLst>
          </p:cNvPr>
          <p:cNvSpPr>
            <a:spLocks noGrp="1"/>
          </p:cNvSpPr>
          <p:nvPr>
            <p:ph type="body" sz="quarter" idx="12" hasCustomPrompt="1"/>
          </p:nvPr>
        </p:nvSpPr>
        <p:spPr>
          <a:xfrm>
            <a:off x="7927340" y="2059403"/>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Red</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3" name="Espace réservé du texte 19">
            <a:extLst>
              <a:ext uri="{FF2B5EF4-FFF2-40B4-BE49-F238E27FC236}">
                <a16:creationId xmlns:a16="http://schemas.microsoft.com/office/drawing/2014/main" id="{870D31B9-B284-2724-1A02-E3FA6DBEB96A}"/>
              </a:ext>
            </a:extLst>
          </p:cNvPr>
          <p:cNvSpPr>
            <a:spLocks noGrp="1"/>
          </p:cNvSpPr>
          <p:nvPr>
            <p:ph type="body" sz="quarter" idx="13" hasCustomPrompt="1"/>
          </p:nvPr>
        </p:nvSpPr>
        <p:spPr>
          <a:xfrm>
            <a:off x="413358" y="4325524"/>
            <a:ext cx="3005138" cy="1369597"/>
          </a:xfrm>
          <a:prstGeom prst="rect">
            <a:avLst/>
          </a:prstGeom>
        </p:spPr>
        <p:txBody>
          <a:bodyPr/>
          <a:lstStyle>
            <a:lvl1pPr marL="0" indent="0">
              <a:buNone/>
              <a:defRPr sz="1400" b="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Yellow</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4" name="Espace réservé du texte 19">
            <a:extLst>
              <a:ext uri="{FF2B5EF4-FFF2-40B4-BE49-F238E27FC236}">
                <a16:creationId xmlns:a16="http://schemas.microsoft.com/office/drawing/2014/main" id="{F4B05987-4AC6-D3EB-81EC-B0FF95D26E45}"/>
              </a:ext>
            </a:extLst>
          </p:cNvPr>
          <p:cNvSpPr>
            <a:spLocks noGrp="1"/>
          </p:cNvSpPr>
          <p:nvPr>
            <p:ph type="body" sz="quarter" idx="14" hasCustomPrompt="1"/>
          </p:nvPr>
        </p:nvSpPr>
        <p:spPr>
          <a:xfrm>
            <a:off x="4170349" y="4325524"/>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Yellow</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25" name="Espace réservé du texte 19">
            <a:extLst>
              <a:ext uri="{FF2B5EF4-FFF2-40B4-BE49-F238E27FC236}">
                <a16:creationId xmlns:a16="http://schemas.microsoft.com/office/drawing/2014/main" id="{168B0840-DEC1-93DD-BAAE-EE3AB541C1CA}"/>
              </a:ext>
            </a:extLst>
          </p:cNvPr>
          <p:cNvSpPr>
            <a:spLocks noGrp="1"/>
          </p:cNvSpPr>
          <p:nvPr>
            <p:ph type="body" sz="quarter" idx="15" hasCustomPrompt="1"/>
          </p:nvPr>
        </p:nvSpPr>
        <p:spPr>
          <a:xfrm>
            <a:off x="7927340" y="4325524"/>
            <a:ext cx="3005138" cy="136959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marL="0" indent="0">
              <a:spcBef>
                <a:spcPts val="600"/>
              </a:spcBef>
              <a:buFont typeface="Arial" panose="020B0604020202020204" pitchFamily="34" charset="0"/>
              <a:buNone/>
            </a:pPr>
            <a:r>
              <a:rPr lang="fr-CA" sz="1600" b="1">
                <a:solidFill>
                  <a:srgbClr val="14286E"/>
                </a:solidFill>
                <a:latin typeface="Arial" panose="020B0604020202020204" pitchFamily="34" charset="0"/>
                <a:cs typeface="Arial" panose="020B0604020202020204" pitchFamily="34" charset="0"/>
              </a:rPr>
              <a:t>Yellow</a:t>
            </a:r>
          </a:p>
          <a:p>
            <a:pPr lvl="0"/>
            <a:r>
              <a:rPr lang="fr-CA"/>
              <a:t>Is the </a:t>
            </a:r>
            <a:r>
              <a:rPr lang="fr-CA" err="1"/>
              <a:t>color</a:t>
            </a:r>
            <a:r>
              <a:rPr lang="fr-CA"/>
              <a:t> of gold, butter and ripe </a:t>
            </a:r>
            <a:r>
              <a:rPr lang="fr-CA" err="1"/>
              <a:t>lemons</a:t>
            </a:r>
            <a:r>
              <a:rPr lang="fr-CA"/>
              <a:t>. In the </a:t>
            </a:r>
            <a:r>
              <a:rPr lang="fr-CA" err="1"/>
              <a:t>spectrum</a:t>
            </a:r>
            <a:r>
              <a:rPr lang="fr-CA"/>
              <a:t> of visible light, </a:t>
            </a:r>
            <a:r>
              <a:rPr lang="fr-CA" err="1"/>
              <a:t>yellow</a:t>
            </a:r>
            <a:r>
              <a:rPr lang="fr-CA"/>
              <a:t> </a:t>
            </a:r>
            <a:r>
              <a:rPr lang="fr-CA" err="1"/>
              <a:t>is</a:t>
            </a:r>
            <a:r>
              <a:rPr lang="fr-CA"/>
              <a:t> </a:t>
            </a:r>
            <a:r>
              <a:rPr lang="fr-CA" err="1"/>
              <a:t>found</a:t>
            </a:r>
            <a:r>
              <a:rPr lang="fr-CA"/>
              <a:t> </a:t>
            </a:r>
            <a:r>
              <a:rPr lang="fr-CA" err="1"/>
              <a:t>between</a:t>
            </a:r>
            <a:r>
              <a:rPr lang="fr-CA"/>
              <a:t> green and orange.</a:t>
            </a:r>
            <a:endParaRPr lang="fr-FR"/>
          </a:p>
        </p:txBody>
      </p:sp>
      <p:sp>
        <p:nvSpPr>
          <p:cNvPr id="3" name="Espace réservé du numéro de diapositive 4">
            <a:extLst>
              <a:ext uri="{FF2B5EF4-FFF2-40B4-BE49-F238E27FC236}">
                <a16:creationId xmlns:a16="http://schemas.microsoft.com/office/drawing/2014/main" id="{BD5A6B42-132C-F82E-E411-0CE06E72AA8F}"/>
              </a:ext>
            </a:extLst>
          </p:cNvPr>
          <p:cNvSpPr>
            <a:spLocks noGrp="1"/>
          </p:cNvSpPr>
          <p:nvPr>
            <p:ph type="sldNum" sz="quarter" idx="4294967295"/>
          </p:nvPr>
        </p:nvSpPr>
        <p:spPr>
          <a:xfrm>
            <a:off x="10889180" y="6310540"/>
            <a:ext cx="1671637" cy="365125"/>
          </a:xfrm>
          <a:prstGeom prst="rect">
            <a:avLst/>
          </a:prstGeom>
        </p:spPr>
        <p:txBody>
          <a:bodyPr anchor="b"/>
          <a:lstStyle>
            <a:lvl1pPr>
              <a:defRPr sz="1400">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Tree>
    <p:extLst>
      <p:ext uri="{BB962C8B-B14F-4D97-AF65-F5344CB8AC3E}">
        <p14:creationId xmlns:p14="http://schemas.microsoft.com/office/powerpoint/2010/main" val="1752107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Titre et contenu">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FBE0220F-D4CC-8756-1A07-3ED6C9B38F1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aphicFrame>
        <p:nvGraphicFramePr>
          <p:cNvPr id="3" name="Objet 2" hidden="1">
            <a:extLst>
              <a:ext uri="{FF2B5EF4-FFF2-40B4-BE49-F238E27FC236}">
                <a16:creationId xmlns:a16="http://schemas.microsoft.com/office/drawing/2014/main" id="{0A4916DB-3571-41DC-BF1C-2803937A264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92" imgH="591" progId="TCLayout.ActiveDocument.1">
                  <p:embed/>
                </p:oleObj>
              </mc:Choice>
              <mc:Fallback>
                <p:oleObj name="Diapositive think-cell" r:id="rId4" imgW="592" imgH="591" progId="TCLayout.ActiveDocument.1">
                  <p:embed/>
                  <p:pic>
                    <p:nvPicPr>
                      <p:cNvPr id="3" name="Objet 2" hidden="1">
                        <a:extLst>
                          <a:ext uri="{FF2B5EF4-FFF2-40B4-BE49-F238E27FC236}">
                            <a16:creationId xmlns:a16="http://schemas.microsoft.com/office/drawing/2014/main" id="{0A4916DB-3571-41DC-BF1C-2803937A2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e">
            <a:extLst>
              <a:ext uri="{FF2B5EF4-FFF2-40B4-BE49-F238E27FC236}">
                <a16:creationId xmlns:a16="http://schemas.microsoft.com/office/drawing/2014/main" id="{453E4A2B-5360-4895-8585-533AF96A6D8E}"/>
              </a:ext>
            </a:extLst>
          </p:cNvPr>
          <p:cNvSpPr>
            <a:spLocks noGrp="1"/>
          </p:cNvSpPr>
          <p:nvPr>
            <p:ph type="body" sz="quarter" idx="19" hasCustomPrompt="1"/>
          </p:nvPr>
        </p:nvSpPr>
        <p:spPr>
          <a:xfrm>
            <a:off x="515938" y="5889115"/>
            <a:ext cx="11160125" cy="381501"/>
          </a:xfrm>
          <a:prstGeom prst="rect">
            <a:avLst/>
          </a:prstGeom>
        </p:spPr>
        <p:txBody>
          <a:bodyPr lIns="0" rIns="0" bIns="46800" anchor="b">
            <a:noAutofit/>
          </a:bodyPr>
          <a:lstStyle>
            <a:lvl1pPr marL="0" indent="0">
              <a:lnSpc>
                <a:spcPct val="100000"/>
              </a:lnSpc>
              <a:spcBef>
                <a:spcPts val="0"/>
              </a:spcBef>
              <a:spcAft>
                <a:spcPts val="0"/>
              </a:spcAft>
              <a:buNone/>
              <a:defRPr sz="800">
                <a:solidFill>
                  <a:srgbClr val="000000"/>
                </a:solidFill>
              </a:defRPr>
            </a:lvl1pPr>
            <a:lvl2pPr marL="0" indent="0">
              <a:buNone/>
              <a:defRPr/>
            </a:lvl2pPr>
          </a:lstStyle>
          <a:p>
            <a:pPr lvl="0"/>
            <a:r>
              <a:rPr lang="en-CA" noProof="0"/>
              <a:t>Source:</a:t>
            </a:r>
          </a:p>
        </p:txBody>
      </p:sp>
      <p:sp>
        <p:nvSpPr>
          <p:cNvPr id="17" name="Titre 1">
            <a:extLst>
              <a:ext uri="{FF2B5EF4-FFF2-40B4-BE49-F238E27FC236}">
                <a16:creationId xmlns:a16="http://schemas.microsoft.com/office/drawing/2014/main" id="{9D641417-75E2-486F-921B-3CE0E33D63D2}"/>
              </a:ext>
            </a:extLst>
          </p:cNvPr>
          <p:cNvSpPr>
            <a:spLocks noGrp="1"/>
          </p:cNvSpPr>
          <p:nvPr>
            <p:ph type="title"/>
          </p:nvPr>
        </p:nvSpPr>
        <p:spPr>
          <a:xfrm>
            <a:off x="515938" y="188913"/>
            <a:ext cx="11160125" cy="1008062"/>
          </a:xfrm>
          <a:prstGeom prst="rect">
            <a:avLst/>
          </a:prstGeom>
        </p:spPr>
        <p:txBody>
          <a:bodyPr vert="horz" lIns="0" rIns="0" anchor="t">
            <a:noAutofit/>
          </a:bodyPr>
          <a:lstStyle>
            <a:lvl1pPr>
              <a:defRPr>
                <a:solidFill>
                  <a:schemeClr val="tx1"/>
                </a:solidFill>
              </a:defRPr>
            </a:lvl1pPr>
          </a:lstStyle>
          <a:p>
            <a:r>
              <a:rPr lang="fr-FR"/>
              <a:t>Modifiez le style du titre</a:t>
            </a:r>
            <a:endParaRPr lang="fr-CA"/>
          </a:p>
        </p:txBody>
      </p:sp>
      <p:grpSp>
        <p:nvGrpSpPr>
          <p:cNvPr id="14" name="Groupe 13">
            <a:extLst>
              <a:ext uri="{FF2B5EF4-FFF2-40B4-BE49-F238E27FC236}">
                <a16:creationId xmlns:a16="http://schemas.microsoft.com/office/drawing/2014/main" id="{1601F8A9-80F2-F840-9CFA-F01A0A820EED}"/>
              </a:ext>
            </a:extLst>
          </p:cNvPr>
          <p:cNvGrpSpPr/>
          <p:nvPr userDrawn="1"/>
        </p:nvGrpSpPr>
        <p:grpSpPr>
          <a:xfrm>
            <a:off x="0" y="6275412"/>
            <a:ext cx="12192000" cy="582588"/>
            <a:chOff x="0" y="6275412"/>
            <a:chExt cx="12192000" cy="582588"/>
          </a:xfrm>
        </p:grpSpPr>
        <p:sp>
          <p:nvSpPr>
            <p:cNvPr id="15" name="Rectangle 14">
              <a:extLst>
                <a:ext uri="{FF2B5EF4-FFF2-40B4-BE49-F238E27FC236}">
                  <a16:creationId xmlns:a16="http://schemas.microsoft.com/office/drawing/2014/main" id="{B0768C55-8E31-404D-8AF6-DA6818FAC0F7}"/>
                </a:ext>
              </a:extLst>
            </p:cNvPr>
            <p:cNvSpPr/>
            <p:nvPr userDrawn="1"/>
          </p:nvSpPr>
          <p:spPr>
            <a:xfrm>
              <a:off x="0" y="6275412"/>
              <a:ext cx="12192000" cy="582588"/>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pic>
          <p:nvPicPr>
            <p:cNvPr id="16" name="Graphique 9">
              <a:extLst>
                <a:ext uri="{FF2B5EF4-FFF2-40B4-BE49-F238E27FC236}">
                  <a16:creationId xmlns:a16="http://schemas.microsoft.com/office/drawing/2014/main" id="{C5B1DF20-EBFF-2D48-A8E7-C43B2B87504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08876" y="6347625"/>
              <a:ext cx="1311089" cy="392586"/>
            </a:xfrm>
            <a:prstGeom prst="rect">
              <a:avLst/>
            </a:prstGeom>
          </p:spPr>
        </p:pic>
      </p:grpSp>
      <p:pic>
        <p:nvPicPr>
          <p:cNvPr id="10" name="Image 9"/>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13183" y="6294308"/>
            <a:ext cx="1356957" cy="540000"/>
          </a:xfrm>
          <a:prstGeom prst="rect">
            <a:avLst/>
          </a:prstGeom>
        </p:spPr>
      </p:pic>
      <p:sp>
        <p:nvSpPr>
          <p:cNvPr id="19" name="Nombre">
            <a:extLst>
              <a:ext uri="{FF2B5EF4-FFF2-40B4-BE49-F238E27FC236}">
                <a16:creationId xmlns:a16="http://schemas.microsoft.com/office/drawing/2014/main" id="{1688FC47-FF2F-4EC7-9DD0-E10A5347C9D5}"/>
              </a:ext>
            </a:extLst>
          </p:cNvPr>
          <p:cNvSpPr txBox="1">
            <a:spLocks/>
          </p:cNvSpPr>
          <p:nvPr userDrawn="1"/>
        </p:nvSpPr>
        <p:spPr>
          <a:xfrm>
            <a:off x="11676063" y="188913"/>
            <a:ext cx="433315" cy="330276"/>
          </a:xfrm>
          <a:prstGeom prst="rect">
            <a:avLst/>
          </a:prstGeom>
        </p:spPr>
        <p:txBody>
          <a:bodyPr lIns="108000">
            <a:noAutofit/>
          </a:bodyPr>
          <a:lstStyle>
            <a:defPPr>
              <a:defRPr lang="en-US"/>
            </a:defPPr>
            <a:lvl1pPr marL="0" algn="l" defTabSz="457200" rtl="0" eaLnBrk="1" latinLnBrk="0" hangingPunct="1">
              <a:defRPr lang="en-CA" sz="1000" b="0" i="0" kern="1200" smtClean="0">
                <a:solidFill>
                  <a:srgbClr val="5374B0"/>
                </a:solidFill>
                <a:latin typeface="Arial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A19585-96F3-425A-83FD-EB877BDB6DFE}" type="slidenum">
              <a:rPr lang="fr-CA" smtClean="0"/>
              <a:pPr/>
              <a:t>‹N°›</a:t>
            </a:fld>
            <a:endParaRPr lang="fr-CA"/>
          </a:p>
        </p:txBody>
      </p:sp>
    </p:spTree>
    <p:extLst>
      <p:ext uri="{BB962C8B-B14F-4D97-AF65-F5344CB8AC3E}">
        <p14:creationId xmlns:p14="http://schemas.microsoft.com/office/powerpoint/2010/main" val="1728867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ge carte QC">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81B5BE-0F21-D790-DAEE-81A274809971}"/>
              </a:ext>
            </a:extLst>
          </p:cNvPr>
          <p:cNvPicPr>
            <a:picLocks noChangeAspect="1"/>
          </p:cNvPicPr>
          <p:nvPr userDrawn="1"/>
        </p:nvPicPr>
        <p:blipFill>
          <a:blip r:embed="rId2"/>
          <a:srcRect/>
          <a:stretch/>
        </p:blipFill>
        <p:spPr>
          <a:xfrm>
            <a:off x="6909970" y="900652"/>
            <a:ext cx="4645371" cy="5342177"/>
          </a:xfrm>
          <a:prstGeom prst="rect">
            <a:avLst/>
          </a:prstGeom>
        </p:spPr>
      </p:pic>
      <p:sp>
        <p:nvSpPr>
          <p:cNvPr id="5" name="Rectangle 4">
            <a:extLst>
              <a:ext uri="{FF2B5EF4-FFF2-40B4-BE49-F238E27FC236}">
                <a16:creationId xmlns:a16="http://schemas.microsoft.com/office/drawing/2014/main" id="{E7731A22-D356-4404-E35A-914B5F746E1D}"/>
              </a:ext>
            </a:extLst>
          </p:cNvPr>
          <p:cNvSpPr/>
          <p:nvPr userDrawn="1"/>
        </p:nvSpPr>
        <p:spPr>
          <a:xfrm>
            <a:off x="0" y="6780362"/>
            <a:ext cx="12192000" cy="92279"/>
          </a:xfrm>
          <a:prstGeom prst="rect">
            <a:avLst/>
          </a:prstGeom>
          <a:gradFill flip="none" rotWithShape="1">
            <a:gsLst>
              <a:gs pos="57000">
                <a:srgbClr val="14286E"/>
              </a:gs>
              <a:gs pos="100000">
                <a:srgbClr val="FF2D3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5">
            <a:extLst>
              <a:ext uri="{FF2B5EF4-FFF2-40B4-BE49-F238E27FC236}">
                <a16:creationId xmlns:a16="http://schemas.microsoft.com/office/drawing/2014/main" id="{EDC5BE7D-7ABC-8487-EFDC-56B1A963463E}"/>
              </a:ext>
            </a:extLst>
          </p:cNvPr>
          <p:cNvSpPr>
            <a:spLocks noGrp="1"/>
          </p:cNvSpPr>
          <p:nvPr>
            <p:ph type="sldNum" sz="quarter" idx="4294967295"/>
          </p:nvPr>
        </p:nvSpPr>
        <p:spPr>
          <a:xfrm>
            <a:off x="10325100" y="6348938"/>
            <a:ext cx="1671064" cy="365125"/>
          </a:xfrm>
          <a:prstGeom prst="rect">
            <a:avLst/>
          </a:prstGeom>
        </p:spPr>
        <p:txBody>
          <a:bodyPr anchor="b"/>
          <a:lstStyle>
            <a:lvl1pPr algn="r">
              <a:defRPr sz="1400" b="0" i="0">
                <a:latin typeface="Arial" panose="020B0604020202020204" pitchFamily="34" charset="0"/>
                <a:cs typeface="Arial" panose="020B0604020202020204" pitchFamily="34" charset="0"/>
              </a:defRPr>
            </a:lvl1pPr>
          </a:lstStyle>
          <a:p>
            <a:fld id="{1766C594-AA70-4323-AF97-D1755D5C9C86}" type="slidenum">
              <a:rPr lang="fr-CA" smtClean="0">
                <a:solidFill>
                  <a:srgbClr val="14286E"/>
                </a:solidFill>
              </a:rPr>
              <a:pPr/>
              <a:t>‹N°›</a:t>
            </a:fld>
            <a:endParaRPr lang="fr-CA">
              <a:solidFill>
                <a:srgbClr val="14286E"/>
              </a:solidFill>
            </a:endParaRPr>
          </a:p>
        </p:txBody>
      </p:sp>
    </p:spTree>
    <p:extLst>
      <p:ext uri="{BB962C8B-B14F-4D97-AF65-F5344CB8AC3E}">
        <p14:creationId xmlns:p14="http://schemas.microsoft.com/office/powerpoint/2010/main" val="12173124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5F88-292B-4BDA-8A3A-AB28C38A9705}"/>
              </a:ext>
            </a:extLst>
          </p:cNvPr>
          <p:cNvSpPr>
            <a:spLocks noGrp="1"/>
          </p:cNvSpPr>
          <p:nvPr>
            <p:ph type="title"/>
          </p:nvPr>
        </p:nvSpPr>
        <p:spPr/>
        <p:txBody>
          <a:bodyPr/>
          <a:lstStyle/>
          <a:p>
            <a:r>
              <a:rPr lang="en-US"/>
              <a:t>Click to edit Master title style</a:t>
            </a:r>
            <a:endParaRPr lang="en-GB"/>
          </a:p>
        </p:txBody>
      </p:sp>
      <p:sp>
        <p:nvSpPr>
          <p:cNvPr id="9" name="Subheading">
            <a:extLst>
              <a:ext uri="{FF2B5EF4-FFF2-40B4-BE49-F238E27FC236}">
                <a16:creationId xmlns:a16="http://schemas.microsoft.com/office/drawing/2014/main" id="{AE3E740F-A14F-4370-A4D8-738FF3BCBAAD}"/>
              </a:ext>
            </a:extLst>
          </p:cNvPr>
          <p:cNvSpPr>
            <a:spLocks noGrp="1"/>
          </p:cNvSpPr>
          <p:nvPr>
            <p:ph type="body" sz="quarter" idx="13" hasCustomPrompt="1"/>
          </p:nvPr>
        </p:nvSpPr>
        <p:spPr>
          <a:xfrm>
            <a:off x="433389" y="1338264"/>
            <a:ext cx="10531475" cy="376237"/>
          </a:xfrm>
        </p:spPr>
        <p:txBody>
          <a:bodyPr/>
          <a:lstStyle>
            <a:lvl1pPr>
              <a:buNone/>
              <a:defRPr sz="2000" b="0"/>
            </a:lvl1pPr>
          </a:lstStyle>
          <a:p>
            <a:pPr lvl="0"/>
            <a:r>
              <a:rPr lang="en-US"/>
              <a:t>Subheading</a:t>
            </a:r>
          </a:p>
        </p:txBody>
      </p:sp>
      <p:sp>
        <p:nvSpPr>
          <p:cNvPr id="4" name="Date Placeholder 3">
            <a:extLst>
              <a:ext uri="{FF2B5EF4-FFF2-40B4-BE49-F238E27FC236}">
                <a16:creationId xmlns:a16="http://schemas.microsoft.com/office/drawing/2014/main" id="{1B568454-1ABB-455D-BB89-751BB776816B}"/>
              </a:ext>
            </a:extLst>
          </p:cNvPr>
          <p:cNvSpPr>
            <a:spLocks noGrp="1"/>
          </p:cNvSpPr>
          <p:nvPr>
            <p:ph type="dt" sz="half" idx="10"/>
          </p:nvPr>
        </p:nvSpPr>
        <p:spPr/>
        <p:txBody>
          <a:bodyPr/>
          <a:lstStyle/>
          <a:p>
            <a:fld id="{B5D190D9-F843-4511-B2EF-4FB05A527D62}" type="datetime1">
              <a:rPr lang="en-GB" smtClean="0"/>
              <a:t>03/12/2025</a:t>
            </a:fld>
            <a:endParaRPr lang="en-GB"/>
          </a:p>
        </p:txBody>
      </p:sp>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p>
            <a:fld id="{20F5467F-CA83-4951-87CD-A29B72857444}" type="slidenum">
              <a:rPr lang="en-GB" smtClean="0"/>
              <a:t>‹N°›</a:t>
            </a:fld>
            <a:endParaRPr lang="en-GB"/>
          </a:p>
        </p:txBody>
      </p:sp>
      <p:sp>
        <p:nvSpPr>
          <p:cNvPr id="8" name="Content Placeholder 7">
            <a:extLst>
              <a:ext uri="{FF2B5EF4-FFF2-40B4-BE49-F238E27FC236}">
                <a16:creationId xmlns:a16="http://schemas.microsoft.com/office/drawing/2014/main" id="{2A31690D-4B6A-4C2F-8597-78197AACE375}"/>
              </a:ext>
            </a:extLst>
          </p:cNvPr>
          <p:cNvSpPr>
            <a:spLocks noGrp="1"/>
          </p:cNvSpPr>
          <p:nvPr>
            <p:ph sz="quarter" idx="14"/>
          </p:nvPr>
        </p:nvSpPr>
        <p:spPr>
          <a:xfrm>
            <a:off x="433389" y="1762125"/>
            <a:ext cx="10528300" cy="3871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02636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Titre et contenu">
    <p:bg>
      <p:bgPr>
        <a:solidFill>
          <a:schemeClr val="bg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A4916DB-3571-41DC-BF1C-2803937A264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92" imgH="591" progId="TCLayout.ActiveDocument.1">
                  <p:embed/>
                </p:oleObj>
              </mc:Choice>
              <mc:Fallback>
                <p:oleObj name="Diapositive think-cell" r:id="rId3" imgW="592" imgH="591" progId="TCLayout.ActiveDocument.1">
                  <p:embed/>
                  <p:pic>
                    <p:nvPicPr>
                      <p:cNvPr id="3" name="Objet 2" hidden="1">
                        <a:extLst>
                          <a:ext uri="{FF2B5EF4-FFF2-40B4-BE49-F238E27FC236}">
                            <a16:creationId xmlns:a16="http://schemas.microsoft.com/office/drawing/2014/main" id="{0A4916DB-3571-41DC-BF1C-2803937A26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Espace réservé pour une image  2">
            <a:extLst>
              <a:ext uri="{FF2B5EF4-FFF2-40B4-BE49-F238E27FC236}">
                <a16:creationId xmlns:a16="http://schemas.microsoft.com/office/drawing/2014/main" id="{220CFA21-B1C9-48C7-BA2D-5F718C508A0A}"/>
              </a:ext>
            </a:extLst>
          </p:cNvPr>
          <p:cNvSpPr>
            <a:spLocks noGrp="1"/>
          </p:cNvSpPr>
          <p:nvPr>
            <p:ph type="pic" idx="1"/>
          </p:nvPr>
        </p:nvSpPr>
        <p:spPr>
          <a:xfrm>
            <a:off x="515939" y="1449389"/>
            <a:ext cx="5219700" cy="4211636"/>
          </a:xfrm>
          <a:prstGeom prst="rect">
            <a:avLst/>
          </a:prstGeom>
        </p:spPr>
        <p:txBody>
          <a:bodyPr>
            <a:noAutofit/>
          </a:bodyPr>
          <a:lstStyle>
            <a:lvl1pPr marL="0" indent="0">
              <a:buNone/>
              <a:defRPr sz="1600">
                <a:solidFill>
                  <a:srgbClr val="000000"/>
                </a:solidFill>
              </a:defRPr>
            </a:lvl1pPr>
            <a:lvl2pPr marL="457085" indent="0">
              <a:buNone/>
              <a:defRPr sz="2799"/>
            </a:lvl2pPr>
            <a:lvl3pPr marL="914171" indent="0">
              <a:buNone/>
              <a:defRPr sz="2399"/>
            </a:lvl3pPr>
            <a:lvl4pPr marL="1371256" indent="0">
              <a:buNone/>
              <a:defRPr sz="2000"/>
            </a:lvl4pPr>
            <a:lvl5pPr marL="1828342" indent="0">
              <a:buNone/>
              <a:defRPr sz="2000"/>
            </a:lvl5pPr>
            <a:lvl6pPr marL="2285427" indent="0">
              <a:buNone/>
              <a:defRPr sz="2000"/>
            </a:lvl6pPr>
            <a:lvl7pPr marL="2742512" indent="0">
              <a:buNone/>
              <a:defRPr sz="2000"/>
            </a:lvl7pPr>
            <a:lvl8pPr marL="3199598" indent="0">
              <a:buNone/>
              <a:defRPr sz="2000"/>
            </a:lvl8pPr>
            <a:lvl9pPr marL="3656683" indent="0">
              <a:buNone/>
              <a:defRPr sz="2000"/>
            </a:lvl9pPr>
          </a:lstStyle>
          <a:p>
            <a:r>
              <a:rPr lang="fr-FR"/>
              <a:t>Cliquez sur l'icône pour ajouter une image</a:t>
            </a:r>
            <a:endParaRPr lang="fr-CA"/>
          </a:p>
        </p:txBody>
      </p:sp>
      <p:sp>
        <p:nvSpPr>
          <p:cNvPr id="18" name="Légende">
            <a:extLst>
              <a:ext uri="{FF2B5EF4-FFF2-40B4-BE49-F238E27FC236}">
                <a16:creationId xmlns:a16="http://schemas.microsoft.com/office/drawing/2014/main" id="{2E9036D9-AC3B-4969-8DE7-D829B72DD89D}"/>
              </a:ext>
            </a:extLst>
          </p:cNvPr>
          <p:cNvSpPr>
            <a:spLocks noGrp="1"/>
          </p:cNvSpPr>
          <p:nvPr>
            <p:ph type="body" sz="quarter" idx="18" hasCustomPrompt="1"/>
          </p:nvPr>
        </p:nvSpPr>
        <p:spPr>
          <a:xfrm>
            <a:off x="515938" y="5439393"/>
            <a:ext cx="5219701" cy="216460"/>
          </a:xfrm>
          <a:prstGeom prst="rect">
            <a:avLst/>
          </a:prstGeom>
          <a:solidFill>
            <a:srgbClr val="000000">
              <a:alpha val="25000"/>
            </a:srgbClr>
          </a:solidFill>
        </p:spPr>
        <p:txBody>
          <a:bodyPr wrap="square" lIns="72000" tIns="36000" rIns="72000" bIns="36000" anchor="b" anchorCtr="0">
            <a:spAutoFit/>
          </a:bodyPr>
          <a:lstStyle>
            <a:lvl1pPr marL="0" indent="0" algn="r">
              <a:buNone/>
              <a:defRPr sz="934">
                <a:solidFill>
                  <a:schemeClr val="bg1"/>
                </a:solidFill>
              </a:defRPr>
            </a:lvl1pPr>
            <a:lvl2pPr marL="0" indent="0">
              <a:buNone/>
              <a:defRPr/>
            </a:lvl2pPr>
          </a:lstStyle>
          <a:p>
            <a:pPr lvl="0"/>
            <a:r>
              <a:rPr lang="en-CA" noProof="0"/>
              <a:t>Le </a:t>
            </a:r>
            <a:r>
              <a:rPr lang="en-CA" noProof="0" err="1"/>
              <a:t>texte</a:t>
            </a:r>
            <a:r>
              <a:rPr lang="en-CA" noProof="0"/>
              <a:t> de </a:t>
            </a:r>
            <a:r>
              <a:rPr lang="en-CA" noProof="0" err="1"/>
              <a:t>légende</a:t>
            </a:r>
            <a:r>
              <a:rPr lang="en-CA" noProof="0"/>
              <a:t> </a:t>
            </a:r>
            <a:r>
              <a:rPr lang="en-CA" noProof="0" err="1"/>
              <a:t>va</a:t>
            </a:r>
            <a:r>
              <a:rPr lang="en-CA" noProof="0"/>
              <a:t> </a:t>
            </a:r>
            <a:r>
              <a:rPr lang="en-CA" noProof="0" err="1"/>
              <a:t>ici</a:t>
            </a:r>
            <a:endParaRPr lang="en-CA" noProof="0"/>
          </a:p>
        </p:txBody>
      </p:sp>
      <p:grpSp>
        <p:nvGrpSpPr>
          <p:cNvPr id="20" name="Groupe 19">
            <a:extLst>
              <a:ext uri="{FF2B5EF4-FFF2-40B4-BE49-F238E27FC236}">
                <a16:creationId xmlns:a16="http://schemas.microsoft.com/office/drawing/2014/main" id="{66C8D1E0-9A6A-064C-AF72-9F1315B562EB}"/>
              </a:ext>
            </a:extLst>
          </p:cNvPr>
          <p:cNvGrpSpPr/>
          <p:nvPr userDrawn="1"/>
        </p:nvGrpSpPr>
        <p:grpSpPr>
          <a:xfrm>
            <a:off x="0" y="6275412"/>
            <a:ext cx="12192000" cy="582588"/>
            <a:chOff x="0" y="6275412"/>
            <a:chExt cx="12192000" cy="582588"/>
          </a:xfrm>
        </p:grpSpPr>
        <p:sp>
          <p:nvSpPr>
            <p:cNvPr id="23" name="Rectangle 22">
              <a:extLst>
                <a:ext uri="{FF2B5EF4-FFF2-40B4-BE49-F238E27FC236}">
                  <a16:creationId xmlns:a16="http://schemas.microsoft.com/office/drawing/2014/main" id="{524254D2-C629-2B42-9A89-A3B34AC90337}"/>
                </a:ext>
              </a:extLst>
            </p:cNvPr>
            <p:cNvSpPr/>
            <p:nvPr userDrawn="1"/>
          </p:nvSpPr>
          <p:spPr>
            <a:xfrm>
              <a:off x="0" y="6275412"/>
              <a:ext cx="12192000" cy="582588"/>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pic>
          <p:nvPicPr>
            <p:cNvPr id="24" name="Graphique 9">
              <a:extLst>
                <a:ext uri="{FF2B5EF4-FFF2-40B4-BE49-F238E27FC236}">
                  <a16:creationId xmlns:a16="http://schemas.microsoft.com/office/drawing/2014/main" id="{00900C77-BD6C-314E-B1FE-8E43BD0AE31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8876" y="6347625"/>
              <a:ext cx="1311089" cy="392586"/>
            </a:xfrm>
            <a:prstGeom prst="rect">
              <a:avLst/>
            </a:prstGeom>
          </p:spPr>
        </p:pic>
      </p:grpSp>
      <p:sp>
        <p:nvSpPr>
          <p:cNvPr id="21" name="Titre 1">
            <a:extLst>
              <a:ext uri="{FF2B5EF4-FFF2-40B4-BE49-F238E27FC236}">
                <a16:creationId xmlns:a16="http://schemas.microsoft.com/office/drawing/2014/main" id="{B2A03E65-5D47-477F-A237-8DA0AFC7337B}"/>
              </a:ext>
            </a:extLst>
          </p:cNvPr>
          <p:cNvSpPr>
            <a:spLocks noGrp="1"/>
          </p:cNvSpPr>
          <p:nvPr>
            <p:ph type="title"/>
          </p:nvPr>
        </p:nvSpPr>
        <p:spPr>
          <a:xfrm>
            <a:off x="515938" y="188913"/>
            <a:ext cx="11160125" cy="1008062"/>
          </a:xfrm>
          <a:prstGeom prst="rect">
            <a:avLst/>
          </a:prstGeom>
        </p:spPr>
        <p:txBody>
          <a:bodyPr vert="horz" lIns="0" rIns="0" anchor="t">
            <a:noAutofit/>
          </a:bodyPr>
          <a:lstStyle>
            <a:lvl1pPr>
              <a:defRPr>
                <a:solidFill>
                  <a:schemeClr val="tx1"/>
                </a:solidFill>
              </a:defRPr>
            </a:lvl1pPr>
          </a:lstStyle>
          <a:p>
            <a:r>
              <a:rPr lang="fr-FR"/>
              <a:t>Modifiez le style du titre</a:t>
            </a:r>
            <a:endParaRPr lang="fr-CA"/>
          </a:p>
        </p:txBody>
      </p:sp>
      <p:sp>
        <p:nvSpPr>
          <p:cNvPr id="22" name="Texte">
            <a:extLst>
              <a:ext uri="{FF2B5EF4-FFF2-40B4-BE49-F238E27FC236}">
                <a16:creationId xmlns:a16="http://schemas.microsoft.com/office/drawing/2014/main" id="{8B20AEFB-0B52-4AB6-898F-186CE56ED5C9}"/>
              </a:ext>
            </a:extLst>
          </p:cNvPr>
          <p:cNvSpPr>
            <a:spLocks noGrp="1"/>
          </p:cNvSpPr>
          <p:nvPr>
            <p:ph type="body" sz="quarter" idx="19" hasCustomPrompt="1"/>
          </p:nvPr>
        </p:nvSpPr>
        <p:spPr>
          <a:xfrm>
            <a:off x="515938" y="5876924"/>
            <a:ext cx="11160125" cy="393315"/>
          </a:xfrm>
          <a:prstGeom prst="rect">
            <a:avLst/>
          </a:prstGeom>
        </p:spPr>
        <p:txBody>
          <a:bodyPr lIns="0" rIns="0" bIns="46800" anchor="b">
            <a:noAutofit/>
          </a:bodyPr>
          <a:lstStyle>
            <a:lvl1pPr marL="0" indent="0">
              <a:lnSpc>
                <a:spcPct val="100000"/>
              </a:lnSpc>
              <a:spcBef>
                <a:spcPts val="0"/>
              </a:spcBef>
              <a:spcAft>
                <a:spcPts val="0"/>
              </a:spcAft>
              <a:buNone/>
              <a:defRPr sz="800">
                <a:solidFill>
                  <a:srgbClr val="000000"/>
                </a:solidFill>
              </a:defRPr>
            </a:lvl1pPr>
            <a:lvl2pPr marL="0" indent="0">
              <a:buNone/>
              <a:defRPr/>
            </a:lvl2pPr>
          </a:lstStyle>
          <a:p>
            <a:pPr lvl="0"/>
            <a:r>
              <a:rPr lang="en-CA" noProof="0"/>
              <a:t>Source:</a:t>
            </a:r>
          </a:p>
        </p:txBody>
      </p:sp>
      <p:pic>
        <p:nvPicPr>
          <p:cNvPr id="13" name="Image 1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13183" y="6294308"/>
            <a:ext cx="1356957" cy="540000"/>
          </a:xfrm>
          <a:prstGeom prst="rect">
            <a:avLst/>
          </a:prstGeom>
        </p:spPr>
      </p:pic>
      <p:sp>
        <p:nvSpPr>
          <p:cNvPr id="14" name="Nombre">
            <a:extLst>
              <a:ext uri="{FF2B5EF4-FFF2-40B4-BE49-F238E27FC236}">
                <a16:creationId xmlns:a16="http://schemas.microsoft.com/office/drawing/2014/main" id="{1688FC47-FF2F-4EC7-9DD0-E10A5347C9D5}"/>
              </a:ext>
            </a:extLst>
          </p:cNvPr>
          <p:cNvSpPr txBox="1">
            <a:spLocks/>
          </p:cNvSpPr>
          <p:nvPr userDrawn="1"/>
        </p:nvSpPr>
        <p:spPr>
          <a:xfrm>
            <a:off x="11676063" y="188913"/>
            <a:ext cx="433315" cy="330276"/>
          </a:xfrm>
          <a:prstGeom prst="rect">
            <a:avLst/>
          </a:prstGeom>
        </p:spPr>
        <p:txBody>
          <a:bodyPr lIns="108000">
            <a:noAutofit/>
          </a:bodyPr>
          <a:lstStyle>
            <a:defPPr>
              <a:defRPr lang="en-US"/>
            </a:defPPr>
            <a:lvl1pPr marL="0" algn="l" defTabSz="457200" rtl="0" eaLnBrk="1" latinLnBrk="0" hangingPunct="1">
              <a:defRPr lang="en-CA" sz="1000" b="0" i="0" kern="1200" smtClean="0">
                <a:solidFill>
                  <a:srgbClr val="5374B0"/>
                </a:solidFill>
                <a:latin typeface="Arial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A19585-96F3-425A-83FD-EB877BDB6DFE}" type="slidenum">
              <a:rPr lang="fr-CA" smtClean="0"/>
              <a:pPr/>
              <a:t>‹N°›</a:t>
            </a:fld>
            <a:endParaRPr lang="fr-CA"/>
          </a:p>
        </p:txBody>
      </p:sp>
      <p:sp>
        <p:nvSpPr>
          <p:cNvPr id="15" name="Content Placeholder 3">
            <a:extLst>
              <a:ext uri="{FF2B5EF4-FFF2-40B4-BE49-F238E27FC236}">
                <a16:creationId xmlns:a16="http://schemas.microsoft.com/office/drawing/2014/main" id="{ED51B7DB-0B6E-4F0C-AA0C-057CDFE7036F}"/>
              </a:ext>
            </a:extLst>
          </p:cNvPr>
          <p:cNvSpPr>
            <a:spLocks noGrp="1"/>
          </p:cNvSpPr>
          <p:nvPr>
            <p:ph sz="quarter" idx="21" hasCustomPrompt="1"/>
          </p:nvPr>
        </p:nvSpPr>
        <p:spPr>
          <a:xfrm>
            <a:off x="6456363" y="1449387"/>
            <a:ext cx="5219698" cy="4206465"/>
          </a:xfrm>
          <a:prstGeom prst="rect">
            <a:avLst/>
          </a:prstGeom>
        </p:spPr>
        <p:txBody>
          <a:bodyPr lIns="0">
            <a:noAutofit/>
          </a:bodyPr>
          <a:lstStyle>
            <a:lvl1pPr marL="0" indent="0">
              <a:spcBef>
                <a:spcPts val="600"/>
              </a:spcBef>
              <a:spcAft>
                <a:spcPts val="600"/>
              </a:spcAft>
              <a:buClr>
                <a:schemeClr val="tx1"/>
              </a:buClr>
              <a:buFont typeface="Arial" panose="020B0604020202020204" pitchFamily="34" charset="0"/>
              <a:buNone/>
              <a:defRPr b="1">
                <a:solidFill>
                  <a:schemeClr val="tx1"/>
                </a:solidFill>
              </a:defRPr>
            </a:lvl1pPr>
            <a:lvl2pPr marL="287550" indent="-285750">
              <a:spcAft>
                <a:spcPts val="600"/>
              </a:spcAft>
              <a:buClr>
                <a:schemeClr val="tx1"/>
              </a:buClr>
              <a:buFont typeface="Arial" panose="020B0604020202020204" pitchFamily="34" charset="0"/>
              <a:buChar char="•"/>
              <a:defRPr/>
            </a:lvl2pPr>
            <a:lvl3pPr marL="687600" indent="-228600">
              <a:spcAft>
                <a:spcPts val="600"/>
              </a:spcAft>
              <a:buClr>
                <a:schemeClr val="tx1"/>
              </a:buClr>
              <a:buFont typeface="Arial" panose="020B0604020202020204" pitchFamily="34" charset="0"/>
              <a:buChar char="•"/>
              <a:defRPr/>
            </a:lvl3pPr>
            <a:lvl4pPr marL="1144800" indent="-228600">
              <a:spcAft>
                <a:spcPts val="600"/>
              </a:spcAft>
              <a:buClr>
                <a:schemeClr val="tx1"/>
              </a:buClr>
              <a:buFont typeface="Arial" panose="020B0604020202020204" pitchFamily="34" charset="0"/>
              <a:buChar char="•"/>
              <a:defRPr/>
            </a:lvl4pPr>
            <a:lvl5pPr marL="1602000" indent="-228600">
              <a:spcAft>
                <a:spcPts val="600"/>
              </a:spcAft>
              <a:buClr>
                <a:schemeClr val="tx1"/>
              </a:buClr>
              <a:buFont typeface="Arial" panose="020B0604020202020204" pitchFamily="34" charset="0"/>
              <a:buChar char="•"/>
              <a:defRPr/>
            </a:lvl5pPr>
          </a:lstStyle>
          <a:p>
            <a:pPr marL="0" marR="0" lvl="0" indent="0"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None/>
              <a:tabLst/>
              <a:defRPr/>
            </a:pPr>
            <a:r>
              <a:rPr lang="fr-CA" noProof="0"/>
              <a:t>Cliquez pour intégrer votre texte</a:t>
            </a:r>
          </a:p>
          <a:p>
            <a:pPr lvl="1"/>
            <a:r>
              <a:rPr lang="fr-CA" noProof="0"/>
              <a:t>Premier niveau</a:t>
            </a:r>
          </a:p>
          <a:p>
            <a:pPr lvl="2"/>
            <a:r>
              <a:rPr lang="fr-CA" noProof="0"/>
              <a:t>Deuxième niveau</a:t>
            </a:r>
          </a:p>
          <a:p>
            <a:pPr lvl="3"/>
            <a:r>
              <a:rPr lang="fr-CA" noProof="0"/>
              <a:t>Troisième niveau</a:t>
            </a:r>
          </a:p>
          <a:p>
            <a:pPr lvl="4"/>
            <a:r>
              <a:rPr lang="fr-CA" noProof="0"/>
              <a:t>Quatrième niveau</a:t>
            </a:r>
          </a:p>
        </p:txBody>
      </p:sp>
    </p:spTree>
    <p:extLst>
      <p:ext uri="{BB962C8B-B14F-4D97-AF65-F5344CB8AC3E}">
        <p14:creationId xmlns:p14="http://schemas.microsoft.com/office/powerpoint/2010/main" val="11773858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228A31F5-3CA0-65CE-7446-55445CB884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Groupe 5">
            <a:extLst>
              <a:ext uri="{FF2B5EF4-FFF2-40B4-BE49-F238E27FC236}">
                <a16:creationId xmlns:a16="http://schemas.microsoft.com/office/drawing/2014/main" id="{0220F51F-FEB7-6541-AEAC-3E4A6A90CBA0}"/>
              </a:ext>
            </a:extLst>
          </p:cNvPr>
          <p:cNvGrpSpPr/>
          <p:nvPr userDrawn="1"/>
        </p:nvGrpSpPr>
        <p:grpSpPr>
          <a:xfrm>
            <a:off x="0" y="-3073"/>
            <a:ext cx="12192000" cy="6861073"/>
            <a:chOff x="0" y="8116"/>
            <a:chExt cx="12192000" cy="6861073"/>
          </a:xfrm>
        </p:grpSpPr>
        <p:sp>
          <p:nvSpPr>
            <p:cNvPr id="4" name="Rectangle 3">
              <a:extLst>
                <a:ext uri="{FF2B5EF4-FFF2-40B4-BE49-F238E27FC236}">
                  <a16:creationId xmlns:a16="http://schemas.microsoft.com/office/drawing/2014/main" id="{559D9994-A471-4749-BE2F-0E8AFC5CCC9D}"/>
                </a:ext>
              </a:extLst>
            </p:cNvPr>
            <p:cNvSpPr/>
            <p:nvPr userDrawn="1"/>
          </p:nvSpPr>
          <p:spPr>
            <a:xfrm>
              <a:off x="8688388" y="5673772"/>
              <a:ext cx="3503612"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5" name="Rectangle 4">
              <a:extLst>
                <a:ext uri="{FF2B5EF4-FFF2-40B4-BE49-F238E27FC236}">
                  <a16:creationId xmlns:a16="http://schemas.microsoft.com/office/drawing/2014/main" id="{ECF086D4-EC1C-734C-916A-81F20E5AC237}"/>
                </a:ext>
              </a:extLst>
            </p:cNvPr>
            <p:cNvSpPr/>
            <p:nvPr userDrawn="1"/>
          </p:nvSpPr>
          <p:spPr>
            <a:xfrm>
              <a:off x="0" y="5673772"/>
              <a:ext cx="7071360"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7" name="Rectangle 6">
              <a:extLst>
                <a:ext uri="{FF2B5EF4-FFF2-40B4-BE49-F238E27FC236}">
                  <a16:creationId xmlns:a16="http://schemas.microsoft.com/office/drawing/2014/main" id="{208DE16A-60BA-2D49-B14D-39C57244238B}"/>
                </a:ext>
              </a:extLst>
            </p:cNvPr>
            <p:cNvSpPr/>
            <p:nvPr userDrawn="1"/>
          </p:nvSpPr>
          <p:spPr>
            <a:xfrm>
              <a:off x="8688388" y="8116"/>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sp>
          <p:nvSpPr>
            <p:cNvPr id="8" name="Rectangle 7">
              <a:extLst>
                <a:ext uri="{FF2B5EF4-FFF2-40B4-BE49-F238E27FC236}">
                  <a16:creationId xmlns:a16="http://schemas.microsoft.com/office/drawing/2014/main" id="{C15842BE-B763-0F4B-A6C1-244B08E86E7F}"/>
                </a:ext>
              </a:extLst>
            </p:cNvPr>
            <p:cNvSpPr/>
            <p:nvPr userDrawn="1"/>
          </p:nvSpPr>
          <p:spPr>
            <a:xfrm>
              <a:off x="0" y="8116"/>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a:latin typeface="Arial Regular"/>
              </a:endParaRPr>
            </a:p>
          </p:txBody>
        </p:sp>
      </p:grpSp>
      <p:sp>
        <p:nvSpPr>
          <p:cNvPr id="2" name="Title 1"/>
          <p:cNvSpPr>
            <a:spLocks noGrp="1"/>
          </p:cNvSpPr>
          <p:nvPr userDrawn="1">
            <p:ph type="ctrTitle" hasCustomPrompt="1"/>
          </p:nvPr>
        </p:nvSpPr>
        <p:spPr>
          <a:xfrm>
            <a:off x="658813" y="701855"/>
            <a:ext cx="6412548" cy="1971495"/>
          </a:xfrm>
        </p:spPr>
        <p:txBody>
          <a:bodyPr anchor="t">
            <a:normAutofit/>
          </a:bodyPr>
          <a:lstStyle>
            <a:lvl1pPr algn="l">
              <a:defRPr sz="6000" b="0" i="0">
                <a:solidFill>
                  <a:schemeClr val="bg1"/>
                </a:solidFill>
                <a:latin typeface="Arial Regular"/>
              </a:defRPr>
            </a:lvl1pPr>
          </a:lstStyle>
          <a:p>
            <a:r>
              <a:rPr lang="fr-FR"/>
              <a:t>Titre du diaporama</a:t>
            </a:r>
            <a:endParaRPr lang="en-US"/>
          </a:p>
        </p:txBody>
      </p:sp>
      <p:pic>
        <p:nvPicPr>
          <p:cNvPr id="12" name="Image 11">
            <a:extLst>
              <a:ext uri="{FF2B5EF4-FFF2-40B4-BE49-F238E27FC236}">
                <a16:creationId xmlns:a16="http://schemas.microsoft.com/office/drawing/2014/main" id="{F7943A44-77B6-6F4E-A054-A0D6612AD0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68767" y="921100"/>
            <a:ext cx="1739313" cy="2327938"/>
          </a:xfrm>
          <a:prstGeom prst="rect">
            <a:avLst/>
          </a:prstGeom>
        </p:spPr>
      </p:pic>
      <p:sp>
        <p:nvSpPr>
          <p:cNvPr id="3" name="Subtitle 2"/>
          <p:cNvSpPr>
            <a:spLocks noGrp="1"/>
          </p:cNvSpPr>
          <p:nvPr userDrawn="1">
            <p:ph type="subTitle" idx="1" hasCustomPrompt="1"/>
          </p:nvPr>
        </p:nvSpPr>
        <p:spPr>
          <a:xfrm>
            <a:off x="658812" y="2681467"/>
            <a:ext cx="6408738" cy="1423808"/>
          </a:xfrm>
        </p:spPr>
        <p:txBody>
          <a:bodyPr>
            <a:normAutofit/>
          </a:bodyPr>
          <a:lstStyle>
            <a:lvl1pPr marL="0" indent="0" algn="l">
              <a:spcAft>
                <a:spcPts val="0"/>
              </a:spcAft>
              <a:buNone/>
              <a:defRPr sz="40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 </a:t>
            </a:r>
            <a:br>
              <a:rPr lang="fr-FR"/>
            </a:br>
            <a:r>
              <a:rPr lang="fr-FR"/>
              <a:t>du diaporama</a:t>
            </a:r>
            <a:endParaRPr lang="en-US"/>
          </a:p>
        </p:txBody>
      </p:sp>
      <p:sp>
        <p:nvSpPr>
          <p:cNvPr id="14" name="Espace réservé du contenu 13">
            <a:extLst>
              <a:ext uri="{FF2B5EF4-FFF2-40B4-BE49-F238E27FC236}">
                <a16:creationId xmlns:a16="http://schemas.microsoft.com/office/drawing/2014/main" id="{F22ADA3C-CD32-9642-8729-601BCF529E29}"/>
              </a:ext>
            </a:extLst>
          </p:cNvPr>
          <p:cNvSpPr>
            <a:spLocks noGrp="1"/>
          </p:cNvSpPr>
          <p:nvPr userDrawn="1">
            <p:ph sz="quarter" idx="10" hasCustomPrompt="1"/>
          </p:nvPr>
        </p:nvSpPr>
        <p:spPr>
          <a:xfrm>
            <a:off x="658813" y="188913"/>
            <a:ext cx="6408738" cy="504825"/>
          </a:xfrm>
        </p:spPr>
        <p:txBody>
          <a:bodyPr>
            <a:noAutofit/>
          </a:bodyPr>
          <a:lstStyle>
            <a:lvl1pPr marL="0" indent="0">
              <a:buNone/>
              <a:defRPr sz="1200">
                <a:solidFill>
                  <a:schemeClr val="bg1"/>
                </a:solidFill>
              </a:defRPr>
            </a:lvl1pPr>
          </a:lstStyle>
          <a:p>
            <a:r>
              <a:rPr lang="fr-FR"/>
              <a:t>MODIFIER LES STYLES DU TEXTE DU MASQUE</a:t>
            </a:r>
            <a:endParaRPr lang="fr-CA"/>
          </a:p>
        </p:txBody>
      </p:sp>
      <p:pic>
        <p:nvPicPr>
          <p:cNvPr id="18" name="Graphique 17">
            <a:extLst>
              <a:ext uri="{FF2B5EF4-FFF2-40B4-BE49-F238E27FC236}">
                <a16:creationId xmlns:a16="http://schemas.microsoft.com/office/drawing/2014/main" id="{AC7297E6-0EC0-D94F-81F8-30E12907F6F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6486" y="5673772"/>
            <a:ext cx="3256136" cy="975000"/>
          </a:xfrm>
          <a:prstGeom prst="rect">
            <a:avLst/>
          </a:prstGeom>
        </p:spPr>
      </p:pic>
    </p:spTree>
    <p:extLst>
      <p:ext uri="{BB962C8B-B14F-4D97-AF65-F5344CB8AC3E}">
        <p14:creationId xmlns:p14="http://schemas.microsoft.com/office/powerpoint/2010/main" val="3063328608"/>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IQ_Diapositive de titre3">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35" y="-856"/>
            <a:ext cx="12190476" cy="6858856"/>
          </a:xfrm>
          <a:prstGeom prst="rect">
            <a:avLst/>
          </a:prstGeom>
        </p:spPr>
      </p:pic>
      <p:sp>
        <p:nvSpPr>
          <p:cNvPr id="4" name="Espace réservé de la date 3"/>
          <p:cNvSpPr>
            <a:spLocks noGrp="1"/>
          </p:cNvSpPr>
          <p:nvPr>
            <p:ph type="dt" sz="half" idx="10"/>
          </p:nvPr>
        </p:nvSpPr>
        <p:spPr/>
        <p:txBody>
          <a:bodyPr/>
          <a:lstStyle/>
          <a:p>
            <a:endParaRPr lang="fr-CA">
              <a:solidFill>
                <a:srgbClr val="262626">
                  <a:tint val="75000"/>
                </a:srgbClr>
              </a:solidFill>
            </a:endParaRPr>
          </a:p>
        </p:txBody>
      </p:sp>
      <p:sp>
        <p:nvSpPr>
          <p:cNvPr id="5" name="Espace réservé du pied de page 4"/>
          <p:cNvSpPr>
            <a:spLocks noGrp="1"/>
          </p:cNvSpPr>
          <p:nvPr>
            <p:ph type="ftr" sz="quarter" idx="11"/>
          </p:nvPr>
        </p:nvSpPr>
        <p:spPr/>
        <p:txBody>
          <a:bodyPr/>
          <a:lstStyle/>
          <a:p>
            <a:endParaRPr lang="fr-CA">
              <a:solidFill>
                <a:srgbClr val="262626">
                  <a:tint val="75000"/>
                </a:srgbClr>
              </a:solidFill>
            </a:endParaRPr>
          </a:p>
        </p:txBody>
      </p:sp>
      <p:sp>
        <p:nvSpPr>
          <p:cNvPr id="6" name="Espace réservé du numéro de diapositive 5"/>
          <p:cNvSpPr>
            <a:spLocks noGrp="1"/>
          </p:cNvSpPr>
          <p:nvPr>
            <p:ph type="sldNum" sz="quarter" idx="12"/>
          </p:nvPr>
        </p:nvSpPr>
        <p:spPr/>
        <p:txBody>
          <a:bodyPr/>
          <a:lstStyle>
            <a:lvl1pPr>
              <a:defRPr>
                <a:solidFill>
                  <a:srgbClr val="14286E"/>
                </a:solidFill>
              </a:defRPr>
            </a:lvl1pPr>
          </a:lstStyle>
          <a:p>
            <a:fld id="{1766C594-AA70-4323-AF97-D1755D5C9C86}" type="slidenum">
              <a:rPr lang="fr-CA" smtClean="0"/>
              <a:pPr/>
              <a:t>‹N°›</a:t>
            </a:fld>
            <a:endParaRPr lang="fr-CA"/>
          </a:p>
        </p:txBody>
      </p:sp>
      <p:sp>
        <p:nvSpPr>
          <p:cNvPr id="8" name="Rectangle 7"/>
          <p:cNvSpPr/>
          <p:nvPr userDrawn="1"/>
        </p:nvSpPr>
        <p:spPr>
          <a:xfrm>
            <a:off x="69850" y="6215382"/>
            <a:ext cx="366463" cy="557652"/>
          </a:xfrm>
          <a:prstGeom prst="rect">
            <a:avLst/>
          </a:prstGeom>
          <a:solidFill>
            <a:srgbClr val="142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13" name="Titre 1"/>
          <p:cNvSpPr>
            <a:spLocks noGrp="1"/>
          </p:cNvSpPr>
          <p:nvPr>
            <p:ph type="ctrTitle"/>
          </p:nvPr>
        </p:nvSpPr>
        <p:spPr>
          <a:xfrm>
            <a:off x="1093774" y="2571116"/>
            <a:ext cx="7739237" cy="1239540"/>
          </a:xfrm>
        </p:spPr>
        <p:txBody>
          <a:bodyPr anchor="t" anchorCtr="0">
            <a:normAutofit/>
          </a:bodyPr>
          <a:lstStyle>
            <a:lvl1pPr algn="l">
              <a:lnSpc>
                <a:spcPct val="90000"/>
              </a:lnSpc>
              <a:defRPr sz="4800">
                <a:solidFill>
                  <a:srgbClr val="14286E"/>
                </a:solidFill>
              </a:defRPr>
            </a:lvl1pPr>
          </a:lstStyle>
          <a:p>
            <a:r>
              <a:rPr lang="fr-FR"/>
              <a:t>Modifiez le style du titre</a:t>
            </a:r>
            <a:endParaRPr lang="fr-CA"/>
          </a:p>
        </p:txBody>
      </p:sp>
      <p:sp>
        <p:nvSpPr>
          <p:cNvPr id="14" name="Sous-titre 2"/>
          <p:cNvSpPr>
            <a:spLocks noGrp="1"/>
          </p:cNvSpPr>
          <p:nvPr>
            <p:ph type="subTitle" idx="1"/>
          </p:nvPr>
        </p:nvSpPr>
        <p:spPr>
          <a:xfrm>
            <a:off x="1093774" y="3919898"/>
            <a:ext cx="7739237" cy="1243998"/>
          </a:xfrm>
        </p:spPr>
        <p:txBody>
          <a:bodyPr>
            <a:normAutofit/>
          </a:bodyPr>
          <a:lstStyle>
            <a:lvl1pPr marL="0" indent="0" algn="l">
              <a:buNone/>
              <a:defRPr sz="2400">
                <a:solidFill>
                  <a:srgbClr val="14286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10" name="Rectangle 9"/>
          <p:cNvSpPr/>
          <p:nvPr userDrawn="1"/>
        </p:nvSpPr>
        <p:spPr>
          <a:xfrm>
            <a:off x="1" y="0"/>
            <a:ext cx="4920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606" y="410798"/>
            <a:ext cx="3063600" cy="1287688"/>
          </a:xfrm>
          <a:prstGeom prst="rect">
            <a:avLst/>
          </a:prstGeom>
        </p:spPr>
      </p:pic>
    </p:spTree>
    <p:extLst>
      <p:ext uri="{BB962C8B-B14F-4D97-AF65-F5344CB8AC3E}">
        <p14:creationId xmlns:p14="http://schemas.microsoft.com/office/powerpoint/2010/main" val="13358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4.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465667" cy="6858000"/>
          </a:xfrm>
          <a:prstGeom prst="rect">
            <a:avLst/>
          </a:prstGeom>
          <a:solidFill>
            <a:srgbClr val="1428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3" name="Espace réservé du texte 2"/>
          <p:cNvSpPr>
            <a:spLocks noGrp="1"/>
          </p:cNvSpPr>
          <p:nvPr>
            <p:ph type="body" idx="1"/>
          </p:nvPr>
        </p:nvSpPr>
        <p:spPr>
          <a:xfrm>
            <a:off x="838200" y="17113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endParaRPr lang="fr-CA">
              <a:solidFill>
                <a:srgbClr val="262626">
                  <a:tint val="75000"/>
                </a:srgb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endParaRPr lang="fr-CA">
              <a:solidFill>
                <a:srgbClr val="262626">
                  <a:tint val="75000"/>
                </a:srgbClr>
              </a:solidFill>
            </a:endParaRPr>
          </a:p>
        </p:txBody>
      </p:sp>
      <p:sp>
        <p:nvSpPr>
          <p:cNvPr id="6" name="Espace réservé du numéro de diapositive 5"/>
          <p:cNvSpPr>
            <a:spLocks noGrp="1"/>
          </p:cNvSpPr>
          <p:nvPr>
            <p:ph type="sldNum" sz="quarter" idx="4"/>
          </p:nvPr>
        </p:nvSpPr>
        <p:spPr>
          <a:xfrm>
            <a:off x="10325100" y="6348938"/>
            <a:ext cx="1671064" cy="365125"/>
          </a:xfrm>
          <a:prstGeom prst="rect">
            <a:avLst/>
          </a:prstGeom>
        </p:spPr>
        <p:txBody>
          <a:bodyPr vert="horz" lIns="91440" tIns="45720" rIns="91440" bIns="45720" rtlCol="0" anchor="ctr"/>
          <a:lstStyle>
            <a:lvl1pPr algn="r">
              <a:defRPr sz="800" b="1">
                <a:solidFill>
                  <a:srgbClr val="14286E"/>
                </a:solidFill>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
        <p:nvSpPr>
          <p:cNvPr id="2" name="Espace réservé du titre 1"/>
          <p:cNvSpPr>
            <a:spLocks noGrp="1"/>
          </p:cNvSpPr>
          <p:nvPr>
            <p:ph type="title"/>
          </p:nvPr>
        </p:nvSpPr>
        <p:spPr>
          <a:xfrm>
            <a:off x="838200" y="165100"/>
            <a:ext cx="11124000" cy="1325563"/>
          </a:xfrm>
          <a:prstGeom prst="rect">
            <a:avLst/>
          </a:prstGeom>
        </p:spPr>
        <p:txBody>
          <a:bodyPr vert="horz" lIns="91440" tIns="45720" rIns="91440" bIns="45720" rtlCol="0" anchor="ctr">
            <a:normAutofit/>
          </a:bodyPr>
          <a:lstStyle/>
          <a:p>
            <a:r>
              <a:rPr lang="fr-FR"/>
              <a:t>Modifiez le style du titre</a:t>
            </a:r>
            <a:endParaRPr lang="fr-CA"/>
          </a:p>
        </p:txBody>
      </p:sp>
      <p:pic>
        <p:nvPicPr>
          <p:cNvPr id="10" name="Image 9"/>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70864" y="6193020"/>
            <a:ext cx="593645" cy="664980"/>
          </a:xfrm>
          <a:prstGeom prst="rect">
            <a:avLst/>
          </a:prstGeom>
        </p:spPr>
      </p:pic>
    </p:spTree>
    <p:extLst>
      <p:ext uri="{BB962C8B-B14F-4D97-AF65-F5344CB8AC3E}">
        <p14:creationId xmlns:p14="http://schemas.microsoft.com/office/powerpoint/2010/main" val="1046578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64" r:id="rId29"/>
  </p:sldLayoutIdLst>
  <p:hf hdr="0" ftr="0" dt="0"/>
  <p:txStyles>
    <p:titleStyle>
      <a:lvl1pPr algn="l" defTabSz="914400" rtl="0" eaLnBrk="1" latinLnBrk="0" hangingPunct="1">
        <a:lnSpc>
          <a:spcPct val="70000"/>
        </a:lnSpc>
        <a:spcBef>
          <a:spcPct val="0"/>
        </a:spcBef>
        <a:buNone/>
        <a:defRPr sz="4400" b="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2D3C"/>
        </a:buClr>
        <a:buFont typeface="Wingdings" panose="05000000000000000000"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2D3C"/>
        </a:buClr>
        <a:buSzPct val="90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2D3C"/>
        </a:buClr>
        <a:buFont typeface="Wingdings" panose="05000000000000000000"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2D3C"/>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2D3C"/>
        </a:buClr>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465667" cy="6858000"/>
          </a:xfrm>
          <a:prstGeom prst="rect">
            <a:avLst/>
          </a:prstGeom>
          <a:solidFill>
            <a:srgbClr val="1428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rgbClr val="FFFFFF"/>
              </a:solidFill>
            </a:endParaRPr>
          </a:p>
        </p:txBody>
      </p:sp>
      <p:sp>
        <p:nvSpPr>
          <p:cNvPr id="3" name="Espace réservé du texte 2"/>
          <p:cNvSpPr>
            <a:spLocks noGrp="1"/>
          </p:cNvSpPr>
          <p:nvPr>
            <p:ph type="body" idx="1"/>
          </p:nvPr>
        </p:nvSpPr>
        <p:spPr>
          <a:xfrm>
            <a:off x="838200" y="1711325"/>
            <a:ext cx="10515600" cy="435133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endParaRPr lang="fr-CA">
              <a:solidFill>
                <a:srgbClr val="262626">
                  <a:tint val="75000"/>
                </a:srgbClr>
              </a:solidFill>
            </a:endParaRPr>
          </a:p>
        </p:txBody>
      </p:sp>
      <p:sp>
        <p:nvSpPr>
          <p:cNvPr id="5" name="Espace réservé du pied de pag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endParaRPr lang="fr-CA">
              <a:solidFill>
                <a:srgbClr val="262626">
                  <a:tint val="75000"/>
                </a:srgbClr>
              </a:solidFill>
            </a:endParaRPr>
          </a:p>
        </p:txBody>
      </p:sp>
      <p:sp>
        <p:nvSpPr>
          <p:cNvPr id="6" name="Espace réservé du numéro de diapositive 5"/>
          <p:cNvSpPr>
            <a:spLocks noGrp="1"/>
          </p:cNvSpPr>
          <p:nvPr>
            <p:ph type="sldNum" sz="quarter" idx="4"/>
          </p:nvPr>
        </p:nvSpPr>
        <p:spPr>
          <a:xfrm>
            <a:off x="10325100" y="6348939"/>
            <a:ext cx="1671064" cy="365125"/>
          </a:xfrm>
          <a:prstGeom prst="rect">
            <a:avLst/>
          </a:prstGeom>
        </p:spPr>
        <p:txBody>
          <a:bodyPr vert="horz" lIns="91440" tIns="45720" rIns="91440" bIns="45720" rtlCol="0" anchor="ctr"/>
          <a:lstStyle>
            <a:lvl1pPr algn="r">
              <a:defRPr sz="800" b="1">
                <a:solidFill>
                  <a:srgbClr val="14286E"/>
                </a:solidFill>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
        <p:nvSpPr>
          <p:cNvPr id="2" name="Espace réservé du titre 1"/>
          <p:cNvSpPr>
            <a:spLocks noGrp="1"/>
          </p:cNvSpPr>
          <p:nvPr>
            <p:ph type="title"/>
          </p:nvPr>
        </p:nvSpPr>
        <p:spPr>
          <a:xfrm>
            <a:off x="838200" y="165101"/>
            <a:ext cx="11124000" cy="1325563"/>
          </a:xfrm>
          <a:prstGeom prst="rect">
            <a:avLst/>
          </a:prstGeom>
        </p:spPr>
        <p:txBody>
          <a:bodyPr vert="horz" lIns="91440" tIns="45720" rIns="91440" bIns="45720" rtlCol="0" anchor="ctr">
            <a:normAutofit/>
          </a:bodyPr>
          <a:lstStyle/>
          <a:p>
            <a:r>
              <a:rPr lang="fr-FR"/>
              <a:t>Modifiez le style du titre</a:t>
            </a:r>
            <a:endParaRPr lang="fr-CA"/>
          </a:p>
        </p:txBody>
      </p:sp>
      <p:pic>
        <p:nvPicPr>
          <p:cNvPr id="10" name="Image 9"/>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0864" y="6193021"/>
            <a:ext cx="593645" cy="664980"/>
          </a:xfrm>
          <a:prstGeom prst="rect">
            <a:avLst/>
          </a:prstGeom>
        </p:spPr>
      </p:pic>
    </p:spTree>
    <p:extLst>
      <p:ext uri="{BB962C8B-B14F-4D97-AF65-F5344CB8AC3E}">
        <p14:creationId xmlns:p14="http://schemas.microsoft.com/office/powerpoint/2010/main" val="5999945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ftr="0" dt="0"/>
  <p:txStyles>
    <p:titleStyle>
      <a:lvl1pPr algn="l" defTabSz="685800" rtl="0" eaLnBrk="1" latinLnBrk="0" hangingPunct="1">
        <a:lnSpc>
          <a:spcPct val="80000"/>
        </a:lnSpc>
        <a:spcBef>
          <a:spcPct val="0"/>
        </a:spcBef>
        <a:buNone/>
        <a:defRPr sz="3200" b="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FF2D3C"/>
        </a:buClr>
        <a:buFont typeface="Wingdings" panose="05000000000000000000"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FF2D3C"/>
        </a:buClr>
        <a:buSzPct val="90000"/>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FF2D3C"/>
        </a:buClr>
        <a:buFont typeface="Wingdings" panose="05000000000000000000"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FF2D3C"/>
        </a:buClr>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FF2D3C"/>
        </a:buClr>
        <a:buFont typeface="Wingdings" panose="05000000000000000000" pitchFamily="2" charset="2"/>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711325"/>
            <a:ext cx="10515600" cy="435133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endParaRPr lang="fr-CA">
              <a:solidFill>
                <a:srgbClr val="262626">
                  <a:tint val="75000"/>
                </a:srgbClr>
              </a:solidFill>
            </a:endParaRPr>
          </a:p>
        </p:txBody>
      </p:sp>
      <p:sp>
        <p:nvSpPr>
          <p:cNvPr id="5" name="Espace réservé du pied de pag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endParaRPr lang="fr-CA">
              <a:solidFill>
                <a:srgbClr val="262626">
                  <a:tint val="75000"/>
                </a:srgbClr>
              </a:solidFill>
            </a:endParaRPr>
          </a:p>
        </p:txBody>
      </p:sp>
      <p:sp>
        <p:nvSpPr>
          <p:cNvPr id="6" name="Espace réservé du numéro de diapositive 5"/>
          <p:cNvSpPr>
            <a:spLocks noGrp="1"/>
          </p:cNvSpPr>
          <p:nvPr>
            <p:ph type="sldNum" sz="quarter" idx="4"/>
          </p:nvPr>
        </p:nvSpPr>
        <p:spPr>
          <a:xfrm>
            <a:off x="10325100" y="6348939"/>
            <a:ext cx="1671064" cy="365125"/>
          </a:xfrm>
          <a:prstGeom prst="rect">
            <a:avLst/>
          </a:prstGeom>
        </p:spPr>
        <p:txBody>
          <a:bodyPr vert="horz" lIns="91440" tIns="45720" rIns="91440" bIns="45720" rtlCol="0" anchor="ctr"/>
          <a:lstStyle>
            <a:lvl1pPr algn="r">
              <a:defRPr sz="800" b="1">
                <a:solidFill>
                  <a:srgbClr val="14286E"/>
                </a:solidFill>
                <a:latin typeface="Arial" panose="020B0604020202020204" pitchFamily="34" charset="0"/>
                <a:cs typeface="Arial" panose="020B0604020202020204" pitchFamily="34" charset="0"/>
              </a:defRPr>
            </a:lvl1pPr>
          </a:lstStyle>
          <a:p>
            <a:fld id="{1766C594-AA70-4323-AF97-D1755D5C9C86}" type="slidenum">
              <a:rPr lang="fr-CA" smtClean="0"/>
              <a:pPr/>
              <a:t>‹N°›</a:t>
            </a:fld>
            <a:endParaRPr lang="fr-CA"/>
          </a:p>
        </p:txBody>
      </p:sp>
      <p:sp>
        <p:nvSpPr>
          <p:cNvPr id="2" name="Espace réservé du titre 1"/>
          <p:cNvSpPr>
            <a:spLocks noGrp="1"/>
          </p:cNvSpPr>
          <p:nvPr>
            <p:ph type="title"/>
          </p:nvPr>
        </p:nvSpPr>
        <p:spPr>
          <a:xfrm>
            <a:off x="838200" y="165101"/>
            <a:ext cx="11124000" cy="1325563"/>
          </a:xfrm>
          <a:prstGeom prst="rect">
            <a:avLst/>
          </a:prstGeom>
        </p:spPr>
        <p:txBody>
          <a:bodyPr vert="horz" lIns="91440" tIns="45720" rIns="91440" bIns="45720" rtlCol="0" anchor="ctr">
            <a:normAutofit/>
          </a:bodyPr>
          <a:lstStyle/>
          <a:p>
            <a:r>
              <a:rPr lang="fr-FR"/>
              <a:t>Modifiez le style du titre</a:t>
            </a:r>
            <a:endParaRPr lang="fr-CA"/>
          </a:p>
        </p:txBody>
      </p:sp>
    </p:spTree>
    <p:extLst>
      <p:ext uri="{BB962C8B-B14F-4D97-AF65-F5344CB8AC3E}">
        <p14:creationId xmlns:p14="http://schemas.microsoft.com/office/powerpoint/2010/main" val="296054116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Lst>
  <p:hf hdr="0" ftr="0" dt="0"/>
  <p:txStyles>
    <p:titleStyle>
      <a:lvl1pPr algn="l" defTabSz="914377" rtl="0" eaLnBrk="1" latinLnBrk="0" hangingPunct="1">
        <a:lnSpc>
          <a:spcPct val="80000"/>
        </a:lnSpc>
        <a:spcBef>
          <a:spcPct val="0"/>
        </a:spcBef>
        <a:buNone/>
        <a:defRPr sz="4267" b="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FF2D3C"/>
        </a:buClr>
        <a:buFont typeface="Wingdings" panose="05000000000000000000" pitchFamily="2" charset="2"/>
        <a:buChar char="§"/>
        <a:defRPr sz="2667"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FF2D3C"/>
        </a:buClr>
        <a:buSzPct val="90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FF2D3C"/>
        </a:buClr>
        <a:buFont typeface="Wingdings" panose="05000000000000000000" pitchFamily="2" charset="2"/>
        <a:buChar char="§"/>
        <a:defRPr sz="2133"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FF2D3C"/>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FF2D3C"/>
        </a:buClr>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03/12/2025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197855286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tags" Target="../tags/tag10.xml"/><Relationship Id="rId16" Type="http://schemas.openxmlformats.org/officeDocument/2006/relationships/image" Target="../media/image46.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2.xml"/><Relationship Id="rId5" Type="http://schemas.openxmlformats.org/officeDocument/2006/relationships/tags" Target="../tags/tag13.xml"/><Relationship Id="rId15" Type="http://schemas.openxmlformats.org/officeDocument/2006/relationships/image" Target="../media/image45.svg"/><Relationship Id="rId10" Type="http://schemas.openxmlformats.org/officeDocument/2006/relationships/slideLayout" Target="../slideLayouts/slideLayout84.xml"/><Relationship Id="rId19" Type="http://schemas.openxmlformats.org/officeDocument/2006/relationships/image" Target="../media/image49.sv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53.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5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51.png"/><Relationship Id="rId5" Type="http://schemas.openxmlformats.org/officeDocument/2006/relationships/tags" Target="../tags/tag22.xml"/><Relationship Id="rId10" Type="http://schemas.openxmlformats.org/officeDocument/2006/relationships/image" Target="../media/image50.png"/><Relationship Id="rId4" Type="http://schemas.openxmlformats.org/officeDocument/2006/relationships/tags" Target="../tags/tag2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tags" Target="../tags/tag27.xml"/><Relationship Id="rId7" Type="http://schemas.openxmlformats.org/officeDocument/2006/relationships/image" Target="../media/image54.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84.xml"/><Relationship Id="rId5" Type="http://schemas.openxmlformats.org/officeDocument/2006/relationships/tags" Target="../tags/tag29.xml"/><Relationship Id="rId10" Type="http://schemas.openxmlformats.org/officeDocument/2006/relationships/image" Target="../media/image57.svg"/><Relationship Id="rId4" Type="http://schemas.openxmlformats.org/officeDocument/2006/relationships/tags" Target="../tags/tag28.xml"/><Relationship Id="rId9" Type="http://schemas.openxmlformats.org/officeDocument/2006/relationships/image" Target="../media/image56.png"/></Relationships>
</file>

<file path=ppt/slides/_rels/slide5.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tags" Target="../tags/tag32.xml"/><Relationship Id="rId7" Type="http://schemas.openxmlformats.org/officeDocument/2006/relationships/slideLayout" Target="../slideLayouts/slideLayout8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61.emf"/><Relationship Id="rId5" Type="http://schemas.openxmlformats.org/officeDocument/2006/relationships/tags" Target="../tags/tag34.xml"/><Relationship Id="rId10" Type="http://schemas.openxmlformats.org/officeDocument/2006/relationships/image" Target="../media/image60.emf"/><Relationship Id="rId4" Type="http://schemas.openxmlformats.org/officeDocument/2006/relationships/tags" Target="../tags/tag33.xml"/><Relationship Id="rId9" Type="http://schemas.openxmlformats.org/officeDocument/2006/relationships/image" Target="../media/image59.emf"/></Relationships>
</file>

<file path=ppt/slides/_rels/slide6.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4.xml"/><Relationship Id="rId5" Type="http://schemas.openxmlformats.org/officeDocument/2006/relationships/slideLayout" Target="../slideLayouts/slideLayout87.xml"/><Relationship Id="rId4" Type="http://schemas.openxmlformats.org/officeDocument/2006/relationships/tags" Target="../tags/tag39.xml"/></Relationships>
</file>

<file path=ppt/slides/_rels/slide7.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hyperlink" Target="mailto:Daniel.silverman@invest-quebec.com" TargetMode="External"/><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hyperlink" Target="mailto:Jeremie.bourque@invest-quebec.com" TargetMode="External"/><Relationship Id="rId9" Type="http://schemas.openxmlformats.org/officeDocument/2006/relationships/image" Target="../media/image67.png"/><Relationship Id="rId14" Type="http://schemas.openxmlformats.org/officeDocument/2006/relationships/image" Target="../media/image7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a:extLst>
              <a:ext uri="{FF2B5EF4-FFF2-40B4-BE49-F238E27FC236}">
                <a16:creationId xmlns:a16="http://schemas.microsoft.com/office/drawing/2014/main" id="{708C1640-7877-C005-4CD1-A4792000E3BD}"/>
              </a:ext>
            </a:extLst>
          </p:cNvPr>
          <p:cNvSpPr txBox="1">
            <a:spLocks/>
          </p:cNvSpPr>
          <p:nvPr>
            <p:custDataLst>
              <p:tags r:id="rId1"/>
            </p:custDataLst>
          </p:nvPr>
        </p:nvSpPr>
        <p:spPr>
          <a:xfrm>
            <a:off x="533844" y="1349340"/>
            <a:ext cx="6379020" cy="199504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0" i="0" kern="1200">
                <a:solidFill>
                  <a:schemeClr val="bg1"/>
                </a:solidFill>
                <a:latin typeface="Arial Regular"/>
                <a:ea typeface="+mj-ea"/>
                <a:cs typeface="+mj-cs"/>
              </a:defRPr>
            </a:lvl1pPr>
          </a:lstStyle>
          <a:p>
            <a:endParaRPr lang="fr-FR" sz="4400" b="1"/>
          </a:p>
        </p:txBody>
      </p:sp>
      <p:sp>
        <p:nvSpPr>
          <p:cNvPr id="12" name="Titre 2">
            <a:extLst>
              <a:ext uri="{FF2B5EF4-FFF2-40B4-BE49-F238E27FC236}">
                <a16:creationId xmlns:a16="http://schemas.microsoft.com/office/drawing/2014/main" id="{F4108BDF-6A33-7D04-B04D-CED7AB812CE6}"/>
              </a:ext>
            </a:extLst>
          </p:cNvPr>
          <p:cNvSpPr txBox="1">
            <a:spLocks/>
          </p:cNvSpPr>
          <p:nvPr>
            <p:custDataLst>
              <p:tags r:id="rId2"/>
            </p:custDataLst>
          </p:nvPr>
        </p:nvSpPr>
        <p:spPr>
          <a:xfrm>
            <a:off x="597852" y="5156269"/>
            <a:ext cx="6637353" cy="1614155"/>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b="0" i="0" kern="1200" cap="none" baseline="0">
                <a:solidFill>
                  <a:schemeClr val="bg1"/>
                </a:solidFill>
                <a:latin typeface="Arial Regular"/>
                <a:ea typeface="+mj-ea"/>
                <a:cs typeface="+mj-cs"/>
              </a:defRPr>
            </a:lvl1pPr>
          </a:lstStyle>
          <a:p>
            <a:r>
              <a:rPr lang="fr-CA" sz="1800"/>
              <a:t>16 septembre 2025</a:t>
            </a:r>
            <a:endParaRPr lang="fr-CA" sz="1800">
              <a:solidFill>
                <a:schemeClr val="bg1"/>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CA" sz="1600" b="1" i="0" u="none" strike="noStrike" kern="1200" cap="none" spc="0" normalizeH="0" baseline="0" noProof="0">
              <a:ln>
                <a:noFill/>
              </a:ln>
              <a:solidFill>
                <a:srgbClr val="FFFFFF"/>
              </a:solidFill>
              <a:effectLst/>
              <a:uLnTx/>
              <a:uFillTx/>
              <a:latin typeface="Arial Regular"/>
              <a:ea typeface="+mj-ea"/>
              <a:cs typeface="+mj-cs"/>
            </a:endParaRPr>
          </a:p>
        </p:txBody>
      </p:sp>
      <p:sp>
        <p:nvSpPr>
          <p:cNvPr id="3" name="ZoneTexte 2">
            <a:extLst>
              <a:ext uri="{FF2B5EF4-FFF2-40B4-BE49-F238E27FC236}">
                <a16:creationId xmlns:a16="http://schemas.microsoft.com/office/drawing/2014/main" id="{6EE7B565-D1D3-AFE5-B8C9-3450EB617B64}"/>
              </a:ext>
            </a:extLst>
          </p:cNvPr>
          <p:cNvSpPr txBox="1"/>
          <p:nvPr/>
        </p:nvSpPr>
        <p:spPr>
          <a:xfrm>
            <a:off x="160019" y="1001868"/>
            <a:ext cx="6938025" cy="1569660"/>
          </a:xfrm>
          <a:prstGeom prst="rect">
            <a:avLst/>
          </a:prstGeom>
          <a:noFill/>
        </p:spPr>
        <p:txBody>
          <a:bodyPr wrap="square">
            <a:spAutoFit/>
          </a:bodyPr>
          <a:lstStyle/>
          <a:p>
            <a:r>
              <a:rPr lang="fr-FR" sz="3200" b="1" dirty="0">
                <a:solidFill>
                  <a:schemeClr val="bg1"/>
                </a:solidFill>
                <a:latin typeface="Arial"/>
                <a:cs typeface="Arial"/>
              </a:rPr>
              <a:t>Attraction d’investissements étrangers - Minéraux critiques </a:t>
            </a:r>
            <a:br>
              <a:rPr lang="fr-FR" sz="3200" b="1" dirty="0">
                <a:solidFill>
                  <a:schemeClr val="bg1"/>
                </a:solidFill>
                <a:latin typeface="Arial"/>
                <a:cs typeface="Arial"/>
              </a:rPr>
            </a:br>
            <a:r>
              <a:rPr lang="fr-FR" sz="3200" b="1" dirty="0">
                <a:solidFill>
                  <a:schemeClr val="bg1"/>
                </a:solidFill>
                <a:latin typeface="Arial"/>
                <a:cs typeface="Arial"/>
              </a:rPr>
              <a:t>et stratégiques</a:t>
            </a:r>
            <a:endParaRPr lang="fr-CA" sz="3200" dirty="0">
              <a:solidFill>
                <a:schemeClr val="bg1"/>
              </a:solidFill>
            </a:endParaRPr>
          </a:p>
        </p:txBody>
      </p:sp>
    </p:spTree>
    <p:extLst>
      <p:ext uri="{BB962C8B-B14F-4D97-AF65-F5344CB8AC3E}">
        <p14:creationId xmlns:p14="http://schemas.microsoft.com/office/powerpoint/2010/main" val="145468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6FEC4-5587-8525-F022-34A48956A31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433CEB0-3054-40ED-A242-A2AA6F686F0E}"/>
              </a:ext>
            </a:extLst>
          </p:cNvPr>
          <p:cNvSpPr>
            <a:spLocks noGrp="1"/>
          </p:cNvSpPr>
          <p:nvPr>
            <p:ph type="body" sz="quarter" idx="19"/>
            <p:custDataLst>
              <p:tags r:id="rId1"/>
            </p:custDataLst>
          </p:nvPr>
        </p:nvSpPr>
        <p:spPr>
          <a:xfrm>
            <a:off x="6482776" y="4230954"/>
            <a:ext cx="5065162" cy="324050"/>
          </a:xfrm>
        </p:spPr>
        <p:txBody>
          <a:bodyPr vert="horz" lIns="91440" tIns="45720" rIns="91440" bIns="45720" rtlCol="0" anchor="t">
            <a:noAutofit/>
          </a:bodyPr>
          <a:lst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indent="0">
              <a:buNone/>
            </a:pPr>
            <a:r>
              <a:rPr lang="en-US" sz="2000" b="1" err="1">
                <a:solidFill>
                  <a:srgbClr val="14286E"/>
                </a:solidFill>
                <a:latin typeface="Arial"/>
                <a:cs typeface="Arial"/>
              </a:rPr>
              <a:t>Intégration</a:t>
            </a:r>
            <a:r>
              <a:rPr lang="en-US" sz="2000" b="1">
                <a:solidFill>
                  <a:srgbClr val="14286E"/>
                </a:solidFill>
                <a:latin typeface="Arial"/>
                <a:cs typeface="Arial"/>
              </a:rPr>
              <a:t> dans </a:t>
            </a:r>
            <a:r>
              <a:rPr lang="en-US" sz="2000" b="1" err="1">
                <a:solidFill>
                  <a:srgbClr val="14286E"/>
                </a:solidFill>
                <a:latin typeface="Arial"/>
                <a:cs typeface="Arial"/>
              </a:rPr>
              <a:t>l’écosystème</a:t>
            </a:r>
            <a:endParaRPr lang="en-US" sz="2000">
              <a:latin typeface="Arial"/>
              <a:cs typeface="Arial"/>
            </a:endParaRPr>
          </a:p>
          <a:p>
            <a:pPr marL="742315" lvl="1" indent="-285115">
              <a:buFont typeface="Courier New" panose="05000000000000000000" pitchFamily="2" charset="2"/>
              <a:buChar char="o"/>
            </a:pPr>
            <a:r>
              <a:rPr lang="en-US" sz="1400" err="1">
                <a:latin typeface="Arial"/>
                <a:cs typeface="Arial"/>
              </a:rPr>
              <a:t>Interdépendance</a:t>
            </a:r>
            <a:r>
              <a:rPr lang="en-US" sz="1400">
                <a:latin typeface="Arial"/>
                <a:cs typeface="Arial"/>
              </a:rPr>
              <a:t> des </a:t>
            </a:r>
            <a:r>
              <a:rPr lang="en-US" sz="1400" err="1">
                <a:latin typeface="Arial"/>
                <a:cs typeface="Arial"/>
              </a:rPr>
              <a:t>projets</a:t>
            </a:r>
            <a:endParaRPr lang="en-US" sz="1400">
              <a:latin typeface="Arial"/>
              <a:cs typeface="Arial"/>
            </a:endParaRPr>
          </a:p>
          <a:p>
            <a:pPr marL="742315" lvl="1" indent="-285115">
              <a:buFont typeface="Courier New" panose="05000000000000000000" pitchFamily="2" charset="2"/>
              <a:buChar char="o"/>
            </a:pPr>
            <a:r>
              <a:rPr lang="en-US" sz="1400" b="1" err="1">
                <a:latin typeface="Arial"/>
                <a:cs typeface="Arial"/>
              </a:rPr>
              <a:t>Connexion</a:t>
            </a:r>
            <a:r>
              <a:rPr lang="en-US" sz="1400" b="1">
                <a:latin typeface="Arial"/>
                <a:cs typeface="Arial"/>
              </a:rPr>
              <a:t> avec les </a:t>
            </a:r>
            <a:r>
              <a:rPr lang="en-US" sz="1400" b="1" err="1">
                <a:latin typeface="Arial"/>
                <a:cs typeface="Arial"/>
              </a:rPr>
              <a:t>organisations</a:t>
            </a:r>
            <a:r>
              <a:rPr lang="en-US" sz="1400" b="1">
                <a:latin typeface="Arial"/>
                <a:cs typeface="Arial"/>
              </a:rPr>
              <a:t> de R&amp;D</a:t>
            </a:r>
          </a:p>
          <a:p>
            <a:pPr marL="742315" lvl="1" indent="-285115">
              <a:buFont typeface="Courier New" panose="05000000000000000000" pitchFamily="2" charset="2"/>
              <a:buChar char="o"/>
            </a:pPr>
            <a:r>
              <a:rPr lang="en-US" sz="1400">
                <a:latin typeface="Arial"/>
                <a:cs typeface="Arial"/>
              </a:rPr>
              <a:t>Mise </a:t>
            </a:r>
            <a:r>
              <a:rPr lang="en-US" sz="1400" err="1">
                <a:latin typeface="Arial"/>
                <a:cs typeface="Arial"/>
              </a:rPr>
              <a:t>en</a:t>
            </a:r>
            <a:r>
              <a:rPr lang="en-US" sz="1400">
                <a:latin typeface="Arial"/>
                <a:cs typeface="Arial"/>
              </a:rPr>
              <a:t> relation avec les </a:t>
            </a:r>
            <a:r>
              <a:rPr lang="en-US" sz="1400" err="1">
                <a:latin typeface="Arial"/>
                <a:cs typeface="Arial"/>
              </a:rPr>
              <a:t>ressources</a:t>
            </a:r>
            <a:r>
              <a:rPr lang="en-US" sz="1400">
                <a:latin typeface="Arial"/>
                <a:cs typeface="Arial"/>
              </a:rPr>
              <a:t> locales</a:t>
            </a:r>
          </a:p>
          <a:p>
            <a:pPr marL="742315" lvl="1" indent="-285115">
              <a:buFont typeface="Courier New" panose="05000000000000000000" pitchFamily="2" charset="2"/>
              <a:buChar char="o"/>
            </a:pPr>
            <a:r>
              <a:rPr lang="en-US" sz="1400" err="1">
                <a:latin typeface="Arial"/>
                <a:cs typeface="Arial"/>
              </a:rPr>
              <a:t>Établir</a:t>
            </a:r>
            <a:r>
              <a:rPr lang="en-US" sz="1400">
                <a:latin typeface="Arial"/>
                <a:cs typeface="Arial"/>
              </a:rPr>
              <a:t> des </a:t>
            </a:r>
            <a:r>
              <a:rPr lang="en-US" sz="1400" err="1">
                <a:latin typeface="Arial"/>
                <a:cs typeface="Arial"/>
              </a:rPr>
              <a:t>ponts</a:t>
            </a:r>
            <a:r>
              <a:rPr lang="en-US" sz="1400">
                <a:latin typeface="Arial"/>
                <a:cs typeface="Arial"/>
              </a:rPr>
              <a:t> entre les </a:t>
            </a:r>
            <a:r>
              <a:rPr lang="en-US" sz="1400" err="1">
                <a:latin typeface="Arial"/>
                <a:cs typeface="Arial"/>
              </a:rPr>
              <a:t>différents</a:t>
            </a:r>
            <a:r>
              <a:rPr lang="en-US" sz="1400">
                <a:latin typeface="Arial"/>
                <a:cs typeface="Arial"/>
              </a:rPr>
              <a:t> </a:t>
            </a:r>
            <a:r>
              <a:rPr lang="en-US" sz="1400" err="1">
                <a:latin typeface="Arial"/>
                <a:cs typeface="Arial"/>
              </a:rPr>
              <a:t>organismes</a:t>
            </a:r>
            <a:r>
              <a:rPr lang="en-US" sz="1400">
                <a:latin typeface="Arial"/>
                <a:cs typeface="Arial"/>
              </a:rPr>
              <a:t> et </a:t>
            </a:r>
            <a:r>
              <a:rPr lang="en-US" sz="1400" err="1">
                <a:latin typeface="Arial"/>
                <a:cs typeface="Arial"/>
              </a:rPr>
              <a:t>ministères</a:t>
            </a:r>
            <a:endParaRPr lang="fr-CA" sz="1400">
              <a:latin typeface="Arial"/>
              <a:cs typeface="Arial"/>
            </a:endParaRPr>
          </a:p>
        </p:txBody>
      </p:sp>
      <p:sp>
        <p:nvSpPr>
          <p:cNvPr id="6" name="Title 5">
            <a:extLst>
              <a:ext uri="{FF2B5EF4-FFF2-40B4-BE49-F238E27FC236}">
                <a16:creationId xmlns:a16="http://schemas.microsoft.com/office/drawing/2014/main" id="{BB30B233-774A-EBBE-ADE9-623F13EB871D}"/>
              </a:ext>
            </a:extLst>
          </p:cNvPr>
          <p:cNvSpPr>
            <a:spLocks noGrp="1"/>
          </p:cNvSpPr>
          <p:nvPr>
            <p:ph type="title"/>
            <p:custDataLst>
              <p:tags r:id="rId2"/>
            </p:custDataLst>
          </p:nvPr>
        </p:nvSpPr>
        <p:spPr/>
        <p:txBody>
          <a:bodyPr>
            <a:normAutofit/>
          </a:bodyPr>
          <a:lst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800" b="1" err="1">
                <a:solidFill>
                  <a:srgbClr val="002060"/>
                </a:solidFill>
                <a:latin typeface="Arial"/>
                <a:ea typeface="+mj-ea"/>
                <a:cs typeface="Arial"/>
              </a:rPr>
              <a:t>Rôle</a:t>
            </a:r>
            <a:r>
              <a:rPr lang="en-US" sz="2800" b="1">
                <a:solidFill>
                  <a:srgbClr val="002060"/>
                </a:solidFill>
                <a:latin typeface="Arial"/>
                <a:ea typeface="+mj-ea"/>
                <a:cs typeface="Arial"/>
              </a:rPr>
              <a:t> </a:t>
            </a:r>
            <a:r>
              <a:rPr lang="en-US" sz="2800" b="1" err="1">
                <a:solidFill>
                  <a:srgbClr val="002060"/>
                </a:solidFill>
                <a:latin typeface="Arial"/>
                <a:ea typeface="+mj-ea"/>
                <a:cs typeface="Arial"/>
              </a:rPr>
              <a:t>d’Investissement</a:t>
            </a:r>
            <a:r>
              <a:rPr lang="en-US" sz="2800" b="1">
                <a:solidFill>
                  <a:srgbClr val="002060"/>
                </a:solidFill>
                <a:latin typeface="Arial"/>
                <a:ea typeface="+mj-ea"/>
                <a:cs typeface="Arial"/>
              </a:rPr>
              <a:t> Québec /</a:t>
            </a:r>
            <a:br>
              <a:rPr lang="en-US" sz="2800" b="1">
                <a:solidFill>
                  <a:srgbClr val="002060"/>
                </a:solidFill>
                <a:latin typeface="Arial"/>
                <a:ea typeface="+mj-ea"/>
                <a:cs typeface="Arial"/>
              </a:rPr>
            </a:br>
            <a:r>
              <a:rPr lang="en-US" sz="2800" b="1">
                <a:solidFill>
                  <a:srgbClr val="002060"/>
                </a:solidFill>
                <a:latin typeface="Arial"/>
                <a:ea typeface="+mj-ea"/>
                <a:cs typeface="Arial"/>
              </a:rPr>
              <a:t>Investissement Québec International</a:t>
            </a:r>
          </a:p>
        </p:txBody>
      </p:sp>
      <p:sp>
        <p:nvSpPr>
          <p:cNvPr id="2" name="Text Placeholder 1">
            <a:extLst>
              <a:ext uri="{FF2B5EF4-FFF2-40B4-BE49-F238E27FC236}">
                <a16:creationId xmlns:a16="http://schemas.microsoft.com/office/drawing/2014/main" id="{7E0B85D5-C762-ED77-4D4F-923CE7AED66B}"/>
              </a:ext>
            </a:extLst>
          </p:cNvPr>
          <p:cNvSpPr>
            <a:spLocks noGrp="1"/>
          </p:cNvSpPr>
          <p:nvPr>
            <p:ph idx="4294967295"/>
            <p:custDataLst>
              <p:tags r:id="rId3"/>
            </p:custDataLst>
          </p:nvPr>
        </p:nvSpPr>
        <p:spPr>
          <a:xfrm>
            <a:off x="1273072" y="4363216"/>
            <a:ext cx="4256088" cy="1736725"/>
          </a:xfrm>
          <a:noFill/>
        </p:spPr>
        <p:txBody>
          <a:bodyPr vert="horz" lIns="91440" tIns="45720" rIns="91440" bIns="45720" rtlCol="0" anchor="t">
            <a:normAutofit/>
          </a:bodyPr>
          <a:lst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2000" b="1" err="1">
                <a:solidFill>
                  <a:srgbClr val="14286E"/>
                </a:solidFill>
                <a:latin typeface="Arial"/>
                <a:cs typeface="Arial"/>
              </a:rPr>
              <a:t>Approvisionnement</a:t>
            </a:r>
            <a:endParaRPr lang="en-US" sz="2000">
              <a:latin typeface="Arial"/>
              <a:cs typeface="Arial"/>
            </a:endParaRPr>
          </a:p>
          <a:p>
            <a:pPr marL="742315" lvl="1" indent="-285115">
              <a:buFont typeface="Courier New" panose="05000000000000000000" pitchFamily="2" charset="2"/>
              <a:buChar char="o"/>
            </a:pPr>
            <a:r>
              <a:rPr lang="en-US" sz="1400" b="1">
                <a:latin typeface="Arial"/>
                <a:cs typeface="Arial"/>
              </a:rPr>
              <a:t>Introduction à des compagnies et technologies </a:t>
            </a:r>
            <a:r>
              <a:rPr lang="en-US" sz="1400" b="1" err="1">
                <a:latin typeface="Arial"/>
                <a:cs typeface="Arial"/>
              </a:rPr>
              <a:t>minières</a:t>
            </a:r>
            <a:r>
              <a:rPr lang="en-US" sz="1400" b="1">
                <a:latin typeface="Arial"/>
                <a:cs typeface="Arial"/>
              </a:rPr>
              <a:t> locales </a:t>
            </a:r>
            <a:r>
              <a:rPr lang="en-US" sz="1400" b="1" err="1">
                <a:latin typeface="Arial"/>
                <a:cs typeface="Arial"/>
              </a:rPr>
              <a:t>ciblées</a:t>
            </a:r>
            <a:endParaRPr lang="en-US" sz="1400" b="1">
              <a:latin typeface="Arial"/>
              <a:cs typeface="Arial"/>
            </a:endParaRPr>
          </a:p>
          <a:p>
            <a:pPr marL="742315" lvl="1" indent="-285115">
              <a:buFont typeface="Courier New" panose="05000000000000000000" pitchFamily="2" charset="2"/>
              <a:buChar char="o"/>
            </a:pPr>
            <a:r>
              <a:rPr lang="en-US" sz="1400">
                <a:latin typeface="Arial"/>
                <a:cs typeface="Arial"/>
              </a:rPr>
              <a:t>Intrants </a:t>
            </a:r>
            <a:r>
              <a:rPr lang="en-US" sz="1400" err="1">
                <a:latin typeface="Arial"/>
                <a:cs typeface="Arial"/>
              </a:rPr>
              <a:t>stratégiques</a:t>
            </a:r>
            <a:r>
              <a:rPr lang="en-US" sz="1400">
                <a:latin typeface="Arial"/>
                <a:cs typeface="Arial"/>
              </a:rPr>
              <a:t>, </a:t>
            </a:r>
            <a:r>
              <a:rPr lang="en-US" sz="1400" err="1">
                <a:latin typeface="Arial"/>
                <a:cs typeface="Arial"/>
              </a:rPr>
              <a:t>produits</a:t>
            </a:r>
            <a:r>
              <a:rPr lang="en-US" sz="1400">
                <a:latin typeface="Arial"/>
                <a:cs typeface="Arial"/>
              </a:rPr>
              <a:t> </a:t>
            </a:r>
            <a:r>
              <a:rPr lang="en-US" sz="1400" err="1">
                <a:latin typeface="Arial"/>
                <a:cs typeface="Arial"/>
              </a:rPr>
              <a:t>chimiques</a:t>
            </a:r>
            <a:r>
              <a:rPr lang="en-US" sz="1400">
                <a:latin typeface="Arial"/>
                <a:cs typeface="Arial"/>
              </a:rPr>
              <a:t> et </a:t>
            </a:r>
            <a:r>
              <a:rPr lang="en-US" sz="1400" err="1">
                <a:latin typeface="Arial"/>
                <a:cs typeface="Arial"/>
              </a:rPr>
              <a:t>autres</a:t>
            </a:r>
            <a:endParaRPr lang="en-US" sz="1400">
              <a:latin typeface="Arial"/>
              <a:cs typeface="Arial"/>
            </a:endParaRPr>
          </a:p>
        </p:txBody>
      </p:sp>
      <p:sp>
        <p:nvSpPr>
          <p:cNvPr id="9" name="Text Placeholder 8">
            <a:extLst>
              <a:ext uri="{FF2B5EF4-FFF2-40B4-BE49-F238E27FC236}">
                <a16:creationId xmlns:a16="http://schemas.microsoft.com/office/drawing/2014/main" id="{A001CAF1-B93C-4675-62E9-C3FF1389F5D4}"/>
              </a:ext>
            </a:extLst>
          </p:cNvPr>
          <p:cNvSpPr>
            <a:spLocks noGrp="1"/>
          </p:cNvSpPr>
          <p:nvPr>
            <p:ph type="body" sz="quarter" idx="4294967295"/>
            <p:custDataLst>
              <p:tags r:id="rId4"/>
            </p:custDataLst>
          </p:nvPr>
        </p:nvSpPr>
        <p:spPr>
          <a:xfrm>
            <a:off x="6482776" y="2113572"/>
            <a:ext cx="3617912" cy="1484313"/>
          </a:xfrm>
        </p:spPr>
        <p:txBody>
          <a:bodyPr vert="horz" lIns="91440" tIns="45720" rIns="91440" bIns="45720" rtlCol="0" anchor="t">
            <a:normAutofit fontScale="92500"/>
          </a:bodyPr>
          <a:lst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indent="0">
              <a:buNone/>
            </a:pPr>
            <a:r>
              <a:rPr lang="en-US" sz="2000" b="1" err="1">
                <a:solidFill>
                  <a:srgbClr val="14286E"/>
                </a:solidFill>
                <a:latin typeface="Arial"/>
                <a:cs typeface="Arial"/>
              </a:rPr>
              <a:t>Financement</a:t>
            </a:r>
            <a:r>
              <a:rPr lang="en-US" sz="2000" b="1">
                <a:solidFill>
                  <a:srgbClr val="14286E"/>
                </a:solidFill>
                <a:latin typeface="Arial"/>
                <a:cs typeface="Arial"/>
              </a:rPr>
              <a:t> des </a:t>
            </a:r>
            <a:r>
              <a:rPr lang="en-US" sz="2000" b="1" err="1">
                <a:solidFill>
                  <a:srgbClr val="14286E"/>
                </a:solidFill>
                <a:latin typeface="Arial"/>
                <a:cs typeface="Arial"/>
              </a:rPr>
              <a:t>projets</a:t>
            </a:r>
            <a:endParaRPr lang="en-US" sz="2000">
              <a:latin typeface="Arial"/>
              <a:cs typeface="Arial"/>
            </a:endParaRPr>
          </a:p>
          <a:p>
            <a:pPr marL="742315" lvl="1" indent="-285115">
              <a:buFont typeface="Courier New" panose="05000000000000000000" pitchFamily="2" charset="2"/>
              <a:buChar char="o"/>
            </a:pPr>
            <a:r>
              <a:rPr lang="fr-CA" sz="1400">
                <a:latin typeface="Arial"/>
                <a:cs typeface="Arial"/>
              </a:rPr>
              <a:t>Mandataire pour le MRNF du fonds Capital ressources naturelles et énergies</a:t>
            </a:r>
          </a:p>
          <a:p>
            <a:pPr marL="742315" lvl="1" indent="-285115">
              <a:buFont typeface="Courier New" panose="05000000000000000000" pitchFamily="2" charset="2"/>
              <a:buChar char="o"/>
            </a:pPr>
            <a:r>
              <a:rPr lang="en-US" sz="1400" err="1">
                <a:latin typeface="Arial"/>
                <a:cs typeface="Arial"/>
              </a:rPr>
              <a:t>Financement</a:t>
            </a:r>
            <a:r>
              <a:rPr lang="en-US" sz="1400">
                <a:latin typeface="Arial"/>
                <a:cs typeface="Arial"/>
              </a:rPr>
              <a:t> de </a:t>
            </a:r>
            <a:r>
              <a:rPr lang="en-US" sz="1400" err="1">
                <a:latin typeface="Arial"/>
                <a:cs typeface="Arial"/>
              </a:rPr>
              <a:t>projets</a:t>
            </a:r>
            <a:r>
              <a:rPr lang="en-US" sz="1400">
                <a:latin typeface="Arial"/>
                <a:cs typeface="Arial"/>
              </a:rPr>
              <a:t> </a:t>
            </a:r>
            <a:r>
              <a:rPr lang="en-US" sz="1400" err="1">
                <a:latin typeface="Arial"/>
                <a:cs typeface="Arial"/>
              </a:rPr>
              <a:t>miniers</a:t>
            </a:r>
            <a:r>
              <a:rPr lang="en-US" sz="1400">
                <a:latin typeface="Arial"/>
                <a:cs typeface="Arial"/>
              </a:rPr>
              <a:t> via </a:t>
            </a:r>
            <a:r>
              <a:rPr lang="en-US" sz="1400" err="1">
                <a:latin typeface="Arial"/>
                <a:cs typeface="Arial"/>
              </a:rPr>
              <a:t>une</a:t>
            </a:r>
            <a:r>
              <a:rPr lang="en-US" sz="1400">
                <a:latin typeface="Arial"/>
                <a:cs typeface="Arial"/>
              </a:rPr>
              <a:t> </a:t>
            </a:r>
            <a:r>
              <a:rPr lang="en-US" sz="1400" err="1">
                <a:latin typeface="Arial"/>
                <a:cs typeface="Arial"/>
              </a:rPr>
              <a:t>gamme</a:t>
            </a:r>
            <a:r>
              <a:rPr lang="en-US" sz="1400">
                <a:latin typeface="Arial"/>
                <a:cs typeface="Arial"/>
              </a:rPr>
              <a:t> de </a:t>
            </a:r>
            <a:r>
              <a:rPr lang="en-US" sz="1400" err="1">
                <a:latin typeface="Arial"/>
                <a:cs typeface="Arial"/>
              </a:rPr>
              <a:t>produits</a:t>
            </a:r>
            <a:r>
              <a:rPr lang="en-US" sz="1400">
                <a:latin typeface="Arial"/>
                <a:cs typeface="Arial"/>
              </a:rPr>
              <a:t> financiers</a:t>
            </a:r>
          </a:p>
          <a:p>
            <a:pPr indent="0">
              <a:buNone/>
            </a:pPr>
            <a:endParaRPr lang="en-US">
              <a:latin typeface="Arial"/>
              <a:cs typeface="Arial"/>
            </a:endParaRPr>
          </a:p>
        </p:txBody>
      </p:sp>
      <p:sp>
        <p:nvSpPr>
          <p:cNvPr id="10" name="Text Placeholder 9">
            <a:extLst>
              <a:ext uri="{FF2B5EF4-FFF2-40B4-BE49-F238E27FC236}">
                <a16:creationId xmlns:a16="http://schemas.microsoft.com/office/drawing/2014/main" id="{BDA4A9D2-E80C-30D6-23DC-6908B9CB5DDF}"/>
              </a:ext>
            </a:extLst>
          </p:cNvPr>
          <p:cNvSpPr>
            <a:spLocks noGrp="1"/>
          </p:cNvSpPr>
          <p:nvPr>
            <p:ph type="body" sz="quarter" idx="4294967295"/>
            <p:custDataLst>
              <p:tags r:id="rId5"/>
            </p:custDataLst>
          </p:nvPr>
        </p:nvSpPr>
        <p:spPr>
          <a:xfrm>
            <a:off x="1230186" y="2054674"/>
            <a:ext cx="4143375" cy="1720850"/>
          </a:xfrm>
        </p:spPr>
        <p:txBody>
          <a:bodyPr vert="horz" lIns="91440" tIns="45720" rIns="91440" bIns="45720" rtlCol="0" anchor="t">
            <a:normAutofit fontScale="92500" lnSpcReduction="10000"/>
          </a:bodyPr>
          <a:lst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indent="0">
              <a:buNone/>
            </a:pPr>
            <a:r>
              <a:rPr lang="en-US" sz="2000" b="1">
                <a:solidFill>
                  <a:srgbClr val="14286E"/>
                </a:solidFill>
                <a:latin typeface="Arial"/>
                <a:cs typeface="Arial"/>
              </a:rPr>
              <a:t>Attraction </a:t>
            </a:r>
            <a:r>
              <a:rPr lang="en-US" sz="2000" b="1" err="1">
                <a:solidFill>
                  <a:srgbClr val="14286E"/>
                </a:solidFill>
                <a:latin typeface="Arial"/>
                <a:cs typeface="Arial"/>
              </a:rPr>
              <a:t>d’investissements</a:t>
            </a:r>
            <a:endParaRPr lang="en-US" sz="2000">
              <a:latin typeface="Arial"/>
              <a:cs typeface="Arial"/>
            </a:endParaRPr>
          </a:p>
          <a:p>
            <a:pPr marL="742315" lvl="1" indent="-285115">
              <a:buFont typeface="Courier New" panose="05000000000000000000" pitchFamily="2" charset="2"/>
              <a:buChar char="o"/>
            </a:pPr>
            <a:r>
              <a:rPr lang="en-US" sz="1500" b="1">
                <a:latin typeface="Arial"/>
                <a:cs typeface="Arial"/>
              </a:rPr>
              <a:t>Attraction </a:t>
            </a:r>
            <a:r>
              <a:rPr lang="en-US" sz="1500" b="1" err="1">
                <a:latin typeface="Arial"/>
                <a:cs typeface="Arial"/>
              </a:rPr>
              <a:t>d’investisseurs</a:t>
            </a:r>
            <a:endParaRPr lang="en-US" sz="1500" b="1">
              <a:latin typeface="Arial"/>
              <a:cs typeface="Arial"/>
            </a:endParaRPr>
          </a:p>
          <a:p>
            <a:pPr marL="742315" lvl="1" indent="-285115">
              <a:buFont typeface="Courier New" panose="05000000000000000000" pitchFamily="2" charset="2"/>
              <a:buChar char="o"/>
            </a:pPr>
            <a:r>
              <a:rPr lang="en-US" sz="1500" b="1">
                <a:latin typeface="Arial"/>
                <a:cs typeface="Arial"/>
              </a:rPr>
              <a:t>Attraction de </a:t>
            </a:r>
            <a:r>
              <a:rPr lang="en-US" sz="1500" b="1" err="1">
                <a:latin typeface="Arial"/>
                <a:cs typeface="Arial"/>
              </a:rPr>
              <a:t>projets</a:t>
            </a:r>
            <a:endParaRPr lang="en-US" sz="1500" b="1">
              <a:latin typeface="Arial"/>
              <a:cs typeface="Arial"/>
            </a:endParaRPr>
          </a:p>
          <a:p>
            <a:pPr marL="742315" lvl="1" indent="-285115">
              <a:buFont typeface="Courier New" panose="05000000000000000000" pitchFamily="2" charset="2"/>
              <a:buChar char="o"/>
            </a:pPr>
            <a:r>
              <a:rPr lang="en-US" sz="1500" b="1">
                <a:latin typeface="Arial"/>
                <a:cs typeface="Arial"/>
              </a:rPr>
              <a:t>Mise </a:t>
            </a:r>
            <a:r>
              <a:rPr lang="en-US" sz="1500" b="1" err="1">
                <a:latin typeface="Arial"/>
                <a:cs typeface="Arial"/>
              </a:rPr>
              <a:t>en</a:t>
            </a:r>
            <a:r>
              <a:rPr lang="en-US" sz="1500" b="1">
                <a:latin typeface="Arial"/>
                <a:cs typeface="Arial"/>
              </a:rPr>
              <a:t> relation avec des </a:t>
            </a:r>
            <a:r>
              <a:rPr lang="en-US" sz="1500" b="1" err="1">
                <a:latin typeface="Arial"/>
                <a:cs typeface="Arial"/>
              </a:rPr>
              <a:t>partenaires</a:t>
            </a:r>
            <a:r>
              <a:rPr lang="en-US" sz="1500" b="1">
                <a:latin typeface="Arial"/>
                <a:cs typeface="Arial"/>
              </a:rPr>
              <a:t> et clients </a:t>
            </a:r>
            <a:r>
              <a:rPr lang="en-US" sz="1500" b="1" err="1">
                <a:latin typeface="Arial"/>
                <a:cs typeface="Arial"/>
              </a:rPr>
              <a:t>potentiels</a:t>
            </a:r>
            <a:endParaRPr lang="en-US" sz="1500" b="1">
              <a:latin typeface="Arial"/>
              <a:cs typeface="Arial"/>
            </a:endParaRPr>
          </a:p>
          <a:p>
            <a:pPr marL="742315" lvl="1" indent="-285115">
              <a:buFont typeface="Courier New" panose="05000000000000000000" pitchFamily="2" charset="2"/>
              <a:buChar char="o"/>
            </a:pPr>
            <a:r>
              <a:rPr lang="en-US" sz="1500">
                <a:latin typeface="Arial"/>
                <a:cs typeface="Arial"/>
              </a:rPr>
              <a:t>Introduction aux </a:t>
            </a:r>
            <a:r>
              <a:rPr lang="fr-CA" sz="1500">
                <a:latin typeface="Arial"/>
                <a:cs typeface="Arial"/>
              </a:rPr>
              <a:t>programmes</a:t>
            </a:r>
            <a:r>
              <a:rPr lang="en-US" sz="1500">
                <a:latin typeface="Arial"/>
                <a:cs typeface="Arial"/>
              </a:rPr>
              <a:t> et </a:t>
            </a:r>
            <a:r>
              <a:rPr lang="en-US" sz="1500" err="1">
                <a:latin typeface="Arial"/>
                <a:cs typeface="Arial"/>
              </a:rPr>
              <a:t>incitatifs</a:t>
            </a:r>
            <a:r>
              <a:rPr lang="en-US" sz="1500">
                <a:latin typeface="Arial"/>
                <a:cs typeface="Arial"/>
              </a:rPr>
              <a:t> </a:t>
            </a:r>
            <a:r>
              <a:rPr lang="en-US" sz="1500" err="1">
                <a:latin typeface="Arial"/>
                <a:cs typeface="Arial"/>
              </a:rPr>
              <a:t>locaux</a:t>
            </a:r>
            <a:r>
              <a:rPr lang="en-US" sz="1500">
                <a:latin typeface="Arial"/>
                <a:cs typeface="Arial"/>
              </a:rPr>
              <a:t>, </a:t>
            </a:r>
            <a:r>
              <a:rPr lang="en-US" sz="1500" err="1">
                <a:latin typeface="Arial"/>
                <a:cs typeface="Arial"/>
              </a:rPr>
              <a:t>provinciaux</a:t>
            </a:r>
            <a:r>
              <a:rPr lang="en-US" sz="1500">
                <a:latin typeface="Arial"/>
                <a:cs typeface="Arial"/>
              </a:rPr>
              <a:t> et </a:t>
            </a:r>
            <a:r>
              <a:rPr lang="en-US" sz="1500" err="1">
                <a:latin typeface="Arial"/>
                <a:cs typeface="Arial"/>
              </a:rPr>
              <a:t>fédéraux</a:t>
            </a:r>
            <a:endParaRPr lang="en-US" sz="1500">
              <a:latin typeface="Arial"/>
              <a:cs typeface="Arial"/>
            </a:endParaRPr>
          </a:p>
          <a:p>
            <a:pPr marL="742315" lvl="1" indent="-285115">
              <a:buFont typeface="Courier New" panose="05000000000000000000" pitchFamily="2" charset="2"/>
              <a:buChar char="o"/>
            </a:pPr>
            <a:endParaRPr lang="en-US" sz="1400">
              <a:latin typeface="Arial"/>
              <a:cs typeface="Arial"/>
            </a:endParaRPr>
          </a:p>
        </p:txBody>
      </p:sp>
      <p:pic>
        <p:nvPicPr>
          <p:cNvPr id="12" name="Graphic 11" descr="Blockchain contour">
            <a:extLst>
              <a:ext uri="{FF2B5EF4-FFF2-40B4-BE49-F238E27FC236}">
                <a16:creationId xmlns:a16="http://schemas.microsoft.com/office/drawing/2014/main" id="{4489F560-7AC3-5B61-6E4A-CFE61FAE529C}"/>
              </a:ext>
            </a:extLst>
          </p:cNvPr>
          <p:cNvPicPr>
            <a:picLocks noChangeAspect="1"/>
          </p:cNvPicPr>
          <p:nvPr>
            <p:custDataLst>
              <p:tags r:id="rId6"/>
            </p:custDataLst>
          </p:nvPr>
        </p:nvPicPr>
        <p:blipFill>
          <a:blip r:embed="rId12">
            <a:extLst>
              <a:ext uri="{96DAC541-7B7A-43D3-8B79-37D633B846F1}">
                <asvg:svgBlip xmlns:asvg="http://schemas.microsoft.com/office/drawing/2016/SVG/main" r:embed="rId13"/>
              </a:ext>
            </a:extLst>
          </a:blip>
          <a:stretch>
            <a:fillRect/>
          </a:stretch>
        </p:blipFill>
        <p:spPr>
          <a:xfrm>
            <a:off x="998543" y="1505564"/>
            <a:ext cx="559496" cy="549059"/>
          </a:xfrm>
          <a:prstGeom prst="rect">
            <a:avLst/>
          </a:prstGeom>
        </p:spPr>
      </p:pic>
      <p:pic>
        <p:nvPicPr>
          <p:cNvPr id="18" name="Graphic 17" descr="Portefeuille contour">
            <a:extLst>
              <a:ext uri="{FF2B5EF4-FFF2-40B4-BE49-F238E27FC236}">
                <a16:creationId xmlns:a16="http://schemas.microsoft.com/office/drawing/2014/main" id="{6F69FE9C-7146-80F7-8A41-A3CB59DC6E4B}"/>
              </a:ext>
            </a:extLst>
          </p:cNvPr>
          <p:cNvPicPr>
            <a:picLocks noChangeAspect="1"/>
          </p:cNvPicPr>
          <p:nvPr>
            <p:custDataLst>
              <p:tags r:id="rId7"/>
            </p:custDataLst>
          </p:nvPr>
        </p:nvPicPr>
        <p:blipFill>
          <a:blip r:embed="rId14">
            <a:extLst>
              <a:ext uri="{96DAC541-7B7A-43D3-8B79-37D633B846F1}">
                <asvg:svgBlip xmlns:asvg="http://schemas.microsoft.com/office/drawing/2016/SVG/main" r:embed="rId15"/>
              </a:ext>
            </a:extLst>
          </a:blip>
          <a:srcRect/>
          <a:stretch/>
        </p:blipFill>
        <p:spPr>
          <a:xfrm>
            <a:off x="5933717" y="1481664"/>
            <a:ext cx="549059" cy="549059"/>
          </a:xfrm>
          <a:prstGeom prst="rect">
            <a:avLst/>
          </a:prstGeom>
        </p:spPr>
      </p:pic>
      <p:pic>
        <p:nvPicPr>
          <p:cNvPr id="19" name="Graphic 18" descr="Poignée de main contour">
            <a:extLst>
              <a:ext uri="{FF2B5EF4-FFF2-40B4-BE49-F238E27FC236}">
                <a16:creationId xmlns:a16="http://schemas.microsoft.com/office/drawing/2014/main" id="{7B280659-EA3F-C845-2C06-777D5C158FA5}"/>
              </a:ext>
            </a:extLst>
          </p:cNvPr>
          <p:cNvPicPr>
            <a:picLocks noChangeAspect="1"/>
          </p:cNvPicPr>
          <p:nvPr>
            <p:custDataLst>
              <p:tags r:id="rId8"/>
            </p:custDataLst>
          </p:nvPr>
        </p:nvPicPr>
        <p:blipFill>
          <a:blip r:embed="rId16">
            <a:extLst>
              <a:ext uri="{96DAC541-7B7A-43D3-8B79-37D633B846F1}">
                <asvg:svgBlip xmlns:asvg="http://schemas.microsoft.com/office/drawing/2016/SVG/main" r:embed="rId17"/>
              </a:ext>
            </a:extLst>
          </a:blip>
          <a:stretch>
            <a:fillRect/>
          </a:stretch>
        </p:blipFill>
        <p:spPr>
          <a:xfrm>
            <a:off x="998543" y="3775524"/>
            <a:ext cx="549059" cy="559496"/>
          </a:xfrm>
          <a:prstGeom prst="rect">
            <a:avLst/>
          </a:prstGeom>
        </p:spPr>
      </p:pic>
      <p:pic>
        <p:nvPicPr>
          <p:cNvPr id="21" name="Graphic 20" descr="Usine contour">
            <a:extLst>
              <a:ext uri="{FF2B5EF4-FFF2-40B4-BE49-F238E27FC236}">
                <a16:creationId xmlns:a16="http://schemas.microsoft.com/office/drawing/2014/main" id="{B5E29223-EE99-3544-48D4-D4B89E2DF216}"/>
              </a:ext>
            </a:extLst>
          </p:cNvPr>
          <p:cNvPicPr>
            <a:picLocks noChangeAspect="1"/>
          </p:cNvPicPr>
          <p:nvPr>
            <p:custDataLst>
              <p:tags r:id="rId9"/>
            </p:custDataLst>
          </p:nvPr>
        </p:nvPicPr>
        <p:blipFill>
          <a:blip r:embed="rId18">
            <a:extLst>
              <a:ext uri="{96DAC541-7B7A-43D3-8B79-37D633B846F1}">
                <asvg:svgBlip xmlns:asvg="http://schemas.microsoft.com/office/drawing/2016/SVG/main" r:embed="rId19"/>
              </a:ext>
            </a:extLst>
          </a:blip>
          <a:stretch>
            <a:fillRect/>
          </a:stretch>
        </p:blipFill>
        <p:spPr>
          <a:xfrm>
            <a:off x="5852160" y="3671735"/>
            <a:ext cx="630616" cy="559219"/>
          </a:xfrm>
          <a:prstGeom prst="rect">
            <a:avLst/>
          </a:prstGeom>
        </p:spPr>
      </p:pic>
    </p:spTree>
    <p:extLst>
      <p:ext uri="{BB962C8B-B14F-4D97-AF65-F5344CB8AC3E}">
        <p14:creationId xmlns:p14="http://schemas.microsoft.com/office/powerpoint/2010/main" val="387170139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22B6B-C6B7-B973-D936-87B8B954966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E56EA56-51B4-26B1-1792-4F9290DB4084}"/>
              </a:ext>
            </a:extLst>
          </p:cNvPr>
          <p:cNvSpPr>
            <a:spLocks noGrp="1"/>
          </p:cNvSpPr>
          <p:nvPr>
            <p:ph type="title"/>
            <p:custDataLst>
              <p:tags r:id="rId1"/>
            </p:custDataLst>
          </p:nvPr>
        </p:nvSpPr>
        <p:spPr/>
        <p:txBody>
          <a:bodyPr>
            <a:normAutofit/>
          </a:bodyPr>
          <a:lstStyle/>
          <a:p>
            <a:r>
              <a:rPr lang="fr-CA" sz="2800" b="1">
                <a:solidFill>
                  <a:srgbClr val="002060"/>
                </a:solidFill>
                <a:latin typeface="Arial"/>
                <a:cs typeface="Arial"/>
              </a:rPr>
              <a:t>Exemple : Nouveau Monde Graphite</a:t>
            </a:r>
          </a:p>
        </p:txBody>
      </p:sp>
      <p:sp>
        <p:nvSpPr>
          <p:cNvPr id="3" name="Espace réservé du numéro de diapositive 2">
            <a:extLst>
              <a:ext uri="{FF2B5EF4-FFF2-40B4-BE49-F238E27FC236}">
                <a16:creationId xmlns:a16="http://schemas.microsoft.com/office/drawing/2014/main" id="{0F685558-A4F0-D16F-6930-B2D5485F4A60}"/>
              </a:ext>
            </a:extLst>
          </p:cNvPr>
          <p:cNvSpPr>
            <a:spLocks noGrp="1"/>
          </p:cNvSpPr>
          <p:nvPr>
            <p:ph type="sldNum" sz="quarter" idx="4294967295"/>
            <p:custDataLst>
              <p:tags r:id="rId2"/>
            </p:custDataLst>
          </p:nvPr>
        </p:nvSpPr>
        <p:spPr>
          <a:xfrm>
            <a:off x="10917238" y="6397625"/>
            <a:ext cx="1274762" cy="268288"/>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1766C594-AA70-4323-AF97-D1755D5C9C86}" type="slidenum">
              <a:rPr kumimoji="0" lang="fr-CA" sz="5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fr-CA" sz="5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ZoneTexte 4">
            <a:extLst>
              <a:ext uri="{FF2B5EF4-FFF2-40B4-BE49-F238E27FC236}">
                <a16:creationId xmlns:a16="http://schemas.microsoft.com/office/drawing/2014/main" id="{2F4A8578-646D-D92C-1478-D5ADE0DE99A1}"/>
              </a:ext>
            </a:extLst>
          </p:cNvPr>
          <p:cNvSpPr txBox="1"/>
          <p:nvPr>
            <p:custDataLst>
              <p:tags r:id="rId3"/>
            </p:custDataLst>
          </p:nvPr>
        </p:nvSpPr>
        <p:spPr>
          <a:xfrm>
            <a:off x="881547" y="1176190"/>
            <a:ext cx="5758953" cy="5355312"/>
          </a:xfrm>
          <a:prstGeom prst="rect">
            <a:avLst/>
          </a:prstGeom>
          <a:noFill/>
        </p:spPr>
        <p:txBody>
          <a:bodyPr wrap="square" rtlCol="0">
            <a:spAutoFit/>
          </a:bodyPr>
          <a:lstStyle/>
          <a:p>
            <a:pPr algn="just"/>
            <a:r>
              <a:rPr lang="fr-CA" dirty="0"/>
              <a:t>À travers le fonds Capital ressources naturelles et énergie (CRNE), IQ est le mandataire du Gouvernement du Québec pour investir en équité dans les projets miniers à partir de la phase d’étude économique préliminaire. </a:t>
            </a:r>
          </a:p>
          <a:p>
            <a:pPr algn="just"/>
            <a:endParaRPr lang="fr-CA" dirty="0"/>
          </a:p>
          <a:p>
            <a:pPr algn="just"/>
            <a:r>
              <a:rPr lang="fr-CA" dirty="0"/>
              <a:t>Nouveau Monde Graphite fait partie du portfolio des entreprises qui ont reçu de l’investissement du CRNE. </a:t>
            </a:r>
          </a:p>
          <a:p>
            <a:pPr algn="just"/>
            <a:endParaRPr lang="fr-CA" dirty="0"/>
          </a:p>
          <a:p>
            <a:pPr algn="just"/>
            <a:r>
              <a:rPr lang="fr-CA" dirty="0"/>
              <a:t>L’implication des différentes équipes d’Investissement Québec, notamment les équipes en poste au sein des délégations, en plus de la coordination avec le MRNF ont permis de sécuriser des investisseurs de qualité pour le projet. </a:t>
            </a:r>
          </a:p>
          <a:p>
            <a:pPr algn="just"/>
            <a:endParaRPr lang="fr-CA" dirty="0"/>
          </a:p>
          <a:p>
            <a:pPr algn="just"/>
            <a:r>
              <a:rPr lang="fr-CA" dirty="0"/>
              <a:t>Parallèlement, la participation financière d’IQ, la volonté et vision gouvernementale claire ont encouragé l’investissement de Panasonic, GM et Mitsui. </a:t>
            </a:r>
          </a:p>
          <a:p>
            <a:pPr algn="just"/>
            <a:endParaRPr lang="fr-CA" dirty="0"/>
          </a:p>
        </p:txBody>
      </p:sp>
      <p:pic>
        <p:nvPicPr>
          <p:cNvPr id="6" name="Image 5">
            <a:extLst>
              <a:ext uri="{FF2B5EF4-FFF2-40B4-BE49-F238E27FC236}">
                <a16:creationId xmlns:a16="http://schemas.microsoft.com/office/drawing/2014/main" id="{DF103CA5-5E23-524F-875C-53D22167AA43}"/>
              </a:ext>
            </a:extLst>
          </p:cNvPr>
          <p:cNvPicPr>
            <a:picLocks noChangeAspect="1"/>
          </p:cNvPicPr>
          <p:nvPr>
            <p:custDataLst>
              <p:tags r:id="rId4"/>
            </p:custDataLst>
          </p:nvPr>
        </p:nvPicPr>
        <p:blipFill>
          <a:blip r:embed="rId10" cstate="email">
            <a:extLst>
              <a:ext uri="{28A0092B-C50C-407E-A947-70E740481C1C}">
                <a14:useLocalDpi xmlns:a14="http://schemas.microsoft.com/office/drawing/2010/main"/>
              </a:ext>
            </a:extLst>
          </a:blip>
          <a:srcRect/>
          <a:stretch/>
        </p:blipFill>
        <p:spPr>
          <a:xfrm>
            <a:off x="9531711" y="864406"/>
            <a:ext cx="1563080" cy="1644949"/>
          </a:xfrm>
          <a:prstGeom prst="rect">
            <a:avLst/>
          </a:prstGeom>
        </p:spPr>
      </p:pic>
      <p:pic>
        <p:nvPicPr>
          <p:cNvPr id="7" name="Image 6">
            <a:extLst>
              <a:ext uri="{FF2B5EF4-FFF2-40B4-BE49-F238E27FC236}">
                <a16:creationId xmlns:a16="http://schemas.microsoft.com/office/drawing/2014/main" id="{87EB989B-0BF0-1DB9-CAA3-843854821C4E}"/>
              </a:ext>
            </a:extLst>
          </p:cNvPr>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a:xfrm>
            <a:off x="9241232" y="3086457"/>
            <a:ext cx="2144037" cy="342543"/>
          </a:xfrm>
          <a:prstGeom prst="rect">
            <a:avLst/>
          </a:prstGeom>
        </p:spPr>
      </p:pic>
      <p:pic>
        <p:nvPicPr>
          <p:cNvPr id="15" name="Image 14">
            <a:extLst>
              <a:ext uri="{FF2B5EF4-FFF2-40B4-BE49-F238E27FC236}">
                <a16:creationId xmlns:a16="http://schemas.microsoft.com/office/drawing/2014/main" id="{10F8A781-0EF2-F905-8D2D-0F6751EA258C}"/>
              </a:ext>
            </a:extLst>
          </p:cNvPr>
          <p:cNvPicPr>
            <a:picLocks noChangeAspect="1"/>
          </p:cNvPicPr>
          <p:nvPr>
            <p:custDataLst>
              <p:tags r:id="rId6"/>
            </p:custDataLst>
          </p:nvPr>
        </p:nvPicPr>
        <p:blipFill>
          <a:blip r:embed="rId12" cstate="email">
            <a:extLst>
              <a:ext uri="{28A0092B-C50C-407E-A947-70E740481C1C}">
                <a14:useLocalDpi xmlns:a14="http://schemas.microsoft.com/office/drawing/2010/main"/>
              </a:ext>
            </a:extLst>
          </a:blip>
          <a:srcRect/>
          <a:stretch/>
        </p:blipFill>
        <p:spPr>
          <a:xfrm>
            <a:off x="6640500" y="2692273"/>
            <a:ext cx="1914356" cy="834112"/>
          </a:xfrm>
          <a:prstGeom prst="rect">
            <a:avLst/>
          </a:prstGeom>
        </p:spPr>
      </p:pic>
      <p:pic>
        <p:nvPicPr>
          <p:cNvPr id="20" name="Image 19">
            <a:extLst>
              <a:ext uri="{FF2B5EF4-FFF2-40B4-BE49-F238E27FC236}">
                <a16:creationId xmlns:a16="http://schemas.microsoft.com/office/drawing/2014/main" id="{24F92C6D-C4AB-DC2E-B6C6-B69AAFA1211F}"/>
              </a:ext>
            </a:extLst>
          </p:cNvPr>
          <p:cNvPicPr>
            <a:picLocks noChangeAspect="1"/>
          </p:cNvPicPr>
          <p:nvPr>
            <p:custDataLst>
              <p:tags r:id="rId7"/>
            </p:custDataLst>
          </p:nvPr>
        </p:nvPicPr>
        <p:blipFill>
          <a:blip r:embed="rId13" cstate="email">
            <a:extLst>
              <a:ext uri="{28A0092B-C50C-407E-A947-70E740481C1C}">
                <a14:useLocalDpi xmlns:a14="http://schemas.microsoft.com/office/drawing/2010/main"/>
              </a:ext>
            </a:extLst>
          </a:blip>
          <a:stretch>
            <a:fillRect/>
          </a:stretch>
        </p:blipFill>
        <p:spPr>
          <a:xfrm>
            <a:off x="9085957" y="4416723"/>
            <a:ext cx="2461842" cy="957383"/>
          </a:xfrm>
          <a:prstGeom prst="rect">
            <a:avLst/>
          </a:prstGeom>
        </p:spPr>
      </p:pic>
    </p:spTree>
    <p:extLst>
      <p:ext uri="{BB962C8B-B14F-4D97-AF65-F5344CB8AC3E}">
        <p14:creationId xmlns:p14="http://schemas.microsoft.com/office/powerpoint/2010/main" val="36218770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C20EC85-DEB4-F72F-9BFD-12B5D1751E2A}"/>
              </a:ext>
            </a:extLst>
          </p:cNvPr>
          <p:cNvSpPr>
            <a:spLocks noGrp="1"/>
          </p:cNvSpPr>
          <p:nvPr>
            <p:ph type="body" sz="quarter" idx="19"/>
            <p:custDataLst>
              <p:tags r:id="rId1"/>
            </p:custDataLst>
          </p:nvPr>
        </p:nvSpPr>
        <p:spPr>
          <a:xfrm>
            <a:off x="282269" y="938243"/>
            <a:ext cx="5511875" cy="3396013"/>
          </a:xfrm>
        </p:spPr>
        <p:txBody>
          <a:bodyPr anchor="t">
            <a:noAutofit/>
          </a:bodyPr>
          <a:lstStyle/>
          <a:p>
            <a:r>
              <a:rPr lang="fr-CA" sz="1400" b="1">
                <a:solidFill>
                  <a:schemeClr val="tx1"/>
                </a:solidFill>
                <a:latin typeface="Arial" panose="020B0604020202020204" pitchFamily="34" charset="0"/>
                <a:cs typeface="Arial" panose="020B0604020202020204" pitchFamily="34" charset="0"/>
              </a:rPr>
              <a:t>Tendances de l’industrie minière </a:t>
            </a:r>
          </a:p>
          <a:p>
            <a:pPr marL="285750" lvl="1" indent="-285750">
              <a:buFont typeface="Arial" panose="020B0604020202020204" pitchFamily="34" charset="0"/>
              <a:buChar char="•"/>
            </a:pPr>
            <a:r>
              <a:rPr lang="fr-CA" sz="1200">
                <a:solidFill>
                  <a:schemeClr val="tx1"/>
                </a:solidFill>
                <a:latin typeface="Arial" panose="020B0604020202020204" pitchFamily="34" charset="0"/>
                <a:cs typeface="Arial" panose="020B0604020202020204" pitchFamily="34" charset="0"/>
              </a:rPr>
              <a:t>Instabilité du prix des métaux critiques </a:t>
            </a:r>
          </a:p>
          <a:p>
            <a:pPr marL="285750" lvl="1" indent="-285750">
              <a:buFont typeface="Arial" panose="020B0604020202020204" pitchFamily="34" charset="0"/>
              <a:buChar char="•"/>
            </a:pPr>
            <a:r>
              <a:rPr lang="fr-CA" sz="1200">
                <a:solidFill>
                  <a:schemeClr val="tx1"/>
                </a:solidFill>
                <a:latin typeface="Arial" panose="020B0604020202020204" pitchFamily="34" charset="0"/>
                <a:cs typeface="Arial" panose="020B0604020202020204" pitchFamily="34" charset="0"/>
              </a:rPr>
              <a:t>Restructuration et consolidation </a:t>
            </a:r>
            <a:br>
              <a:rPr lang="fr-CA" sz="1200">
                <a:solidFill>
                  <a:schemeClr val="tx1"/>
                </a:solidFill>
                <a:latin typeface="Arial" panose="020B0604020202020204" pitchFamily="34" charset="0"/>
                <a:cs typeface="Arial" panose="020B0604020202020204" pitchFamily="34" charset="0"/>
              </a:rPr>
            </a:br>
            <a:r>
              <a:rPr lang="fr-CA" sz="1200">
                <a:solidFill>
                  <a:schemeClr val="tx1"/>
                </a:solidFill>
                <a:latin typeface="Arial" panose="020B0604020202020204" pitchFamily="34" charset="0"/>
                <a:cs typeface="Arial" panose="020B0604020202020204" pitchFamily="34" charset="0"/>
              </a:rPr>
              <a:t>(</a:t>
            </a:r>
            <a:r>
              <a:rPr lang="fr-CA" sz="1200" err="1">
                <a:solidFill>
                  <a:schemeClr val="tx1"/>
                </a:solidFill>
                <a:latin typeface="Arial" panose="020B0604020202020204" pitchFamily="34" charset="0"/>
                <a:cs typeface="Arial" panose="020B0604020202020204" pitchFamily="34" charset="0"/>
              </a:rPr>
              <a:t>Sayona</a:t>
            </a:r>
            <a:r>
              <a:rPr lang="fr-CA" sz="1200">
                <a:solidFill>
                  <a:schemeClr val="tx1"/>
                </a:solidFill>
                <a:latin typeface="Arial" panose="020B0604020202020204" pitchFamily="34" charset="0"/>
                <a:cs typeface="Arial" panose="020B0604020202020204" pitchFamily="34" charset="0"/>
              </a:rPr>
              <a:t> et Piedmont, Anglo American &amp; Teck </a:t>
            </a:r>
            <a:r>
              <a:rPr lang="fr-CA" sz="1200" err="1">
                <a:solidFill>
                  <a:schemeClr val="tx1"/>
                </a:solidFill>
                <a:latin typeface="Arial" panose="020B0604020202020204" pitchFamily="34" charset="0"/>
                <a:cs typeface="Arial" panose="020B0604020202020204" pitchFamily="34" charset="0"/>
              </a:rPr>
              <a:t>Resources</a:t>
            </a:r>
            <a:r>
              <a:rPr lang="fr-CA" sz="1200">
                <a:solidFill>
                  <a:schemeClr val="tx1"/>
                </a:solidFill>
                <a:latin typeface="Arial" panose="020B0604020202020204" pitchFamily="34" charset="0"/>
                <a:cs typeface="Arial" panose="020B0604020202020204" pitchFamily="34" charset="0"/>
              </a:rPr>
              <a:t>)</a:t>
            </a:r>
          </a:p>
          <a:p>
            <a:pPr marL="285750" lvl="1" indent="-285750">
              <a:buFont typeface="Arial" panose="020B0604020202020204" pitchFamily="34" charset="0"/>
              <a:buChar char="•"/>
            </a:pPr>
            <a:r>
              <a:rPr lang="fr-CA" sz="1200">
                <a:solidFill>
                  <a:schemeClr val="tx1"/>
                </a:solidFill>
                <a:latin typeface="Arial" panose="020B0604020202020204" pitchFamily="34" charset="0"/>
                <a:cs typeface="Arial" panose="020B0604020202020204" pitchFamily="34" charset="0"/>
              </a:rPr>
              <a:t>Ralentissement des ventes </a:t>
            </a:r>
            <a:r>
              <a:rPr lang="fr-CA" sz="1200" i="1" err="1">
                <a:solidFill>
                  <a:schemeClr val="tx1"/>
                </a:solidFill>
                <a:latin typeface="Arial" panose="020B0604020202020204" pitchFamily="34" charset="0"/>
                <a:cs typeface="Arial" panose="020B0604020202020204" pitchFamily="34" charset="0"/>
              </a:rPr>
              <a:t>downstream</a:t>
            </a:r>
            <a:r>
              <a:rPr lang="fr-CA" sz="1200" i="1">
                <a:solidFill>
                  <a:schemeClr val="tx1"/>
                </a:solidFill>
                <a:latin typeface="Arial" panose="020B0604020202020204" pitchFamily="34" charset="0"/>
                <a:cs typeface="Arial" panose="020B0604020202020204" pitchFamily="34" charset="0"/>
              </a:rPr>
              <a:t> </a:t>
            </a:r>
            <a:br>
              <a:rPr lang="fr-CA" sz="1200">
                <a:solidFill>
                  <a:schemeClr val="tx1"/>
                </a:solidFill>
                <a:latin typeface="Arial" panose="020B0604020202020204" pitchFamily="34" charset="0"/>
                <a:cs typeface="Arial" panose="020B0604020202020204" pitchFamily="34" charset="0"/>
              </a:rPr>
            </a:br>
            <a:r>
              <a:rPr lang="fr-CA" sz="1200">
                <a:solidFill>
                  <a:schemeClr val="tx1"/>
                </a:solidFill>
                <a:latin typeface="Arial" panose="020B0604020202020204" pitchFamily="34" charset="0"/>
                <a:cs typeface="Arial" panose="020B0604020202020204" pitchFamily="34" charset="0"/>
              </a:rPr>
              <a:t>(ex. véhicules électriques)</a:t>
            </a:r>
          </a:p>
          <a:p>
            <a:pPr lvl="1"/>
            <a:r>
              <a:rPr lang="fr-CA" sz="1400" b="1">
                <a:solidFill>
                  <a:schemeClr val="tx1"/>
                </a:solidFill>
                <a:latin typeface="Arial" panose="020B0604020202020204" pitchFamily="34" charset="0"/>
                <a:cs typeface="Arial" panose="020B0604020202020204" pitchFamily="34" charset="0"/>
              </a:rPr>
              <a:t>Diversification des Tier 1 de l’industrie vers les minéraux critiques </a:t>
            </a:r>
          </a:p>
          <a:p>
            <a:pPr marL="285750" lvl="1" indent="-285750">
              <a:buFont typeface="Arial" panose="020B0604020202020204" pitchFamily="34" charset="0"/>
              <a:buChar char="•"/>
            </a:pPr>
            <a:r>
              <a:rPr lang="fr-CA" sz="1200">
                <a:solidFill>
                  <a:schemeClr val="tx1"/>
                </a:solidFill>
                <a:latin typeface="Arial" panose="020B0604020202020204" pitchFamily="34" charset="0"/>
                <a:cs typeface="Arial" panose="020B0604020202020204" pitchFamily="34" charset="0"/>
              </a:rPr>
              <a:t>Rio Tinto, BHP, </a:t>
            </a:r>
            <a:r>
              <a:rPr lang="fr-CA" sz="1200" err="1">
                <a:solidFill>
                  <a:schemeClr val="tx1"/>
                </a:solidFill>
                <a:latin typeface="Arial" panose="020B0604020202020204" pitchFamily="34" charset="0"/>
                <a:cs typeface="Arial" panose="020B0604020202020204" pitchFamily="34" charset="0"/>
              </a:rPr>
              <a:t>Agnico</a:t>
            </a:r>
            <a:r>
              <a:rPr lang="fr-CA" sz="1200">
                <a:solidFill>
                  <a:schemeClr val="tx1"/>
                </a:solidFill>
                <a:latin typeface="Arial" panose="020B0604020202020204" pitchFamily="34" charset="0"/>
                <a:cs typeface="Arial" panose="020B0604020202020204" pitchFamily="34" charset="0"/>
              </a:rPr>
              <a:t> Eagle</a:t>
            </a:r>
          </a:p>
          <a:p>
            <a:pPr lvl="1"/>
            <a:r>
              <a:rPr lang="fr-CA" sz="1400" b="1">
                <a:solidFill>
                  <a:schemeClr val="tx1"/>
                </a:solidFill>
                <a:latin typeface="Arial" panose="020B0604020202020204" pitchFamily="34" charset="0"/>
                <a:cs typeface="Arial" panose="020B0604020202020204" pitchFamily="34" charset="0"/>
              </a:rPr>
              <a:t>Nouveaux acteurs dans l’industrie</a:t>
            </a:r>
          </a:p>
          <a:p>
            <a:pPr marL="285750" lvl="1" indent="-285750">
              <a:buFont typeface="Arial" panose="020B0604020202020204" pitchFamily="34" charset="0"/>
              <a:buChar char="•"/>
            </a:pPr>
            <a:r>
              <a:rPr lang="fr-CA" sz="1200">
                <a:solidFill>
                  <a:schemeClr val="tx1"/>
                </a:solidFill>
                <a:latin typeface="Arial" panose="020B0604020202020204" pitchFamily="34" charset="0"/>
                <a:cs typeface="Arial" panose="020B0604020202020204" pitchFamily="34" charset="0"/>
              </a:rPr>
              <a:t>Volkswagen, LG, Siemens </a:t>
            </a:r>
            <a:r>
              <a:rPr lang="fr-CA" sz="1200" err="1">
                <a:solidFill>
                  <a:schemeClr val="tx1"/>
                </a:solidFill>
                <a:latin typeface="Arial" panose="020B0604020202020204" pitchFamily="34" charset="0"/>
                <a:cs typeface="Arial" panose="020B0604020202020204" pitchFamily="34" charset="0"/>
              </a:rPr>
              <a:t>Gamesa</a:t>
            </a:r>
            <a:r>
              <a:rPr lang="fr-CA" sz="1200">
                <a:solidFill>
                  <a:schemeClr val="tx1"/>
                </a:solidFill>
                <a:latin typeface="Arial" panose="020B0604020202020204" pitchFamily="34" charset="0"/>
                <a:cs typeface="Arial" panose="020B0604020202020204" pitchFamily="34" charset="0"/>
              </a:rPr>
              <a:t>  </a:t>
            </a:r>
          </a:p>
          <a:p>
            <a:pPr lvl="1"/>
            <a:r>
              <a:rPr lang="fr-CA" sz="1400" b="1">
                <a:solidFill>
                  <a:schemeClr val="tx1"/>
                </a:solidFill>
                <a:latin typeface="Arial" panose="020B0604020202020204" pitchFamily="34" charset="0"/>
                <a:cs typeface="Arial" panose="020B0604020202020204" pitchFamily="34" charset="0"/>
              </a:rPr>
              <a:t>Instabilité géopolitique et barrières tarifaires</a:t>
            </a:r>
          </a:p>
          <a:p>
            <a:pPr marL="285750" lvl="1" indent="-285750">
              <a:buFont typeface="Arial" panose="020B0604020202020204" pitchFamily="34" charset="0"/>
              <a:buChar char="•"/>
            </a:pPr>
            <a:r>
              <a:rPr lang="fr-CA" sz="1200">
                <a:solidFill>
                  <a:schemeClr val="tx1"/>
                </a:solidFill>
                <a:latin typeface="Arial" panose="020B0604020202020204" pitchFamily="34" charset="0"/>
                <a:cs typeface="Arial" panose="020B0604020202020204" pitchFamily="34" charset="0"/>
              </a:rPr>
              <a:t>Politiques d’exportation chinoises des MCS, protectionnisme américain, conflits armés</a:t>
            </a:r>
          </a:p>
        </p:txBody>
      </p:sp>
      <p:sp>
        <p:nvSpPr>
          <p:cNvPr id="2" name="Titre 1">
            <a:extLst>
              <a:ext uri="{FF2B5EF4-FFF2-40B4-BE49-F238E27FC236}">
                <a16:creationId xmlns:a16="http://schemas.microsoft.com/office/drawing/2014/main" id="{78910571-8AD9-819C-5C01-033E5DD84975}"/>
              </a:ext>
            </a:extLst>
          </p:cNvPr>
          <p:cNvSpPr>
            <a:spLocks noGrp="1"/>
          </p:cNvSpPr>
          <p:nvPr>
            <p:ph type="title"/>
            <p:custDataLst>
              <p:tags r:id="rId2"/>
            </p:custDataLst>
          </p:nvPr>
        </p:nvSpPr>
        <p:spPr>
          <a:xfrm>
            <a:off x="515938" y="188913"/>
            <a:ext cx="11037887" cy="639760"/>
          </a:xfrm>
        </p:spPr>
        <p:txBody>
          <a:bodyPr anchor="b">
            <a:normAutofit/>
          </a:bodyPr>
          <a:lstStyle/>
          <a:p>
            <a:r>
              <a:rPr lang="fr-CA" sz="2800" b="1">
                <a:solidFill>
                  <a:srgbClr val="002060"/>
                </a:solidFill>
                <a:latin typeface="Arial"/>
                <a:cs typeface="Arial"/>
              </a:rPr>
              <a:t>Pistes et tendances </a:t>
            </a:r>
          </a:p>
        </p:txBody>
      </p:sp>
      <p:pic>
        <p:nvPicPr>
          <p:cNvPr id="6" name="Graphique 5" descr="Pièces de puzzle avec un remplissage uni">
            <a:extLst>
              <a:ext uri="{FF2B5EF4-FFF2-40B4-BE49-F238E27FC236}">
                <a16:creationId xmlns:a16="http://schemas.microsoft.com/office/drawing/2014/main" id="{143A8BD1-6220-9B67-1C73-A9E596002225}"/>
              </a:ext>
            </a:extLst>
          </p:cNvPr>
          <p:cNvPicPr>
            <a:picLocks noChangeAspect="1"/>
          </p:cNvPicPr>
          <p:nvPr>
            <p:custDataLst>
              <p:tags r:id="rId3"/>
            </p:custDataLst>
          </p:nvPr>
        </p:nvPicPr>
        <p:blipFill>
          <a:blip r:embed="rId7">
            <a:extLst>
              <a:ext uri="{96DAC541-7B7A-43D3-8B79-37D633B846F1}">
                <asvg:svgBlip xmlns:asvg="http://schemas.microsoft.com/office/drawing/2016/SVG/main" r:embed="rId8"/>
              </a:ext>
            </a:extLst>
          </a:blip>
          <a:stretch>
            <a:fillRect/>
          </a:stretch>
        </p:blipFill>
        <p:spPr>
          <a:xfrm>
            <a:off x="1386459" y="4106025"/>
            <a:ext cx="2033398" cy="2033398"/>
          </a:xfrm>
          <a:prstGeom prst="rect">
            <a:avLst/>
          </a:prstGeom>
        </p:spPr>
      </p:pic>
      <p:pic>
        <p:nvPicPr>
          <p:cNvPr id="9" name="Graphique 8" descr="Présentation avec graphique à barres contour">
            <a:extLst>
              <a:ext uri="{FF2B5EF4-FFF2-40B4-BE49-F238E27FC236}">
                <a16:creationId xmlns:a16="http://schemas.microsoft.com/office/drawing/2014/main" id="{5C675E69-445A-80B0-214B-2B1E4BF9BBE9}"/>
              </a:ext>
            </a:extLst>
          </p:cNvPr>
          <p:cNvPicPr>
            <a:picLocks noChangeAspect="1"/>
          </p:cNvPicPr>
          <p:nvPr>
            <p:custDataLst>
              <p:tags r:id="rId4"/>
            </p:custDataLst>
          </p:nvPr>
        </p:nvPicPr>
        <p:blipFill>
          <a:blip r:embed="rId9">
            <a:extLst>
              <a:ext uri="{96DAC541-7B7A-43D3-8B79-37D633B846F1}">
                <asvg:svgBlip xmlns:asvg="http://schemas.microsoft.com/office/drawing/2016/SVG/main" r:embed="rId10"/>
              </a:ext>
            </a:extLst>
          </a:blip>
          <a:stretch>
            <a:fillRect/>
          </a:stretch>
        </p:blipFill>
        <p:spPr>
          <a:xfrm>
            <a:off x="8007655" y="938243"/>
            <a:ext cx="1977593" cy="1977593"/>
          </a:xfrm>
          <a:prstGeom prst="rect">
            <a:avLst/>
          </a:prstGeom>
        </p:spPr>
      </p:pic>
      <p:sp>
        <p:nvSpPr>
          <p:cNvPr id="3" name="Espace réservé du contenu 3">
            <a:extLst>
              <a:ext uri="{FF2B5EF4-FFF2-40B4-BE49-F238E27FC236}">
                <a16:creationId xmlns:a16="http://schemas.microsoft.com/office/drawing/2014/main" id="{ACA47ABB-206A-A4A3-1AE8-D425C69FACAA}"/>
              </a:ext>
            </a:extLst>
          </p:cNvPr>
          <p:cNvSpPr txBox="1">
            <a:spLocks/>
          </p:cNvSpPr>
          <p:nvPr>
            <p:custDataLst>
              <p:tags r:id="rId5"/>
            </p:custDataLst>
          </p:nvPr>
        </p:nvSpPr>
        <p:spPr>
          <a:xfrm>
            <a:off x="5650992" y="3025406"/>
            <a:ext cx="5902833" cy="31140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F2D3C"/>
              </a:buClr>
              <a:buFont typeface="Wingdings" panose="05000000000000000000"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2D3C"/>
              </a:buClr>
              <a:buSzPct val="90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2D3C"/>
              </a:buClr>
              <a:buFont typeface="Wingdings" panose="05000000000000000000"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2D3C"/>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2D3C"/>
              </a:buClr>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fr-CA" sz="1600" b="1">
                <a:solidFill>
                  <a:schemeClr val="tx1"/>
                </a:solidFill>
              </a:rPr>
              <a:t>Les cibles à prioriser en collaboration avec le MRNF</a:t>
            </a:r>
          </a:p>
          <a:p>
            <a:pPr lvl="1">
              <a:buClrTx/>
            </a:pPr>
            <a:r>
              <a:rPr lang="fr-CA" sz="1500">
                <a:solidFill>
                  <a:schemeClr val="tx1"/>
                </a:solidFill>
              </a:rPr>
              <a:t>Investisseurs traditionnels:</a:t>
            </a:r>
          </a:p>
          <a:p>
            <a:pPr lvl="2">
              <a:buClrTx/>
              <a:buFont typeface="Arial" panose="020B0604020202020204" pitchFamily="34" charset="0"/>
              <a:buChar char="•"/>
            </a:pPr>
            <a:r>
              <a:rPr lang="fr-CA" sz="1100">
                <a:solidFill>
                  <a:schemeClr val="tx1"/>
                </a:solidFill>
              </a:rPr>
              <a:t>Fonds d’investissement, banques, institutions financières, traders, agences de crédits exports</a:t>
            </a:r>
          </a:p>
          <a:p>
            <a:pPr lvl="2">
              <a:buClrTx/>
              <a:buFont typeface="Arial" panose="020B0604020202020204" pitchFamily="34" charset="0"/>
              <a:buChar char="•"/>
            </a:pPr>
            <a:r>
              <a:rPr lang="fr-CA" sz="1100">
                <a:solidFill>
                  <a:schemeClr val="tx1"/>
                </a:solidFill>
              </a:rPr>
              <a:t>Compagnies minières (Tier 1 &amp; 2) à travers un désir de consolidation et de diversification des marchés</a:t>
            </a:r>
          </a:p>
          <a:p>
            <a:pPr lvl="1">
              <a:buClrTx/>
            </a:pPr>
            <a:r>
              <a:rPr lang="fr-CA" sz="1500">
                <a:solidFill>
                  <a:schemeClr val="tx1"/>
                </a:solidFill>
              </a:rPr>
              <a:t>Nouveaux joueurs:</a:t>
            </a:r>
          </a:p>
          <a:p>
            <a:pPr lvl="2">
              <a:buClrTx/>
              <a:buFont typeface="Arial" panose="020B0604020202020204" pitchFamily="34" charset="0"/>
              <a:buChar char="•"/>
            </a:pPr>
            <a:r>
              <a:rPr lang="fr-CA" sz="1100">
                <a:solidFill>
                  <a:schemeClr val="tx1"/>
                </a:solidFill>
              </a:rPr>
              <a:t>Fonds institutionnels dédiés aux projets de MCS ou de réserves nationales </a:t>
            </a:r>
          </a:p>
          <a:p>
            <a:pPr lvl="2">
              <a:buClrTx/>
              <a:buFont typeface="Arial" panose="020B0604020202020204" pitchFamily="34" charset="0"/>
              <a:buChar char="•"/>
            </a:pPr>
            <a:r>
              <a:rPr lang="fr-CA" sz="1100">
                <a:solidFill>
                  <a:schemeClr val="tx1"/>
                </a:solidFill>
              </a:rPr>
              <a:t>Nouvelles industries et applications émergent </a:t>
            </a:r>
          </a:p>
          <a:p>
            <a:pPr lvl="3">
              <a:buClrTx/>
            </a:pPr>
            <a:r>
              <a:rPr lang="fr-CA" sz="1100">
                <a:solidFill>
                  <a:schemeClr val="tx1"/>
                </a:solidFill>
              </a:rPr>
              <a:t>Véhicules électriques et stockage énergétique</a:t>
            </a:r>
          </a:p>
          <a:p>
            <a:pPr lvl="3">
              <a:buClrTx/>
            </a:pPr>
            <a:r>
              <a:rPr lang="fr-CA" sz="1100">
                <a:solidFill>
                  <a:schemeClr val="tx1"/>
                </a:solidFill>
              </a:rPr>
              <a:t>Défense et aérospatiale</a:t>
            </a:r>
          </a:p>
          <a:p>
            <a:pPr lvl="3">
              <a:buClrTx/>
            </a:pPr>
            <a:r>
              <a:rPr lang="fr-CA" sz="1100">
                <a:solidFill>
                  <a:schemeClr val="tx1"/>
                </a:solidFill>
              </a:rPr>
              <a:t>Microélectronique et semi-conducteurs</a:t>
            </a:r>
          </a:p>
          <a:p>
            <a:pPr lvl="3">
              <a:buClrTx/>
            </a:pPr>
            <a:r>
              <a:rPr lang="fr-CA" sz="1100">
                <a:solidFill>
                  <a:schemeClr val="tx1"/>
                </a:solidFill>
              </a:rPr>
              <a:t>Énergies renouvelables </a:t>
            </a:r>
          </a:p>
          <a:p>
            <a:pPr lvl="3"/>
            <a:endParaRPr lang="fr-CA" sz="900">
              <a:solidFill>
                <a:schemeClr val="tx1"/>
              </a:solidFill>
            </a:endParaRPr>
          </a:p>
          <a:p>
            <a:pPr lvl="1"/>
            <a:endParaRPr lang="fr-CA" sz="1500"/>
          </a:p>
        </p:txBody>
      </p:sp>
    </p:spTree>
    <p:extLst>
      <p:ext uri="{BB962C8B-B14F-4D97-AF65-F5344CB8AC3E}">
        <p14:creationId xmlns:p14="http://schemas.microsoft.com/office/powerpoint/2010/main" val="162689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C8E4B-6104-3B5E-A96A-B412E03257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CA130A-5180-E68C-DA95-8779D9CFB6EB}"/>
              </a:ext>
            </a:extLst>
          </p:cNvPr>
          <p:cNvSpPr>
            <a:spLocks noGrp="1"/>
          </p:cNvSpPr>
          <p:nvPr>
            <p:ph type="title"/>
            <p:custDataLst>
              <p:tags r:id="rId1"/>
            </p:custDataLst>
          </p:nvPr>
        </p:nvSpPr>
        <p:spPr>
          <a:xfrm>
            <a:off x="481996" y="61955"/>
            <a:ext cx="11228007" cy="609943"/>
          </a:xfrm>
        </p:spPr>
        <p:txBody>
          <a:bodyPr anchor="b">
            <a:normAutofit/>
          </a:bodyPr>
          <a:lstStyle/>
          <a:p>
            <a:r>
              <a:rPr lang="fr-CA" sz="2800" b="1">
                <a:solidFill>
                  <a:srgbClr val="002060"/>
                </a:solidFill>
              </a:rPr>
              <a:t>Principales industries pour les minéraux critiques et stratégiques</a:t>
            </a:r>
          </a:p>
        </p:txBody>
      </p:sp>
      <p:sp>
        <p:nvSpPr>
          <p:cNvPr id="7" name="Espace réservé du contenu 6">
            <a:extLst>
              <a:ext uri="{FF2B5EF4-FFF2-40B4-BE49-F238E27FC236}">
                <a16:creationId xmlns:a16="http://schemas.microsoft.com/office/drawing/2014/main" id="{12894FFD-CF92-5EF1-D99B-7AD796F53EDA}"/>
              </a:ext>
            </a:extLst>
          </p:cNvPr>
          <p:cNvSpPr>
            <a:spLocks noGrp="1"/>
          </p:cNvSpPr>
          <p:nvPr>
            <p:ph sz="quarter" idx="21"/>
            <p:custDataLst>
              <p:tags r:id="rId2"/>
            </p:custDataLst>
          </p:nvPr>
        </p:nvSpPr>
        <p:spPr>
          <a:xfrm>
            <a:off x="1456913" y="745455"/>
            <a:ext cx="10442448" cy="5157216"/>
          </a:xfrm>
        </p:spPr>
        <p:txBody>
          <a:bodyPr>
            <a:normAutofit fontScale="25000" lnSpcReduction="20000"/>
          </a:bodyPr>
          <a:lstStyle/>
          <a:p>
            <a:pPr algn="just">
              <a:lnSpc>
                <a:spcPct val="120000"/>
              </a:lnSpc>
            </a:pPr>
            <a:r>
              <a:rPr lang="fr-CA" sz="5600" b="1">
                <a:solidFill>
                  <a:schemeClr val="tx1"/>
                </a:solidFill>
              </a:rPr>
              <a:t>Véhicules électriques et stockage énergétique</a:t>
            </a:r>
          </a:p>
          <a:p>
            <a:pPr lvl="1" algn="just">
              <a:lnSpc>
                <a:spcPct val="120000"/>
              </a:lnSpc>
            </a:pPr>
            <a:r>
              <a:rPr lang="fr-CA" sz="4400">
                <a:solidFill>
                  <a:schemeClr val="tx1"/>
                </a:solidFill>
              </a:rPr>
              <a:t>La transition énergétique est l’un des principaux moteurs de la demande en minéraux critiques. Les technologies de batteries NMC nécessitent du lithium, cobalt, nickel, graphite et manganèse. Le marché du LFP (Lithium-Fer-Phosphate) prend également de l’ampleur dans le marché du véhicule, mais également des solutions de stockage énergétique. En plus de posséder des gisements de lithium, de phosphate et de fer de grande qualité, le Québec possède une expertise historique et reconnu mondialement dans la chimie de batterie LFP, notamment avec de nouveaux procédés innovants comme </a:t>
            </a:r>
            <a:r>
              <a:rPr lang="fr-CA" sz="4400" err="1">
                <a:solidFill>
                  <a:schemeClr val="tx1"/>
                </a:solidFill>
              </a:rPr>
              <a:t>NanoOne</a:t>
            </a:r>
            <a:r>
              <a:rPr lang="fr-CA" sz="4400">
                <a:solidFill>
                  <a:schemeClr val="tx1"/>
                </a:solidFill>
              </a:rPr>
              <a:t> et </a:t>
            </a:r>
            <a:r>
              <a:rPr lang="fr-CA" sz="4400" err="1">
                <a:solidFill>
                  <a:schemeClr val="tx1"/>
                </a:solidFill>
              </a:rPr>
              <a:t>Ignis</a:t>
            </a:r>
            <a:r>
              <a:rPr lang="fr-CA" sz="4400">
                <a:solidFill>
                  <a:schemeClr val="tx1"/>
                </a:solidFill>
              </a:rPr>
              <a:t> Lithium. </a:t>
            </a:r>
          </a:p>
          <a:p>
            <a:pPr lvl="1" algn="just">
              <a:lnSpc>
                <a:spcPct val="120000"/>
              </a:lnSpc>
            </a:pPr>
            <a:r>
              <a:rPr lang="fr-CA" sz="4400" b="1">
                <a:solidFill>
                  <a:schemeClr val="tx1"/>
                </a:solidFill>
              </a:rPr>
              <a:t>Entreprises majeures :</a:t>
            </a:r>
            <a:r>
              <a:rPr lang="fr-CA" sz="4400">
                <a:solidFill>
                  <a:schemeClr val="tx1"/>
                </a:solidFill>
              </a:rPr>
              <a:t> General Motors, Volkswagen, </a:t>
            </a:r>
            <a:r>
              <a:rPr lang="fr-CA" sz="4400" err="1">
                <a:solidFill>
                  <a:schemeClr val="tx1"/>
                </a:solidFill>
              </a:rPr>
              <a:t>Stellantis</a:t>
            </a:r>
            <a:r>
              <a:rPr lang="fr-CA" sz="4400">
                <a:solidFill>
                  <a:schemeClr val="tx1"/>
                </a:solidFill>
              </a:rPr>
              <a:t>, </a:t>
            </a:r>
            <a:r>
              <a:rPr lang="fr-CA" sz="4400" err="1">
                <a:solidFill>
                  <a:schemeClr val="tx1"/>
                </a:solidFill>
              </a:rPr>
              <a:t>Albermarle</a:t>
            </a:r>
            <a:r>
              <a:rPr lang="fr-CA" sz="4400">
                <a:solidFill>
                  <a:schemeClr val="tx1"/>
                </a:solidFill>
              </a:rPr>
              <a:t>, Samsung SDI, LG Energy, Our Next Energy</a:t>
            </a:r>
          </a:p>
          <a:p>
            <a:pPr algn="just">
              <a:lnSpc>
                <a:spcPct val="120000"/>
              </a:lnSpc>
            </a:pPr>
            <a:r>
              <a:rPr lang="fr-CA" sz="5600" b="1">
                <a:solidFill>
                  <a:schemeClr val="tx1"/>
                </a:solidFill>
              </a:rPr>
              <a:t>Défense et aérospatiale</a:t>
            </a:r>
          </a:p>
          <a:p>
            <a:pPr lvl="1" algn="just">
              <a:lnSpc>
                <a:spcPct val="120000"/>
              </a:lnSpc>
            </a:pPr>
            <a:r>
              <a:rPr lang="fr-CA" sz="4400">
                <a:solidFill>
                  <a:schemeClr val="tx1"/>
                </a:solidFill>
              </a:rPr>
              <a:t>Les applications de sécurité nationale consomment des terres rares, du gallium, du cobalt, du nickel, du titanium, du graphite, de l’aluminium dans les avions de chasse, drones, chars et équipements de combat. Des alliages de niche sont également enclin à être développé à travers ce secteur. La hausse de la demande pour les drones accentue également le marché croissant des batteries et des aimants permanents (terres rares).</a:t>
            </a:r>
          </a:p>
          <a:p>
            <a:pPr lvl="1" algn="just">
              <a:lnSpc>
                <a:spcPct val="120000"/>
              </a:lnSpc>
            </a:pPr>
            <a:r>
              <a:rPr lang="fr-CA" sz="4400" b="1">
                <a:solidFill>
                  <a:schemeClr val="tx1"/>
                </a:solidFill>
              </a:rPr>
              <a:t>Entreprises majeures :</a:t>
            </a:r>
            <a:r>
              <a:rPr lang="fr-CA" sz="4400">
                <a:solidFill>
                  <a:schemeClr val="tx1"/>
                </a:solidFill>
              </a:rPr>
              <a:t> US </a:t>
            </a:r>
            <a:r>
              <a:rPr lang="fr-CA" sz="4400" err="1">
                <a:solidFill>
                  <a:schemeClr val="tx1"/>
                </a:solidFill>
              </a:rPr>
              <a:t>Department</a:t>
            </a:r>
            <a:r>
              <a:rPr lang="fr-CA" sz="4400">
                <a:solidFill>
                  <a:schemeClr val="tx1"/>
                </a:solidFill>
              </a:rPr>
              <a:t> of </a:t>
            </a:r>
            <a:r>
              <a:rPr lang="fr-CA" sz="4400" err="1">
                <a:solidFill>
                  <a:schemeClr val="tx1"/>
                </a:solidFill>
              </a:rPr>
              <a:t>Defense</a:t>
            </a:r>
            <a:r>
              <a:rPr lang="fr-CA" sz="4400">
                <a:solidFill>
                  <a:schemeClr val="tx1"/>
                </a:solidFill>
              </a:rPr>
              <a:t>, Airbus, Lockheed Martin, RTX, Mitsui </a:t>
            </a:r>
            <a:r>
              <a:rPr lang="fr-CA" sz="4400" err="1">
                <a:solidFill>
                  <a:schemeClr val="tx1"/>
                </a:solidFill>
              </a:rPr>
              <a:t>Bussan</a:t>
            </a:r>
            <a:r>
              <a:rPr lang="fr-CA" sz="4400">
                <a:solidFill>
                  <a:schemeClr val="tx1"/>
                </a:solidFill>
              </a:rPr>
              <a:t> Aerospace</a:t>
            </a:r>
          </a:p>
          <a:p>
            <a:pPr algn="just">
              <a:lnSpc>
                <a:spcPct val="120000"/>
              </a:lnSpc>
            </a:pPr>
            <a:r>
              <a:rPr lang="fr-CA" sz="5600" b="1">
                <a:solidFill>
                  <a:schemeClr val="tx1"/>
                </a:solidFill>
              </a:rPr>
              <a:t>Microélectronique, quantique et télécommunications</a:t>
            </a:r>
          </a:p>
          <a:p>
            <a:pPr lvl="1" algn="just">
              <a:lnSpc>
                <a:spcPct val="120000"/>
              </a:lnSpc>
            </a:pPr>
            <a:r>
              <a:rPr lang="fr-CA" sz="4400">
                <a:solidFill>
                  <a:schemeClr val="tx1"/>
                </a:solidFill>
              </a:rPr>
              <a:t>Les semi-conducteurs sont au centre des technologies les plus stratégiques d’aujourd’hui, qu’il s’agisse de l’intelligence artificielle ou des équipements électroniques à usage industriel, militaire ou grand public. La plupart des entreprises du secteur de la microélectronique et des technologies quantiques privilégient une approche axée sur le recyclage et le traitement plutôt que sur des investissements directs dans l’exploitation minière, notamment à travers les mines urbaines et les modèles de partenariat avec le gouvernement et les producteurs.</a:t>
            </a:r>
          </a:p>
          <a:p>
            <a:pPr lvl="1" algn="just">
              <a:lnSpc>
                <a:spcPct val="120000"/>
              </a:lnSpc>
            </a:pPr>
            <a:r>
              <a:rPr lang="fr-CA" sz="4400" b="1">
                <a:solidFill>
                  <a:schemeClr val="tx1"/>
                </a:solidFill>
              </a:rPr>
              <a:t>Entreprises majeures</a:t>
            </a:r>
            <a:r>
              <a:rPr lang="fr-CA" sz="4400">
                <a:solidFill>
                  <a:schemeClr val="tx1"/>
                </a:solidFill>
              </a:rPr>
              <a:t>: </a:t>
            </a:r>
            <a:r>
              <a:rPr lang="fr-CA" sz="4400" err="1">
                <a:solidFill>
                  <a:schemeClr val="tx1"/>
                </a:solidFill>
              </a:rPr>
              <a:t>Coherent</a:t>
            </a:r>
            <a:r>
              <a:rPr lang="fr-CA" sz="4400">
                <a:solidFill>
                  <a:schemeClr val="tx1"/>
                </a:solidFill>
              </a:rPr>
              <a:t>, IBM, Microsoft, Intel</a:t>
            </a:r>
          </a:p>
          <a:p>
            <a:pPr algn="just">
              <a:lnSpc>
                <a:spcPct val="120000"/>
              </a:lnSpc>
            </a:pPr>
            <a:r>
              <a:rPr lang="fr-CA" sz="5600" b="1">
                <a:solidFill>
                  <a:schemeClr val="tx1"/>
                </a:solidFill>
              </a:rPr>
              <a:t>Énergies propres </a:t>
            </a:r>
          </a:p>
          <a:p>
            <a:pPr lvl="1" algn="just">
              <a:lnSpc>
                <a:spcPct val="120000"/>
              </a:lnSpc>
            </a:pPr>
            <a:r>
              <a:rPr lang="fr-CA" sz="4400">
                <a:solidFill>
                  <a:schemeClr val="tx1"/>
                </a:solidFill>
              </a:rPr>
              <a:t>Le Québec se positionne comme un partenaire stratégique pour l’industrie éolienne grâce à ses matériaux critiques à faible empreinte carbone (fer pur, aluminium vert), ses gisements diversifiés (scandium, niobium, titane, terres rares) et ses chaînes d’approvisionnement intégrées, notamment en cuivre, qui soutiennent la fabrication locale de composants clés comme les aimants permanents, les boîtes de vitesses et les transformateurs. </a:t>
            </a:r>
          </a:p>
          <a:p>
            <a:pPr lvl="1" algn="just">
              <a:lnSpc>
                <a:spcPct val="120000"/>
              </a:lnSpc>
            </a:pPr>
            <a:r>
              <a:rPr lang="fr-CA" sz="4400" b="1">
                <a:solidFill>
                  <a:schemeClr val="tx1"/>
                </a:solidFill>
              </a:rPr>
              <a:t>Entreprises majeures: </a:t>
            </a:r>
            <a:r>
              <a:rPr lang="fr-CA" sz="4400" err="1">
                <a:solidFill>
                  <a:schemeClr val="tx1"/>
                </a:solidFill>
              </a:rPr>
              <a:t>Vestas</a:t>
            </a:r>
            <a:r>
              <a:rPr lang="fr-CA" sz="4400">
                <a:solidFill>
                  <a:schemeClr val="tx1"/>
                </a:solidFill>
              </a:rPr>
              <a:t>, Siemens </a:t>
            </a:r>
            <a:r>
              <a:rPr lang="fr-CA" sz="4400" err="1">
                <a:solidFill>
                  <a:schemeClr val="tx1"/>
                </a:solidFill>
              </a:rPr>
              <a:t>Gamesa</a:t>
            </a:r>
            <a:r>
              <a:rPr lang="fr-CA" sz="4400">
                <a:solidFill>
                  <a:schemeClr val="tx1"/>
                </a:solidFill>
              </a:rPr>
              <a:t>, </a:t>
            </a:r>
            <a:r>
              <a:rPr lang="fr-CA" sz="4400" err="1">
                <a:solidFill>
                  <a:schemeClr val="tx1"/>
                </a:solidFill>
              </a:rPr>
              <a:t>Enercon</a:t>
            </a:r>
            <a:r>
              <a:rPr lang="fr-CA" sz="4400">
                <a:solidFill>
                  <a:schemeClr val="tx1"/>
                </a:solidFill>
              </a:rPr>
              <a:t>, </a:t>
            </a:r>
            <a:r>
              <a:rPr lang="fr-CA" sz="4400" err="1">
                <a:solidFill>
                  <a:schemeClr val="tx1"/>
                </a:solidFill>
              </a:rPr>
              <a:t>Orsted</a:t>
            </a:r>
            <a:r>
              <a:rPr lang="fr-CA" sz="4400">
                <a:solidFill>
                  <a:schemeClr val="tx1"/>
                </a:solidFill>
              </a:rPr>
              <a:t>, GE </a:t>
            </a:r>
            <a:r>
              <a:rPr lang="fr-CA" sz="4400" err="1">
                <a:solidFill>
                  <a:schemeClr val="tx1"/>
                </a:solidFill>
              </a:rPr>
              <a:t>Vernova</a:t>
            </a:r>
            <a:endParaRPr lang="fr-CA" sz="4400">
              <a:solidFill>
                <a:schemeClr val="tx1"/>
              </a:solidFill>
            </a:endParaRPr>
          </a:p>
        </p:txBody>
      </p:sp>
      <p:pic>
        <p:nvPicPr>
          <p:cNvPr id="10" name="Image 9">
            <a:extLst>
              <a:ext uri="{FF2B5EF4-FFF2-40B4-BE49-F238E27FC236}">
                <a16:creationId xmlns:a16="http://schemas.microsoft.com/office/drawing/2014/main" id="{DA6C6A32-A5C6-DB9A-BB0E-7C5DD694ECAA}"/>
              </a:ext>
            </a:extLst>
          </p:cNvPr>
          <p:cNvPicPr>
            <a:picLocks noChangeAspect="1"/>
          </p:cNvPicPr>
          <p:nvPr>
            <p:custDataLst>
              <p:tags r:id="rId3"/>
            </p:custDataLst>
          </p:nvPr>
        </p:nvPicPr>
        <p:blipFill>
          <a:blip r:embed="rId8"/>
          <a:stretch>
            <a:fillRect/>
          </a:stretch>
        </p:blipFill>
        <p:spPr>
          <a:xfrm>
            <a:off x="540682" y="5280032"/>
            <a:ext cx="651976" cy="781753"/>
          </a:xfrm>
          <a:prstGeom prst="rect">
            <a:avLst/>
          </a:prstGeom>
        </p:spPr>
      </p:pic>
      <p:pic>
        <p:nvPicPr>
          <p:cNvPr id="12" name="Image 11">
            <a:extLst>
              <a:ext uri="{FF2B5EF4-FFF2-40B4-BE49-F238E27FC236}">
                <a16:creationId xmlns:a16="http://schemas.microsoft.com/office/drawing/2014/main" id="{40F197CA-DAC3-0E3F-117E-2BA16F599C87}"/>
              </a:ext>
            </a:extLst>
          </p:cNvPr>
          <p:cNvPicPr>
            <a:picLocks noChangeAspect="1"/>
          </p:cNvPicPr>
          <p:nvPr>
            <p:custDataLst>
              <p:tags r:id="rId4"/>
            </p:custDataLst>
          </p:nvPr>
        </p:nvPicPr>
        <p:blipFill>
          <a:blip r:embed="rId9"/>
          <a:stretch>
            <a:fillRect/>
          </a:stretch>
        </p:blipFill>
        <p:spPr>
          <a:xfrm>
            <a:off x="365791" y="1061199"/>
            <a:ext cx="726239" cy="650531"/>
          </a:xfrm>
          <a:prstGeom prst="rect">
            <a:avLst/>
          </a:prstGeom>
        </p:spPr>
      </p:pic>
      <p:pic>
        <p:nvPicPr>
          <p:cNvPr id="13" name="Image 12">
            <a:extLst>
              <a:ext uri="{FF2B5EF4-FFF2-40B4-BE49-F238E27FC236}">
                <a16:creationId xmlns:a16="http://schemas.microsoft.com/office/drawing/2014/main" id="{02924E1F-3FCE-D213-1D5F-D94468F541C1}"/>
              </a:ext>
            </a:extLst>
          </p:cNvPr>
          <p:cNvPicPr>
            <a:picLocks noChangeAspect="1"/>
          </p:cNvPicPr>
          <p:nvPr>
            <p:custDataLst>
              <p:tags r:id="rId5"/>
            </p:custDataLst>
          </p:nvPr>
        </p:nvPicPr>
        <p:blipFill>
          <a:blip r:embed="rId10"/>
          <a:stretch>
            <a:fillRect/>
          </a:stretch>
        </p:blipFill>
        <p:spPr>
          <a:xfrm>
            <a:off x="522125" y="2624606"/>
            <a:ext cx="569905" cy="781753"/>
          </a:xfrm>
          <a:prstGeom prst="rect">
            <a:avLst/>
          </a:prstGeom>
        </p:spPr>
      </p:pic>
      <p:pic>
        <p:nvPicPr>
          <p:cNvPr id="14" name="Image 13">
            <a:extLst>
              <a:ext uri="{FF2B5EF4-FFF2-40B4-BE49-F238E27FC236}">
                <a16:creationId xmlns:a16="http://schemas.microsoft.com/office/drawing/2014/main" id="{06BCCB7A-5885-C827-D228-F72618AB0494}"/>
              </a:ext>
            </a:extLst>
          </p:cNvPr>
          <p:cNvPicPr>
            <a:picLocks noChangeAspect="1"/>
          </p:cNvPicPr>
          <p:nvPr>
            <p:custDataLst>
              <p:tags r:id="rId6"/>
            </p:custDataLst>
          </p:nvPr>
        </p:nvPicPr>
        <p:blipFill>
          <a:blip r:embed="rId11"/>
          <a:stretch>
            <a:fillRect/>
          </a:stretch>
        </p:blipFill>
        <p:spPr>
          <a:xfrm>
            <a:off x="494653" y="4100631"/>
            <a:ext cx="744034" cy="485129"/>
          </a:xfrm>
          <a:prstGeom prst="rect">
            <a:avLst/>
          </a:prstGeom>
        </p:spPr>
      </p:pic>
    </p:spTree>
    <p:extLst>
      <p:ext uri="{BB962C8B-B14F-4D97-AF65-F5344CB8AC3E}">
        <p14:creationId xmlns:p14="http://schemas.microsoft.com/office/powerpoint/2010/main" val="131221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05EC5-DCA5-149A-84F3-7B7C346F26F8}"/>
              </a:ext>
            </a:extLst>
          </p:cNvPr>
          <p:cNvSpPr>
            <a:spLocks noGrp="1"/>
          </p:cNvSpPr>
          <p:nvPr>
            <p:ph type="title"/>
            <p:custDataLst>
              <p:tags r:id="rId1"/>
            </p:custDataLst>
          </p:nvPr>
        </p:nvSpPr>
        <p:spPr>
          <a:xfrm>
            <a:off x="515938" y="188913"/>
            <a:ext cx="10961687" cy="754062"/>
          </a:xfrm>
        </p:spPr>
        <p:txBody>
          <a:bodyPr vert="horz" lIns="91440" tIns="45720" rIns="91440" bIns="45720" rtlCol="0" anchor="ctr">
            <a:noAutofit/>
          </a:bodyPr>
          <a:lstStyle/>
          <a:p>
            <a:pPr defTabSz="1219170">
              <a:lnSpc>
                <a:spcPct val="90000"/>
              </a:lnSpc>
            </a:pPr>
            <a:r>
              <a:rPr lang="fr-CA" sz="2800" b="1">
                <a:solidFill>
                  <a:srgbClr val="002060"/>
                </a:solidFill>
                <a:latin typeface="Arial"/>
                <a:cs typeface="Arial"/>
              </a:rPr>
              <a:t>  Une collaboration en action !</a:t>
            </a:r>
          </a:p>
        </p:txBody>
      </p:sp>
      <p:graphicFrame>
        <p:nvGraphicFramePr>
          <p:cNvPr id="9" name="Tableau 8">
            <a:extLst>
              <a:ext uri="{FF2B5EF4-FFF2-40B4-BE49-F238E27FC236}">
                <a16:creationId xmlns:a16="http://schemas.microsoft.com/office/drawing/2014/main" id="{19A6D2F0-9E09-455A-3FF0-A034765A47A4}"/>
              </a:ext>
            </a:extLst>
          </p:cNvPr>
          <p:cNvGraphicFramePr>
            <a:graphicFrameLocks noGrp="1"/>
          </p:cNvGraphicFramePr>
          <p:nvPr>
            <p:custDataLst>
              <p:tags r:id="rId2"/>
            </p:custDataLst>
            <p:extLst>
              <p:ext uri="{D42A27DB-BD31-4B8C-83A1-F6EECF244321}">
                <p14:modId xmlns:p14="http://schemas.microsoft.com/office/powerpoint/2010/main" val="2811775880"/>
              </p:ext>
            </p:extLst>
          </p:nvPr>
        </p:nvGraphicFramePr>
        <p:xfrm>
          <a:off x="639747" y="3085236"/>
          <a:ext cx="5408763" cy="3035064"/>
        </p:xfrm>
        <a:graphic>
          <a:graphicData uri="http://schemas.openxmlformats.org/drawingml/2006/table">
            <a:tbl>
              <a:tblPr>
                <a:tableStyleId>{5C22544A-7EE6-4342-B048-85BDC9FD1C3A}</a:tableStyleId>
              </a:tblPr>
              <a:tblGrid>
                <a:gridCol w="2763355">
                  <a:extLst>
                    <a:ext uri="{9D8B030D-6E8A-4147-A177-3AD203B41FA5}">
                      <a16:colId xmlns:a16="http://schemas.microsoft.com/office/drawing/2014/main" val="1959294772"/>
                    </a:ext>
                  </a:extLst>
                </a:gridCol>
                <a:gridCol w="1230030">
                  <a:extLst>
                    <a:ext uri="{9D8B030D-6E8A-4147-A177-3AD203B41FA5}">
                      <a16:colId xmlns:a16="http://schemas.microsoft.com/office/drawing/2014/main" val="1540974852"/>
                    </a:ext>
                  </a:extLst>
                </a:gridCol>
                <a:gridCol w="1415378">
                  <a:extLst>
                    <a:ext uri="{9D8B030D-6E8A-4147-A177-3AD203B41FA5}">
                      <a16:colId xmlns:a16="http://schemas.microsoft.com/office/drawing/2014/main" val="165957997"/>
                    </a:ext>
                  </a:extLst>
                </a:gridCol>
              </a:tblGrid>
              <a:tr h="293727">
                <a:tc>
                  <a:txBody>
                    <a:bodyPr/>
                    <a:lstStyle/>
                    <a:p>
                      <a:pPr lvl="0" algn="ctr">
                        <a:buNone/>
                      </a:pPr>
                      <a:r>
                        <a:rPr lang="fr-CA" sz="1050" b="1" u="none" strike="noStrike">
                          <a:effectLst/>
                          <a:latin typeface="Arial"/>
                        </a:rPr>
                        <a:t>ÉVÉNEMENT</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60000"/>
                        <a:lumOff val="40000"/>
                      </a:schemeClr>
                    </a:solidFill>
                  </a:tcPr>
                </a:tc>
                <a:tc>
                  <a:txBody>
                    <a:bodyPr/>
                    <a:lstStyle/>
                    <a:p>
                      <a:pPr lvl="0" algn="ctr">
                        <a:buNone/>
                      </a:pPr>
                      <a:r>
                        <a:rPr lang="fr-CA" sz="1050" b="1" u="none" strike="noStrike">
                          <a:effectLst/>
                          <a:latin typeface="Arial"/>
                        </a:rPr>
                        <a:t>DATES</a:t>
                      </a:r>
                    </a:p>
                  </a:txBody>
                  <a:tcPr marL="0" marR="0" marT="0" marB="0" anchor="ctr">
                    <a:lnT w="12700" cap="flat" cmpd="sng" algn="ctr">
                      <a:solidFill>
                        <a:schemeClr val="tx1"/>
                      </a:solidFill>
                      <a:prstDash val="solid"/>
                      <a:round/>
                      <a:headEnd type="none" w="med" len="med"/>
                      <a:tailEnd type="none" w="med" len="med"/>
                    </a:lnT>
                    <a:solidFill>
                      <a:schemeClr val="bg2">
                        <a:lumMod val="60000"/>
                        <a:lumOff val="40000"/>
                      </a:schemeClr>
                    </a:solidFill>
                  </a:tcPr>
                </a:tc>
                <a:tc>
                  <a:txBody>
                    <a:bodyPr/>
                    <a:lstStyle/>
                    <a:p>
                      <a:pPr lvl="0" algn="ctr">
                        <a:buNone/>
                      </a:pPr>
                      <a:r>
                        <a:rPr lang="fr-CA" sz="1050" b="1" u="none" strike="noStrike">
                          <a:effectLst/>
                          <a:latin typeface="Arial"/>
                        </a:rPr>
                        <a:t>LIEU</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60000"/>
                        <a:lumOff val="40000"/>
                      </a:schemeClr>
                    </a:solidFill>
                  </a:tcPr>
                </a:tc>
                <a:extLst>
                  <a:ext uri="{0D108BD9-81ED-4DB2-BD59-A6C34878D82A}">
                    <a16:rowId xmlns:a16="http://schemas.microsoft.com/office/drawing/2014/main" val="1656115754"/>
                  </a:ext>
                </a:extLst>
              </a:tr>
              <a:tr h="268217">
                <a:tc>
                  <a:txBody>
                    <a:bodyPr/>
                    <a:lstStyle/>
                    <a:p>
                      <a:pPr algn="l"/>
                      <a:r>
                        <a:rPr lang="fr-CA" sz="1000" b="0" i="0" u="none" strike="noStrike" kern="1200">
                          <a:solidFill>
                            <a:srgbClr val="000000"/>
                          </a:solidFill>
                          <a:effectLst/>
                          <a:latin typeface="Arial"/>
                          <a:ea typeface="+mn-ea"/>
                          <a:cs typeface="+mn-cs"/>
                        </a:rPr>
                        <a:t>XPOR</a:t>
                      </a:r>
                    </a:p>
                  </a:txBody>
                  <a:tcPr marL="0" marR="0" marT="0" marB="0" anchor="ctr">
                    <a:lnL w="12700" cap="flat" cmpd="sng" algn="ctr">
                      <a:solidFill>
                        <a:schemeClr val="tx1"/>
                      </a:solidFill>
                      <a:prstDash val="solid"/>
                      <a:round/>
                      <a:headEnd type="none" w="med" len="med"/>
                      <a:tailEnd type="none" w="med" len="med"/>
                    </a:lnL>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Octobre 2025</a:t>
                      </a:r>
                    </a:p>
                  </a:txBody>
                  <a:tcPr marL="0" marR="0" marT="0" marB="0" anchor="ctr">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Canada, Montréal</a:t>
                      </a:r>
                    </a:p>
                  </a:txBody>
                  <a:tcPr marL="0" marR="0" marT="0" marB="0" anchor="ctr">
                    <a:lnR w="12700" cap="flat" cmpd="sng" algn="ctr">
                      <a:solidFill>
                        <a:schemeClr val="tx1"/>
                      </a:solidFill>
                      <a:prstDash val="solid"/>
                      <a:round/>
                      <a:headEnd type="none" w="med" len="med"/>
                      <a:tailEnd type="none" w="med" len="med"/>
                    </a:lnR>
                    <a:solidFill>
                      <a:schemeClr val="bg2">
                        <a:lumMod val="60000"/>
                        <a:lumOff val="40000"/>
                      </a:schemeClr>
                    </a:solidFill>
                  </a:tcPr>
                </a:tc>
                <a:extLst>
                  <a:ext uri="{0D108BD9-81ED-4DB2-BD59-A6C34878D82A}">
                    <a16:rowId xmlns:a16="http://schemas.microsoft.com/office/drawing/2014/main" val="1366767952"/>
                  </a:ext>
                </a:extLst>
              </a:tr>
              <a:tr h="268217">
                <a:tc>
                  <a:txBody>
                    <a:bodyPr/>
                    <a:lstStyle/>
                    <a:p>
                      <a:pPr algn="l" fontAlgn="t"/>
                      <a:r>
                        <a:rPr lang="fr-CA" sz="1000" u="none" strike="noStrike">
                          <a:effectLst/>
                          <a:latin typeface="Arial"/>
                        </a:rPr>
                        <a:t>Québec Mines et Énergie</a:t>
                      </a:r>
                      <a:endParaRPr lang="fr-CA" sz="1000" b="0"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solidFill>
                      <a:schemeClr val="bg2">
                        <a:lumMod val="60000"/>
                        <a:lumOff val="40000"/>
                      </a:schemeClr>
                    </a:solidFill>
                  </a:tcPr>
                </a:tc>
                <a:tc>
                  <a:txBody>
                    <a:bodyPr/>
                    <a:lstStyle/>
                    <a:p>
                      <a:pPr algn="ctr" fontAlgn="t"/>
                      <a:r>
                        <a:rPr lang="fr-CA" sz="1000" u="none" strike="noStrike">
                          <a:effectLst/>
                          <a:latin typeface="Arial"/>
                        </a:rPr>
                        <a:t>Novembre 2025</a:t>
                      </a:r>
                    </a:p>
                  </a:txBody>
                  <a:tcPr marL="0" marR="0" marT="0" marB="0" anchor="ctr">
                    <a:solidFill>
                      <a:schemeClr val="bg2">
                        <a:lumMod val="60000"/>
                        <a:lumOff val="40000"/>
                      </a:schemeClr>
                    </a:solidFill>
                  </a:tcPr>
                </a:tc>
                <a:tc>
                  <a:txBody>
                    <a:bodyPr/>
                    <a:lstStyle/>
                    <a:p>
                      <a:pPr algn="ctr" fontAlgn="t"/>
                      <a:r>
                        <a:rPr lang="fr-CA" sz="1000" u="none" strike="noStrike">
                          <a:effectLst/>
                          <a:latin typeface="Arial"/>
                        </a:rPr>
                        <a:t>Canada, Québec</a:t>
                      </a:r>
                      <a:endParaRPr lang="fr-CA" sz="1000" b="0" i="0" u="none" strike="noStrike">
                        <a:solidFill>
                          <a:srgbClr val="000000"/>
                        </a:solidFill>
                        <a:effectLst/>
                        <a:latin typeface="Arial"/>
                      </a:endParaRPr>
                    </a:p>
                  </a:txBody>
                  <a:tcPr marL="0" marR="0" marT="0" marB="0" anchor="ctr">
                    <a:lnR w="12700" cap="flat" cmpd="sng" algn="ctr">
                      <a:solidFill>
                        <a:schemeClr val="tx1"/>
                      </a:solidFill>
                      <a:prstDash val="solid"/>
                      <a:round/>
                      <a:headEnd type="none" w="med" len="med"/>
                      <a:tailEnd type="none" w="med" len="med"/>
                    </a:lnR>
                    <a:solidFill>
                      <a:schemeClr val="bg2">
                        <a:lumMod val="60000"/>
                        <a:lumOff val="40000"/>
                      </a:schemeClr>
                    </a:solidFill>
                  </a:tcPr>
                </a:tc>
                <a:extLst>
                  <a:ext uri="{0D108BD9-81ED-4DB2-BD59-A6C34878D82A}">
                    <a16:rowId xmlns:a16="http://schemas.microsoft.com/office/drawing/2014/main" val="1989367189"/>
                  </a:ext>
                </a:extLst>
              </a:tr>
              <a:tr h="279509">
                <a:tc>
                  <a:txBody>
                    <a:bodyPr/>
                    <a:lstStyle/>
                    <a:p>
                      <a:pPr algn="l"/>
                      <a:r>
                        <a:rPr lang="fr-CA" sz="1000" b="0" i="0" u="none" strike="noStrike" kern="1200">
                          <a:solidFill>
                            <a:srgbClr val="000000"/>
                          </a:solidFill>
                          <a:effectLst/>
                          <a:latin typeface="Arial"/>
                          <a:ea typeface="+mn-ea"/>
                          <a:cs typeface="+mn-cs"/>
                        </a:rPr>
                        <a:t>Mines and Money – London</a:t>
                      </a:r>
                    </a:p>
                  </a:txBody>
                  <a:tcPr marL="0" marR="0" marT="0" marB="0" anchor="ctr">
                    <a:lnL w="12700" cap="flat" cmpd="sng" algn="ctr">
                      <a:solidFill>
                        <a:schemeClr val="tx1"/>
                      </a:solidFill>
                      <a:prstDash val="solid"/>
                      <a:round/>
                      <a:headEnd type="none" w="med" len="med"/>
                      <a:tailEnd type="none" w="med" len="med"/>
                    </a:lnL>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Décembre 2025</a:t>
                      </a:r>
                    </a:p>
                  </a:txBody>
                  <a:tcPr marL="0" marR="0" marT="0" marB="0" anchor="ctr">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Londres, Royaume-Uni</a:t>
                      </a:r>
                    </a:p>
                  </a:txBody>
                  <a:tcPr marL="0" marR="0" marT="0" marB="0" anchor="ctr">
                    <a:lnR w="12700" cap="flat" cmpd="sng" algn="ctr">
                      <a:solidFill>
                        <a:schemeClr val="tx1"/>
                      </a:solidFill>
                      <a:prstDash val="solid"/>
                      <a:round/>
                      <a:headEnd type="none" w="med" len="med"/>
                      <a:tailEnd type="none" w="med" len="med"/>
                    </a:lnR>
                    <a:solidFill>
                      <a:schemeClr val="bg2">
                        <a:lumMod val="60000"/>
                        <a:lumOff val="40000"/>
                      </a:schemeClr>
                    </a:solidFill>
                  </a:tcPr>
                </a:tc>
                <a:extLst>
                  <a:ext uri="{0D108BD9-81ED-4DB2-BD59-A6C34878D82A}">
                    <a16:rowId xmlns:a16="http://schemas.microsoft.com/office/drawing/2014/main" val="4240701336"/>
                  </a:ext>
                </a:extLst>
              </a:tr>
              <a:tr h="268217">
                <a:tc>
                  <a:txBody>
                    <a:bodyPr/>
                    <a:lstStyle/>
                    <a:p>
                      <a:pPr algn="l"/>
                      <a:r>
                        <a:rPr lang="fr-CA" sz="1000"/>
                        <a:t>Mines and Money - Miami</a:t>
                      </a:r>
                    </a:p>
                  </a:txBody>
                  <a:tcPr marL="0" marR="0" marT="0" marB="0" anchor="ctr">
                    <a:lnL w="12700" cap="flat" cmpd="sng" algn="ctr">
                      <a:solidFill>
                        <a:schemeClr val="tx1"/>
                      </a:solidFill>
                      <a:prstDash val="solid"/>
                      <a:round/>
                      <a:headEnd type="none" w="med" len="med"/>
                      <a:tailEnd type="none" w="med" len="med"/>
                    </a:lnL>
                    <a:solidFill>
                      <a:schemeClr val="bg2">
                        <a:lumMod val="60000"/>
                        <a:lumOff val="40000"/>
                      </a:schemeClr>
                    </a:solidFill>
                  </a:tcPr>
                </a:tc>
                <a:tc>
                  <a:txBody>
                    <a:bodyPr/>
                    <a:lstStyle/>
                    <a:p>
                      <a:pPr algn="ctr"/>
                      <a:r>
                        <a:rPr lang="fr-CA" sz="1000" u="none" strike="noStrike" kern="1200">
                          <a:solidFill>
                            <a:schemeClr val="dk1"/>
                          </a:solidFill>
                          <a:effectLst/>
                          <a:latin typeface="Arial"/>
                          <a:ea typeface="+mn-ea"/>
                          <a:cs typeface="+mn-cs"/>
                        </a:rPr>
                        <a:t>Février 2026</a:t>
                      </a:r>
                    </a:p>
                  </a:txBody>
                  <a:tcPr marL="0" marR="0" marT="0" marB="0" anchor="ctr">
                    <a:solidFill>
                      <a:schemeClr val="bg2">
                        <a:lumMod val="60000"/>
                        <a:lumOff val="40000"/>
                      </a:schemeClr>
                    </a:solidFill>
                  </a:tcPr>
                </a:tc>
                <a:tc>
                  <a:txBody>
                    <a:bodyPr/>
                    <a:lstStyle/>
                    <a:p>
                      <a:pPr algn="ctr"/>
                      <a:r>
                        <a:rPr lang="fr-CA" sz="1000" u="none" strike="noStrike" kern="1200">
                          <a:solidFill>
                            <a:schemeClr val="dk1"/>
                          </a:solidFill>
                          <a:effectLst/>
                          <a:latin typeface="Arial"/>
                          <a:ea typeface="+mn-ea"/>
                          <a:cs typeface="+mn-cs"/>
                        </a:rPr>
                        <a:t>États-Unis, Miami</a:t>
                      </a:r>
                    </a:p>
                  </a:txBody>
                  <a:tcPr marL="0" marR="0" marT="0" marB="0" anchor="ctr">
                    <a:lnR w="12700" cap="flat" cmpd="sng" algn="ctr">
                      <a:solidFill>
                        <a:schemeClr val="tx1"/>
                      </a:solidFill>
                      <a:prstDash val="solid"/>
                      <a:round/>
                      <a:headEnd type="none" w="med" len="med"/>
                      <a:tailEnd type="none" w="med" len="med"/>
                    </a:lnR>
                    <a:solidFill>
                      <a:schemeClr val="bg2">
                        <a:lumMod val="60000"/>
                        <a:lumOff val="40000"/>
                      </a:schemeClr>
                    </a:solidFill>
                  </a:tcPr>
                </a:tc>
                <a:extLst>
                  <a:ext uri="{0D108BD9-81ED-4DB2-BD59-A6C34878D82A}">
                    <a16:rowId xmlns:a16="http://schemas.microsoft.com/office/drawing/2014/main" val="1134380231"/>
                  </a:ext>
                </a:extLst>
              </a:tr>
              <a:tr h="288982">
                <a:tc>
                  <a:txBody>
                    <a:bodyPr/>
                    <a:lstStyle/>
                    <a:p>
                      <a:pPr lvl="0" algn="l">
                        <a:buNone/>
                      </a:pPr>
                      <a:r>
                        <a:rPr lang="fr-CA" sz="1000" b="0" i="0" u="none" strike="noStrike" noProof="0" err="1">
                          <a:solidFill>
                            <a:srgbClr val="000000"/>
                          </a:solidFill>
                          <a:effectLst/>
                          <a:latin typeface="Arial"/>
                        </a:rPr>
                        <a:t>Prospectors</a:t>
                      </a:r>
                      <a:r>
                        <a:rPr lang="fr-CA" sz="1000" b="0" i="0" u="none" strike="noStrike" noProof="0">
                          <a:solidFill>
                            <a:srgbClr val="000000"/>
                          </a:solidFill>
                          <a:effectLst/>
                          <a:latin typeface="Arial"/>
                        </a:rPr>
                        <a:t> &amp; </a:t>
                      </a:r>
                      <a:r>
                        <a:rPr lang="fr-CA" sz="1000" b="0" i="0" u="none" strike="noStrike" noProof="0" err="1">
                          <a:solidFill>
                            <a:srgbClr val="000000"/>
                          </a:solidFill>
                          <a:effectLst/>
                          <a:latin typeface="Arial"/>
                        </a:rPr>
                        <a:t>Developers</a:t>
                      </a:r>
                      <a:r>
                        <a:rPr lang="fr-CA" sz="1000" b="0" i="0" u="none" strike="noStrike" noProof="0">
                          <a:solidFill>
                            <a:srgbClr val="000000"/>
                          </a:solidFill>
                          <a:effectLst/>
                          <a:latin typeface="Arial"/>
                        </a:rPr>
                        <a:t> </a:t>
                      </a:r>
                      <a:r>
                        <a:rPr lang="fr-CA" sz="1000" b="0" i="0" u="none" strike="noStrike" noProof="0" err="1">
                          <a:solidFill>
                            <a:srgbClr val="000000"/>
                          </a:solidFill>
                          <a:effectLst/>
                          <a:latin typeface="Arial"/>
                        </a:rPr>
                        <a:t>Assocation</a:t>
                      </a:r>
                      <a:r>
                        <a:rPr lang="fr-CA" sz="1000" b="0" i="0" u="none" strike="noStrike" noProof="0">
                          <a:solidFill>
                            <a:srgbClr val="000000"/>
                          </a:solidFill>
                          <a:effectLst/>
                          <a:latin typeface="Arial"/>
                        </a:rPr>
                        <a:t> of Canada (PDAC)</a:t>
                      </a:r>
                      <a:endParaRPr lang="fr-FR" sz="1000">
                        <a:latin typeface="Arial"/>
                      </a:endParaRPr>
                    </a:p>
                  </a:txBody>
                  <a:tcPr marL="0" marR="0" marT="0" marB="0" anchor="ctr">
                    <a:lnL w="12700" cap="flat" cmpd="sng" algn="ctr">
                      <a:solidFill>
                        <a:schemeClr val="tx1"/>
                      </a:solidFill>
                      <a:prstDash val="solid"/>
                      <a:round/>
                      <a:headEnd type="none" w="med" len="med"/>
                      <a:tailEnd type="none" w="med" len="med"/>
                    </a:lnL>
                    <a:solidFill>
                      <a:schemeClr val="bg2">
                        <a:lumMod val="60000"/>
                        <a:lumOff val="40000"/>
                      </a:schemeClr>
                    </a:solidFill>
                  </a:tcPr>
                </a:tc>
                <a:tc>
                  <a:txBody>
                    <a:bodyPr/>
                    <a:lstStyle/>
                    <a:p>
                      <a:pPr algn="ctr" fontAlgn="b"/>
                      <a:r>
                        <a:rPr lang="fr-CA" sz="1000" u="none" strike="noStrike">
                          <a:effectLst/>
                          <a:latin typeface="Arial"/>
                        </a:rPr>
                        <a:t> Mars 2026</a:t>
                      </a:r>
                      <a:endParaRPr lang="fr-CA" sz="1000" b="0" i="0" u="none" strike="noStrike">
                        <a:solidFill>
                          <a:srgbClr val="000000"/>
                        </a:solidFill>
                        <a:effectLst/>
                        <a:latin typeface="Arial"/>
                      </a:endParaRPr>
                    </a:p>
                  </a:txBody>
                  <a:tcPr marL="0" marR="0" marT="0" marB="0" anchor="ctr">
                    <a:solidFill>
                      <a:schemeClr val="bg2">
                        <a:lumMod val="60000"/>
                        <a:lumOff val="40000"/>
                      </a:schemeClr>
                    </a:solidFill>
                  </a:tcPr>
                </a:tc>
                <a:tc>
                  <a:txBody>
                    <a:bodyPr/>
                    <a:lstStyle/>
                    <a:p>
                      <a:pPr algn="ctr" fontAlgn="t"/>
                      <a:r>
                        <a:rPr lang="fr-CA" sz="1000" u="none" strike="noStrike">
                          <a:effectLst/>
                          <a:latin typeface="Arial"/>
                        </a:rPr>
                        <a:t>Canada, Toronto</a:t>
                      </a:r>
                      <a:endParaRPr lang="fr-CA" sz="1000" b="0" i="0" u="none" strike="noStrike">
                        <a:solidFill>
                          <a:srgbClr val="000000"/>
                        </a:solidFill>
                        <a:effectLst/>
                        <a:latin typeface="Arial"/>
                      </a:endParaRPr>
                    </a:p>
                  </a:txBody>
                  <a:tcPr marL="0" marR="0" marT="0" marB="0" anchor="ctr">
                    <a:lnR w="12700" cap="flat" cmpd="sng" algn="ctr">
                      <a:solidFill>
                        <a:schemeClr val="tx1"/>
                      </a:solidFill>
                      <a:prstDash val="solid"/>
                      <a:round/>
                      <a:headEnd type="none" w="med" len="med"/>
                      <a:tailEnd type="none" w="med" len="med"/>
                    </a:lnR>
                    <a:solidFill>
                      <a:schemeClr val="bg2">
                        <a:lumMod val="60000"/>
                        <a:lumOff val="40000"/>
                      </a:schemeClr>
                    </a:solidFill>
                  </a:tcPr>
                </a:tc>
                <a:extLst>
                  <a:ext uri="{0D108BD9-81ED-4DB2-BD59-A6C34878D82A}">
                    <a16:rowId xmlns:a16="http://schemas.microsoft.com/office/drawing/2014/main" val="2179130371"/>
                  </a:ext>
                </a:extLst>
              </a:tr>
              <a:tr h="268217">
                <a:tc>
                  <a:txBody>
                    <a:bodyPr/>
                    <a:lstStyle/>
                    <a:p>
                      <a:pPr lvl="0" algn="l">
                        <a:buNone/>
                      </a:pPr>
                      <a:r>
                        <a:rPr lang="fr-CA" sz="1000" u="none" strike="noStrike">
                          <a:effectLst/>
                          <a:latin typeface="Arial"/>
                        </a:rPr>
                        <a:t>CIM </a:t>
                      </a:r>
                      <a:r>
                        <a:rPr lang="fr-CA" sz="1000" u="none" strike="noStrike" err="1">
                          <a:effectLst/>
                          <a:latin typeface="Arial"/>
                        </a:rPr>
                        <a:t>Connect</a:t>
                      </a:r>
                      <a:r>
                        <a:rPr lang="fr-CA" sz="1000" u="none" strike="noStrike">
                          <a:effectLst/>
                          <a:latin typeface="Arial"/>
                        </a:rPr>
                        <a:t> &amp; Expo</a:t>
                      </a:r>
                    </a:p>
                  </a:txBody>
                  <a:tcPr marL="0" marR="0" marT="0" marB="0" anchor="ctr">
                    <a:lnL w="12700" cap="flat" cmpd="sng" algn="ctr">
                      <a:solidFill>
                        <a:schemeClr val="tx1"/>
                      </a:solidFill>
                      <a:prstDash val="solid"/>
                      <a:round/>
                      <a:headEnd type="none" w="med" len="med"/>
                      <a:tailEnd type="none" w="med" len="med"/>
                    </a:lnL>
                    <a:solidFill>
                      <a:schemeClr val="bg2">
                        <a:lumMod val="60000"/>
                        <a:lumOff val="40000"/>
                      </a:schemeClr>
                    </a:solidFill>
                  </a:tcPr>
                </a:tc>
                <a:tc>
                  <a:txBody>
                    <a:bodyPr/>
                    <a:lstStyle/>
                    <a:p>
                      <a:pPr lvl="0" algn="ctr">
                        <a:buNone/>
                      </a:pPr>
                      <a:r>
                        <a:rPr lang="fr-CA" sz="1000" u="none" strike="noStrike">
                          <a:effectLst/>
                          <a:latin typeface="Arial"/>
                        </a:rPr>
                        <a:t>Mai 2026</a:t>
                      </a:r>
                    </a:p>
                  </a:txBody>
                  <a:tcPr marL="0" marR="0" marT="0" marB="0" anchor="ctr">
                    <a:solidFill>
                      <a:schemeClr val="bg2">
                        <a:lumMod val="60000"/>
                        <a:lumOff val="40000"/>
                      </a:schemeClr>
                    </a:solidFill>
                  </a:tcPr>
                </a:tc>
                <a:tc>
                  <a:txBody>
                    <a:bodyPr/>
                    <a:lstStyle/>
                    <a:p>
                      <a:pPr lvl="0" algn="ctr">
                        <a:buNone/>
                      </a:pPr>
                      <a:r>
                        <a:rPr lang="fr-CA" sz="1000" u="none" strike="noStrike">
                          <a:effectLst/>
                          <a:latin typeface="Arial"/>
                        </a:rPr>
                        <a:t>Canada, Montréal</a:t>
                      </a:r>
                    </a:p>
                  </a:txBody>
                  <a:tcPr marL="0" marR="0" marT="0" marB="0" anchor="ctr">
                    <a:lnR w="12700" cap="flat" cmpd="sng" algn="ctr">
                      <a:solidFill>
                        <a:schemeClr val="tx1"/>
                      </a:solidFill>
                      <a:prstDash val="solid"/>
                      <a:round/>
                      <a:headEnd type="none" w="med" len="med"/>
                      <a:tailEnd type="none" w="med" len="med"/>
                    </a:lnR>
                    <a:solidFill>
                      <a:schemeClr val="bg2">
                        <a:lumMod val="60000"/>
                        <a:lumOff val="40000"/>
                      </a:schemeClr>
                    </a:solidFill>
                  </a:tcPr>
                </a:tc>
                <a:extLst>
                  <a:ext uri="{0D108BD9-81ED-4DB2-BD59-A6C34878D82A}">
                    <a16:rowId xmlns:a16="http://schemas.microsoft.com/office/drawing/2014/main" val="2372860217"/>
                  </a:ext>
                </a:extLst>
              </a:tr>
              <a:tr h="268217">
                <a:tc>
                  <a:txBody>
                    <a:bodyPr/>
                    <a:lstStyle/>
                    <a:p>
                      <a:pPr algn="l" fontAlgn="b"/>
                      <a:r>
                        <a:rPr lang="en-US" sz="1000" b="0" i="0" u="none" strike="noStrike">
                          <a:solidFill>
                            <a:srgbClr val="000000"/>
                          </a:solidFill>
                          <a:effectLst/>
                          <a:latin typeface="Arial"/>
                        </a:rPr>
                        <a:t>SME New York Section</a:t>
                      </a:r>
                    </a:p>
                  </a:txBody>
                  <a:tcPr marL="0" marR="0" marT="0" marB="0" anchor="ctr">
                    <a:lnL w="12700" cap="flat" cmpd="sng" algn="ctr">
                      <a:solidFill>
                        <a:schemeClr val="tx1"/>
                      </a:solidFill>
                      <a:prstDash val="solid"/>
                      <a:round/>
                      <a:headEnd type="none" w="med" len="med"/>
                      <a:tailEnd type="none" w="med" len="med"/>
                    </a:lnL>
                    <a:solidFill>
                      <a:schemeClr val="bg2">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000" u="none" strike="noStrike">
                          <a:effectLst/>
                          <a:latin typeface="+mn-lt"/>
                        </a:rPr>
                        <a:t>Mai 2026</a:t>
                      </a:r>
                    </a:p>
                  </a:txBody>
                  <a:tcPr marL="0" marR="0" marT="0" marB="0" anchor="ctr">
                    <a:solidFill>
                      <a:schemeClr val="bg2">
                        <a:lumMod val="60000"/>
                        <a:lumOff val="40000"/>
                      </a:schemeClr>
                    </a:solidFill>
                  </a:tcPr>
                </a:tc>
                <a:tc>
                  <a:txBody>
                    <a:bodyPr/>
                    <a:lstStyle/>
                    <a:p>
                      <a:pPr algn="ctr" fontAlgn="b"/>
                      <a:r>
                        <a:rPr lang="fr-CA" sz="1000" b="0" i="0" u="none" strike="noStrike">
                          <a:solidFill>
                            <a:srgbClr val="000000"/>
                          </a:solidFill>
                          <a:effectLst/>
                          <a:latin typeface="Arial"/>
                        </a:rPr>
                        <a:t>États-Unis, New York</a:t>
                      </a:r>
                    </a:p>
                  </a:txBody>
                  <a:tcPr marL="0" marR="0" marT="0" marB="0" anchor="ctr">
                    <a:lnR w="12700" cap="flat" cmpd="sng" algn="ctr">
                      <a:solidFill>
                        <a:schemeClr val="tx1"/>
                      </a:solidFill>
                      <a:prstDash val="solid"/>
                      <a:round/>
                      <a:headEnd type="none" w="med" len="med"/>
                      <a:tailEnd type="none" w="med" len="med"/>
                    </a:lnR>
                    <a:solidFill>
                      <a:schemeClr val="bg2">
                        <a:lumMod val="60000"/>
                        <a:lumOff val="40000"/>
                      </a:schemeClr>
                    </a:solidFill>
                  </a:tcPr>
                </a:tc>
                <a:extLst>
                  <a:ext uri="{0D108BD9-81ED-4DB2-BD59-A6C34878D82A}">
                    <a16:rowId xmlns:a16="http://schemas.microsoft.com/office/drawing/2014/main" val="3123857568"/>
                  </a:ext>
                </a:extLst>
              </a:tr>
              <a:tr h="268217">
                <a:tc>
                  <a:txBody>
                    <a:bodyPr/>
                    <a:lstStyle/>
                    <a:p>
                      <a:pPr algn="l"/>
                      <a:r>
                        <a:rPr lang="fr-CA" sz="1000" b="0" i="0" u="none" strike="noStrike" kern="1200">
                          <a:solidFill>
                            <a:srgbClr val="000000"/>
                          </a:solidFill>
                          <a:effectLst/>
                          <a:latin typeface="Arial"/>
                          <a:ea typeface="+mn-ea"/>
                          <a:cs typeface="+mn-cs"/>
                        </a:rPr>
                        <a:t> EIT Raw Materials </a:t>
                      </a:r>
                      <a:r>
                        <a:rPr lang="fr-CA" sz="1000" b="0" i="0" u="none" strike="noStrike" kern="1200" err="1">
                          <a:solidFill>
                            <a:srgbClr val="000000"/>
                          </a:solidFill>
                          <a:effectLst/>
                          <a:latin typeface="Arial"/>
                          <a:ea typeface="+mn-ea"/>
                          <a:cs typeface="+mn-cs"/>
                        </a:rPr>
                        <a:t>Summit</a:t>
                      </a:r>
                      <a:r>
                        <a:rPr lang="fr-CA" sz="1000" b="0" i="0" u="none" strike="noStrike" kern="1200">
                          <a:solidFill>
                            <a:srgbClr val="000000"/>
                          </a:solidFill>
                          <a:effectLst/>
                          <a:latin typeface="Arial"/>
                          <a:ea typeface="+mn-ea"/>
                          <a:cs typeface="+mn-cs"/>
                        </a:rPr>
                        <a:t> </a:t>
                      </a:r>
                    </a:p>
                  </a:txBody>
                  <a:tcPr marL="0" marR="0" marT="0" marB="0" anchor="ctr">
                    <a:lnL w="12700" cap="flat" cmpd="sng" algn="ctr">
                      <a:solidFill>
                        <a:schemeClr val="tx1"/>
                      </a:solidFill>
                      <a:prstDash val="solid"/>
                      <a:round/>
                      <a:headEnd type="none" w="med" len="med"/>
                      <a:tailEnd type="none" w="med" len="med"/>
                    </a:lnL>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Mai 2026</a:t>
                      </a:r>
                    </a:p>
                  </a:txBody>
                  <a:tcPr marL="0" marR="0" marT="0" marB="0" anchor="ctr">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Bruxelles, Belgique</a:t>
                      </a:r>
                    </a:p>
                  </a:txBody>
                  <a:tcPr marL="0" marR="0" marT="0" marB="0" anchor="ctr">
                    <a:lnR w="12700" cap="flat" cmpd="sng" algn="ctr">
                      <a:solidFill>
                        <a:schemeClr val="tx1"/>
                      </a:solidFill>
                      <a:prstDash val="solid"/>
                      <a:round/>
                      <a:headEnd type="none" w="med" len="med"/>
                      <a:tailEnd type="none" w="med" len="med"/>
                    </a:lnR>
                    <a:solidFill>
                      <a:schemeClr val="bg2">
                        <a:lumMod val="60000"/>
                        <a:lumOff val="40000"/>
                      </a:schemeClr>
                    </a:solidFill>
                  </a:tcPr>
                </a:tc>
                <a:extLst>
                  <a:ext uri="{0D108BD9-81ED-4DB2-BD59-A6C34878D82A}">
                    <a16:rowId xmlns:a16="http://schemas.microsoft.com/office/drawing/2014/main" val="3345426432"/>
                  </a:ext>
                </a:extLst>
              </a:tr>
              <a:tr h="268217">
                <a:tc>
                  <a:txBody>
                    <a:bodyPr/>
                    <a:lstStyle/>
                    <a:p>
                      <a:pPr algn="l"/>
                      <a:r>
                        <a:rPr lang="fr-CA" sz="1000" b="0" i="0" u="none" strike="noStrike" kern="1200">
                          <a:solidFill>
                            <a:srgbClr val="000000"/>
                          </a:solidFill>
                          <a:effectLst/>
                          <a:latin typeface="Arial"/>
                          <a:ea typeface="+mn-ea"/>
                          <a:cs typeface="+mn-cs"/>
                        </a:rPr>
                        <a:t>The Mining Investment </a:t>
                      </a:r>
                      <a:r>
                        <a:rPr lang="fr-CA" sz="1000" b="0" i="0" u="none" strike="noStrike" kern="1200" err="1">
                          <a:solidFill>
                            <a:srgbClr val="000000"/>
                          </a:solidFill>
                          <a:effectLst/>
                          <a:latin typeface="Arial"/>
                          <a:ea typeface="+mn-ea"/>
                          <a:cs typeface="+mn-cs"/>
                        </a:rPr>
                        <a:t>Event</a:t>
                      </a:r>
                      <a:endParaRPr lang="fr-CA" sz="1000" b="0" i="0" u="none" strike="noStrike" kern="1200">
                        <a:solidFill>
                          <a:srgbClr val="000000"/>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Juin 2026 </a:t>
                      </a:r>
                    </a:p>
                  </a:txBody>
                  <a:tcPr marL="0" marR="0" marT="0" marB="0" anchor="ctr">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Québec, Québec</a:t>
                      </a:r>
                    </a:p>
                  </a:txBody>
                  <a:tcPr marL="0" marR="0" marT="0" marB="0" anchor="ctr">
                    <a:lnR w="12700" cap="flat" cmpd="sng" algn="ctr">
                      <a:solidFill>
                        <a:schemeClr val="tx1"/>
                      </a:solidFill>
                      <a:prstDash val="solid"/>
                      <a:round/>
                      <a:headEnd type="none" w="med" len="med"/>
                      <a:tailEnd type="none" w="med" len="med"/>
                    </a:lnR>
                    <a:solidFill>
                      <a:schemeClr val="bg2">
                        <a:lumMod val="60000"/>
                        <a:lumOff val="40000"/>
                      </a:schemeClr>
                    </a:solidFill>
                  </a:tcPr>
                </a:tc>
                <a:extLst>
                  <a:ext uri="{0D108BD9-81ED-4DB2-BD59-A6C34878D82A}">
                    <a16:rowId xmlns:a16="http://schemas.microsoft.com/office/drawing/2014/main" val="3110361996"/>
                  </a:ext>
                </a:extLst>
              </a:tr>
              <a:tr h="279509">
                <a:tc>
                  <a:txBody>
                    <a:bodyPr/>
                    <a:lstStyle/>
                    <a:p>
                      <a:pPr algn="l"/>
                      <a:r>
                        <a:rPr lang="fr-CA" sz="1000" b="0" i="0" u="none" strike="noStrike" kern="1200">
                          <a:solidFill>
                            <a:srgbClr val="000000"/>
                          </a:solidFill>
                          <a:effectLst/>
                          <a:latin typeface="Arial"/>
                          <a:ea typeface="+mn-ea"/>
                          <a:cs typeface="+mn-cs"/>
                        </a:rPr>
                        <a:t>Mines and Money – London</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Décembre 2026</a:t>
                      </a:r>
                    </a:p>
                  </a:txBody>
                  <a:tcPr marL="0" marR="0" marT="0" marB="0" anchor="ctr">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fr-CA" sz="1000" b="0" i="0" u="none" strike="noStrike" kern="1200">
                          <a:solidFill>
                            <a:srgbClr val="000000"/>
                          </a:solidFill>
                          <a:effectLst/>
                          <a:latin typeface="Arial"/>
                          <a:ea typeface="+mn-ea"/>
                          <a:cs typeface="+mn-cs"/>
                        </a:rPr>
                        <a:t>Londres, Royaume-Uni</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151201351"/>
                  </a:ext>
                </a:extLst>
              </a:tr>
            </a:tbl>
          </a:graphicData>
        </a:graphic>
      </p:graphicFrame>
      <p:pic>
        <p:nvPicPr>
          <p:cNvPr id="4" name="Image 3" descr="Une image contenant texte, capture d’écran, Police, conception&#10;&#10;Le contenu généré par l’IA peut être incorrect.">
            <a:extLst>
              <a:ext uri="{FF2B5EF4-FFF2-40B4-BE49-F238E27FC236}">
                <a16:creationId xmlns:a16="http://schemas.microsoft.com/office/drawing/2014/main" id="{71983FDB-3F3F-2FD8-A9A5-41C2FD5713FE}"/>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7272069" y="1215178"/>
            <a:ext cx="3944098" cy="3473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a:extLst>
              <a:ext uri="{FF2B5EF4-FFF2-40B4-BE49-F238E27FC236}">
                <a16:creationId xmlns:a16="http://schemas.microsoft.com/office/drawing/2014/main" id="{C9E4CC48-CF14-14F8-62D7-AD60145E5884}"/>
              </a:ext>
            </a:extLst>
          </p:cNvPr>
          <p:cNvSpPr txBox="1"/>
          <p:nvPr>
            <p:custDataLst>
              <p:tags r:id="rId4"/>
            </p:custDataLst>
          </p:nvPr>
        </p:nvSpPr>
        <p:spPr>
          <a:xfrm>
            <a:off x="406487" y="881589"/>
            <a:ext cx="6373874" cy="2677656"/>
          </a:xfrm>
          <a:prstGeom prst="rect">
            <a:avLst/>
          </a:prstGeom>
          <a:noFill/>
        </p:spPr>
        <p:txBody>
          <a:bodyPr wrap="square" rtlCol="0">
            <a:spAutoFit/>
          </a:bodyPr>
          <a:lstStyle/>
          <a:p>
            <a:pPr marL="285750" indent="-285750">
              <a:buFontTx/>
              <a:buChar char="-"/>
            </a:pPr>
            <a:r>
              <a:rPr lang="fr-CA"/>
              <a:t>Présentation de plan d’action respectif et statutaires</a:t>
            </a:r>
          </a:p>
          <a:p>
            <a:pPr marL="285750" indent="-285750">
              <a:buFontTx/>
              <a:buChar char="-"/>
            </a:pPr>
            <a:r>
              <a:rPr lang="fr-CA"/>
              <a:t>Préparation et compte-rendu des événements de l’industrie</a:t>
            </a:r>
          </a:p>
          <a:p>
            <a:pPr marL="742950" lvl="1" indent="-285750">
              <a:buFontTx/>
              <a:buChar char="-"/>
            </a:pPr>
            <a:r>
              <a:rPr lang="fr-CA" sz="1600"/>
              <a:t>Consolidation des agendas de rencontres avec investisseurs </a:t>
            </a:r>
          </a:p>
          <a:p>
            <a:pPr marL="1200150" lvl="2" indent="-285750">
              <a:buFontTx/>
              <a:buChar char="-"/>
            </a:pPr>
            <a:r>
              <a:rPr lang="fr-CA" sz="1400"/>
              <a:t>PDAC 2025; </a:t>
            </a:r>
          </a:p>
          <a:p>
            <a:pPr marL="1200150" lvl="2" indent="-285750">
              <a:buFontTx/>
              <a:buChar char="-"/>
            </a:pPr>
            <a:r>
              <a:rPr lang="fr-CA" sz="1400"/>
              <a:t>The Mining Investment </a:t>
            </a:r>
            <a:r>
              <a:rPr lang="fr-CA" sz="1400" err="1"/>
              <a:t>Event</a:t>
            </a:r>
            <a:r>
              <a:rPr lang="fr-CA" sz="1400"/>
              <a:t> 2025</a:t>
            </a:r>
          </a:p>
          <a:p>
            <a:pPr marL="285750" indent="-285750">
              <a:buFontTx/>
              <a:buChar char="-"/>
            </a:pPr>
            <a:r>
              <a:rPr lang="fr-CA"/>
              <a:t>Mission commerciale ciblée en partenariat avec le MRNF et les Délégations du Québec (Septembre 2025)</a:t>
            </a:r>
          </a:p>
          <a:p>
            <a:pPr marL="742950" lvl="1" indent="-285750">
              <a:buFontTx/>
              <a:buChar char="-"/>
            </a:pPr>
            <a:endParaRPr lang="fr-CA"/>
          </a:p>
        </p:txBody>
      </p:sp>
    </p:spTree>
    <p:extLst>
      <p:ext uri="{BB962C8B-B14F-4D97-AF65-F5344CB8AC3E}">
        <p14:creationId xmlns:p14="http://schemas.microsoft.com/office/powerpoint/2010/main" val="14065846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89FE147-F7D5-A24D-9A81-41080E92A287}"/>
              </a:ext>
            </a:extLst>
          </p:cNvPr>
          <p:cNvSpPr>
            <a:spLocks noGrp="1"/>
          </p:cNvSpPr>
          <p:nvPr>
            <p:ph type="ctrTitle"/>
          </p:nvPr>
        </p:nvSpPr>
        <p:spPr>
          <a:xfrm>
            <a:off x="658813" y="236048"/>
            <a:ext cx="6412548" cy="1016072"/>
          </a:xfrm>
        </p:spPr>
        <p:txBody>
          <a:bodyPr>
            <a:normAutofit/>
          </a:bodyPr>
          <a:lstStyle/>
          <a:p>
            <a:r>
              <a:rPr lang="fr-CA" altLang="ko-KR"/>
              <a:t>Merci! </a:t>
            </a:r>
            <a:endParaRPr lang="fr-FR"/>
          </a:p>
        </p:txBody>
      </p:sp>
      <p:sp>
        <p:nvSpPr>
          <p:cNvPr id="10" name="Sous-titre 9">
            <a:extLst>
              <a:ext uri="{FF2B5EF4-FFF2-40B4-BE49-F238E27FC236}">
                <a16:creationId xmlns:a16="http://schemas.microsoft.com/office/drawing/2014/main" id="{457F694A-95AD-C789-A88B-6A4786BD95A7}"/>
              </a:ext>
            </a:extLst>
          </p:cNvPr>
          <p:cNvSpPr>
            <a:spLocks noGrp="1"/>
          </p:cNvSpPr>
          <p:nvPr>
            <p:ph type="subTitle" idx="1"/>
          </p:nvPr>
        </p:nvSpPr>
        <p:spPr/>
        <p:txBody>
          <a:bodyPr>
            <a:noAutofit/>
          </a:bodyPr>
          <a:lstStyle/>
          <a:p>
            <a:pPr>
              <a:lnSpc>
                <a:spcPct val="100000"/>
              </a:lnSpc>
              <a:spcBef>
                <a:spcPts val="0"/>
              </a:spcBef>
            </a:pPr>
            <a:r>
              <a:rPr lang="fr-CA" sz="1300" b="1" dirty="0"/>
              <a:t>Daniel Silverman, vice-président Attraction d’investissements étrangers</a:t>
            </a:r>
          </a:p>
          <a:p>
            <a:pPr>
              <a:lnSpc>
                <a:spcPct val="100000"/>
              </a:lnSpc>
              <a:spcBef>
                <a:spcPts val="0"/>
              </a:spcBef>
            </a:pPr>
            <a:r>
              <a:rPr lang="fr-CA" sz="1300" b="1" dirty="0">
                <a:hlinkClick r:id="rId3">
                  <a:extLst>
                    <a:ext uri="{A12FA001-AC4F-418D-AE19-62706E023703}">
                      <ahyp:hlinkClr xmlns:ahyp="http://schemas.microsoft.com/office/drawing/2018/hyperlinkcolor" val="tx"/>
                    </a:ext>
                  </a:extLst>
                </a:hlinkClick>
              </a:rPr>
              <a:t>Daniel.silverman@invest-quebec.com</a:t>
            </a:r>
            <a:r>
              <a:rPr lang="fr-CA" sz="1300" b="1" dirty="0"/>
              <a:t> </a:t>
            </a:r>
          </a:p>
          <a:p>
            <a:pPr>
              <a:lnSpc>
                <a:spcPct val="100000"/>
              </a:lnSpc>
              <a:spcBef>
                <a:spcPts val="0"/>
              </a:spcBef>
            </a:pPr>
            <a:r>
              <a:rPr lang="fr-CA" sz="1300" dirty="0"/>
              <a:t>Investissement Québec International</a:t>
            </a:r>
          </a:p>
          <a:p>
            <a:pPr>
              <a:lnSpc>
                <a:spcPct val="100000"/>
              </a:lnSpc>
              <a:spcBef>
                <a:spcPts val="0"/>
              </a:spcBef>
            </a:pPr>
            <a:endParaRPr lang="fr-CA" sz="1300" dirty="0"/>
          </a:p>
          <a:p>
            <a:pPr>
              <a:lnSpc>
                <a:spcPct val="100000"/>
              </a:lnSpc>
              <a:spcBef>
                <a:spcPts val="0"/>
              </a:spcBef>
            </a:pPr>
            <a:r>
              <a:rPr lang="fr-CA" sz="1300" dirty="0"/>
              <a:t>Jérémie Bourque, Directeur de projets principal, Mines, Métallurgie et batterie </a:t>
            </a:r>
          </a:p>
          <a:p>
            <a:pPr>
              <a:lnSpc>
                <a:spcPct val="100000"/>
              </a:lnSpc>
              <a:spcBef>
                <a:spcPts val="0"/>
              </a:spcBef>
            </a:pPr>
            <a:r>
              <a:rPr lang="fr-CA" sz="1300" dirty="0">
                <a:hlinkClick r:id="rId4">
                  <a:extLst>
                    <a:ext uri="{A12FA001-AC4F-418D-AE19-62706E023703}">
                      <ahyp:hlinkClr xmlns:ahyp="http://schemas.microsoft.com/office/drawing/2018/hyperlinkcolor" val="tx"/>
                    </a:ext>
                  </a:extLst>
                </a:hlinkClick>
              </a:rPr>
              <a:t>Jeremie.bourque@invest-quebec.com</a:t>
            </a:r>
            <a:r>
              <a:rPr lang="fr-CA" sz="1300" dirty="0"/>
              <a:t> </a:t>
            </a:r>
          </a:p>
          <a:p>
            <a:pPr>
              <a:lnSpc>
                <a:spcPct val="100000"/>
              </a:lnSpc>
              <a:spcBef>
                <a:spcPts val="0"/>
              </a:spcBef>
            </a:pPr>
            <a:r>
              <a:rPr lang="fr-CA" sz="1300" dirty="0"/>
              <a:t>Investissement Québec International</a:t>
            </a:r>
          </a:p>
        </p:txBody>
      </p:sp>
      <p:sp>
        <p:nvSpPr>
          <p:cNvPr id="2" name="Subtitle 2">
            <a:extLst>
              <a:ext uri="{FF2B5EF4-FFF2-40B4-BE49-F238E27FC236}">
                <a16:creationId xmlns:a16="http://schemas.microsoft.com/office/drawing/2014/main" id="{BFC921B9-36A7-389B-C2B6-AD81ED160D07}"/>
              </a:ext>
            </a:extLst>
          </p:cNvPr>
          <p:cNvSpPr txBox="1">
            <a:spLocks/>
          </p:cNvSpPr>
          <p:nvPr/>
        </p:nvSpPr>
        <p:spPr>
          <a:xfrm>
            <a:off x="658812" y="3170119"/>
            <a:ext cx="2866008" cy="395906"/>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spcAft>
                <a:spcPts val="0"/>
              </a:spcAft>
              <a:buClr>
                <a:srgbClr val="003DA5"/>
              </a:buClr>
              <a:buFont typeface="Arial" panose="020B0604020202020204" pitchFamily="34" charset="0"/>
              <a:buNone/>
              <a:defRPr sz="2800" b="0" i="0" kern="1200" baseline="0">
                <a:solidFill>
                  <a:schemeClr val="bg1"/>
                </a:solidFill>
                <a:latin typeface="Arial Regular"/>
                <a:ea typeface="+mn-ea"/>
                <a:cs typeface="+mn-cs"/>
              </a:defRPr>
            </a:lvl1pPr>
            <a:lvl2pPr marL="457200" indent="0" algn="ctr" defTabSz="914400" rtl="0" eaLnBrk="1" latinLnBrk="0" hangingPunct="1">
              <a:lnSpc>
                <a:spcPct val="100000"/>
              </a:lnSpc>
              <a:spcBef>
                <a:spcPts val="0"/>
              </a:spcBef>
              <a:spcAft>
                <a:spcPts val="400"/>
              </a:spcAft>
              <a:buClr>
                <a:srgbClr val="003DA5"/>
              </a:buClr>
              <a:buFont typeface="Arial" panose="020B0604020202020204" pitchFamily="34" charset="0"/>
              <a:buNone/>
              <a:defRPr sz="2000" b="0" i="0" kern="1200">
                <a:solidFill>
                  <a:srgbClr val="000000"/>
                </a:solidFill>
                <a:latin typeface="Arial Regular"/>
                <a:ea typeface="+mn-ea"/>
                <a:cs typeface="+mn-cs"/>
              </a:defRPr>
            </a:lvl2pPr>
            <a:lvl3pPr marL="914400" indent="0" algn="ctr" defTabSz="914400" rtl="0" eaLnBrk="1" latinLnBrk="0" hangingPunct="1">
              <a:lnSpc>
                <a:spcPct val="100000"/>
              </a:lnSpc>
              <a:spcBef>
                <a:spcPts val="0"/>
              </a:spcBef>
              <a:spcAft>
                <a:spcPts val="400"/>
              </a:spcAft>
              <a:buClr>
                <a:srgbClr val="4D75B5"/>
              </a:buClr>
              <a:buFont typeface="Arial" panose="020B0604020202020204" pitchFamily="34" charset="0"/>
              <a:buNone/>
              <a:defRPr sz="1800" b="0" i="0" kern="1200">
                <a:solidFill>
                  <a:srgbClr val="000000"/>
                </a:solidFill>
                <a:latin typeface="Arial Regular"/>
                <a:ea typeface="+mn-ea"/>
                <a:cs typeface="+mn-cs"/>
              </a:defRPr>
            </a:lvl3pPr>
            <a:lvl4pPr marL="1371600" indent="0" algn="ctr" defTabSz="914400" rtl="0" eaLnBrk="1" latinLnBrk="0" hangingPunct="1">
              <a:lnSpc>
                <a:spcPct val="100000"/>
              </a:lnSpc>
              <a:spcBef>
                <a:spcPts val="0"/>
              </a:spcBef>
              <a:spcAft>
                <a:spcPts val="400"/>
              </a:spcAft>
              <a:buClr>
                <a:srgbClr val="7390C1"/>
              </a:buClr>
              <a:buFont typeface="Arial" panose="020B0604020202020204" pitchFamily="34" charset="0"/>
              <a:buNone/>
              <a:defRPr sz="1600" b="0" i="0" kern="1200">
                <a:solidFill>
                  <a:srgbClr val="000000"/>
                </a:solidFill>
                <a:latin typeface="Arial Regular"/>
                <a:ea typeface="+mn-ea"/>
                <a:cs typeface="+mn-cs"/>
              </a:defRPr>
            </a:lvl4pPr>
            <a:lvl5pPr marL="1828800" indent="0" algn="ctr" defTabSz="914400" rtl="0" eaLnBrk="1" latinLnBrk="0" hangingPunct="1">
              <a:lnSpc>
                <a:spcPct val="100000"/>
              </a:lnSpc>
              <a:spcBef>
                <a:spcPts val="0"/>
              </a:spcBef>
              <a:spcAft>
                <a:spcPts val="400"/>
              </a:spcAft>
              <a:buClr>
                <a:srgbClr val="000000"/>
              </a:buClr>
              <a:buFont typeface="Arial" panose="020B0604020202020204" pitchFamily="34" charset="0"/>
              <a:buNone/>
              <a:defRPr sz="1600" b="0" i="0" kern="1200">
                <a:solidFill>
                  <a:srgbClr val="000000"/>
                </a:solidFill>
                <a:latin typeface="Arial Regular"/>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2000" b="0" i="0" u="none" strike="noStrike" kern="1200" baseline="0" dirty="0">
                <a:solidFill>
                  <a:schemeClr val="bg1"/>
                </a:solidFill>
                <a:effectLst/>
                <a:latin typeface="Arial Regular"/>
                <a:ea typeface="+mn-ea"/>
                <a:cs typeface="+mn-cs"/>
              </a:rPr>
              <a:t>Québec.ca/international</a:t>
            </a:r>
            <a:endParaRPr lang="en-US" sz="2000" dirty="0"/>
          </a:p>
        </p:txBody>
      </p:sp>
      <p:pic>
        <p:nvPicPr>
          <p:cNvPr id="3" name="Graphique 2">
            <a:extLst>
              <a:ext uri="{FF2B5EF4-FFF2-40B4-BE49-F238E27FC236}">
                <a16:creationId xmlns:a16="http://schemas.microsoft.com/office/drawing/2014/main" id="{271C46C1-1A62-3810-9D58-C0CE547017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003" y="3551514"/>
            <a:ext cx="403900" cy="403900"/>
          </a:xfrm>
          <a:prstGeom prst="rect">
            <a:avLst/>
          </a:prstGeom>
        </p:spPr>
      </p:pic>
      <p:pic>
        <p:nvPicPr>
          <p:cNvPr id="5" name="Graphique 4">
            <a:extLst>
              <a:ext uri="{FF2B5EF4-FFF2-40B4-BE49-F238E27FC236}">
                <a16:creationId xmlns:a16="http://schemas.microsoft.com/office/drawing/2014/main" id="{F9F100ED-B413-0E40-97C7-E99D041922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9978" y="3551864"/>
            <a:ext cx="403200" cy="403200"/>
          </a:xfrm>
          <a:prstGeom prst="rect">
            <a:avLst/>
          </a:prstGeom>
        </p:spPr>
      </p:pic>
      <p:pic>
        <p:nvPicPr>
          <p:cNvPr id="6" name="Graphique 5">
            <a:extLst>
              <a:ext uri="{FF2B5EF4-FFF2-40B4-BE49-F238E27FC236}">
                <a16:creationId xmlns:a16="http://schemas.microsoft.com/office/drawing/2014/main" id="{77BD26D5-63C7-4834-84C1-8FC6010F6E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93443" y="3551864"/>
            <a:ext cx="403200" cy="403200"/>
          </a:xfrm>
          <a:prstGeom prst="rect">
            <a:avLst/>
          </a:prstGeom>
        </p:spPr>
      </p:pic>
      <p:pic>
        <p:nvPicPr>
          <p:cNvPr id="7" name="Graphique 6">
            <a:extLst>
              <a:ext uri="{FF2B5EF4-FFF2-40B4-BE49-F238E27FC236}">
                <a16:creationId xmlns:a16="http://schemas.microsoft.com/office/drawing/2014/main" id="{A6088AE9-9200-DDD3-40FB-4DD33CBFA8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46908" y="3551864"/>
            <a:ext cx="403200" cy="403200"/>
          </a:xfrm>
          <a:prstGeom prst="rect">
            <a:avLst/>
          </a:prstGeom>
        </p:spPr>
      </p:pic>
      <p:pic>
        <p:nvPicPr>
          <p:cNvPr id="8" name="Graphique 7">
            <a:extLst>
              <a:ext uri="{FF2B5EF4-FFF2-40B4-BE49-F238E27FC236}">
                <a16:creationId xmlns:a16="http://schemas.microsoft.com/office/drawing/2014/main" id="{65A199D1-76D9-E307-6D32-E1D40586D1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09899" y="3551864"/>
            <a:ext cx="403200" cy="403200"/>
          </a:xfrm>
          <a:prstGeom prst="rect">
            <a:avLst/>
          </a:prstGeom>
        </p:spPr>
      </p:pic>
    </p:spTree>
    <p:extLst>
      <p:ext uri="{BB962C8B-B14F-4D97-AF65-F5344CB8AC3E}">
        <p14:creationId xmlns:p14="http://schemas.microsoft.com/office/powerpoint/2010/main" val="3123886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_Thème Office">
  <a:themeElements>
    <a:clrScheme name="Personnalisé 1">
      <a:dk1>
        <a:srgbClr val="262626"/>
      </a:dk1>
      <a:lt1>
        <a:srgbClr val="FFFFFF"/>
      </a:lt1>
      <a:dk2>
        <a:srgbClr val="595959"/>
      </a:dk2>
      <a:lt2>
        <a:srgbClr val="E6E6E6"/>
      </a:lt2>
      <a:accent1>
        <a:srgbClr val="14286E"/>
      </a:accent1>
      <a:accent2>
        <a:srgbClr val="FF2D3C"/>
      </a:accent2>
      <a:accent3>
        <a:srgbClr val="E0E0E0"/>
      </a:accent3>
      <a:accent4>
        <a:srgbClr val="646464"/>
      </a:accent4>
      <a:accent5>
        <a:srgbClr val="75335D"/>
      </a:accent5>
      <a:accent6>
        <a:srgbClr val="262626"/>
      </a:accent6>
      <a:hlink>
        <a:srgbClr val="0563C1"/>
      </a:hlink>
      <a:folHlink>
        <a:srgbClr val="954F72"/>
      </a:folHlink>
    </a:clrScheme>
    <a:fontScheme name="Nouvel IQ">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Personnalisé 4">
      <a:dk1>
        <a:srgbClr val="262626"/>
      </a:dk1>
      <a:lt1>
        <a:srgbClr val="FFFFFF"/>
      </a:lt1>
      <a:dk2>
        <a:srgbClr val="808285"/>
      </a:dk2>
      <a:lt2>
        <a:srgbClr val="C7C8CA"/>
      </a:lt2>
      <a:accent1>
        <a:srgbClr val="14286E"/>
      </a:accent1>
      <a:accent2>
        <a:srgbClr val="FF2D3C"/>
      </a:accent2>
      <a:accent3>
        <a:srgbClr val="EBEBEB"/>
      </a:accent3>
      <a:accent4>
        <a:srgbClr val="E6656A"/>
      </a:accent4>
      <a:accent5>
        <a:srgbClr val="665888"/>
      </a:accent5>
      <a:accent6>
        <a:srgbClr val="262626"/>
      </a:accent6>
      <a:hlink>
        <a:srgbClr val="0563C1"/>
      </a:hlink>
      <a:folHlink>
        <a:srgbClr val="947FC6"/>
      </a:folHlink>
    </a:clrScheme>
    <a:fontScheme name="Nouvel IQ">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hème Office">
  <a:themeElements>
    <a:clrScheme name="Personnalisé 1">
      <a:dk1>
        <a:srgbClr val="262626"/>
      </a:dk1>
      <a:lt1>
        <a:srgbClr val="FFFFFF"/>
      </a:lt1>
      <a:dk2>
        <a:srgbClr val="595959"/>
      </a:dk2>
      <a:lt2>
        <a:srgbClr val="E6E6E6"/>
      </a:lt2>
      <a:accent1>
        <a:srgbClr val="14286E"/>
      </a:accent1>
      <a:accent2>
        <a:srgbClr val="FF2D3C"/>
      </a:accent2>
      <a:accent3>
        <a:srgbClr val="E0E0E0"/>
      </a:accent3>
      <a:accent4>
        <a:srgbClr val="646464"/>
      </a:accent4>
      <a:accent5>
        <a:srgbClr val="75335D"/>
      </a:accent5>
      <a:accent6>
        <a:srgbClr val="262626"/>
      </a:accent6>
      <a:hlink>
        <a:srgbClr val="0563C1"/>
      </a:hlink>
      <a:folHlink>
        <a:srgbClr val="954F72"/>
      </a:folHlink>
    </a:clrScheme>
    <a:fontScheme name="Nouvel IQ">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Q_Batterie_Quebec" id="{4DBC0BAC-6E6F-4A4F-9A7B-50D6AC44D0F3}" vid="{7DBC7FB6-858C-7C45-90EA-F9BF58036265}"/>
    </a:ext>
  </a:extLst>
</a:theme>
</file>

<file path=ppt/theme/theme4.xml><?xml version="1.0" encoding="utf-8"?>
<a:theme xmlns:a="http://schemas.openxmlformats.org/drawingml/2006/main" name="5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EE3B8AF13D5458A6D92007F439BCC" ma:contentTypeVersion="21" ma:contentTypeDescription="Crée un document." ma:contentTypeScope="" ma:versionID="826f82fb59ca30f2298251e56f64d486">
  <xsd:schema xmlns:xsd="http://www.w3.org/2001/XMLSchema" xmlns:xs="http://www.w3.org/2001/XMLSchema" xmlns:p="http://schemas.microsoft.com/office/2006/metadata/properties" xmlns:ns2="5fd8b1be-39ff-4419-879f-102b5d8fd5a7" xmlns:ns3="5f816651-9aec-4751-b6ff-30f5cc410a2c" xmlns:ns4="044c2427-262d-4474-86a8-451393671755" targetNamespace="http://schemas.microsoft.com/office/2006/metadata/properties" ma:root="true" ma:fieldsID="522f99edc3822859ff85c2ca4b85d05b" ns2:_="" ns3:_="" ns4:_="">
    <xsd:import namespace="5fd8b1be-39ff-4419-879f-102b5d8fd5a7"/>
    <xsd:import namespace="5f816651-9aec-4751-b6ff-30f5cc410a2c"/>
    <xsd:import namespace="044c2427-262d-4474-86a8-451393671755"/>
    <xsd:element name="properties">
      <xsd:complexType>
        <xsd:sequence>
          <xsd:element name="documentManagement">
            <xsd:complexType>
              <xsd:all>
                <xsd:element ref="ns2:type" minOccurs="0"/>
                <xsd:element ref="ns2:Categori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Date" minOccurs="0"/>
                <xsd:element ref="ns3:SharedWithUsers" minOccurs="0"/>
                <xsd:element ref="ns3:SharedWithDetails" minOccurs="0"/>
                <xsd:element ref="ns2:MediaLengthInSeconds" minOccurs="0"/>
                <xsd:element ref="ns2:Moi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8b1be-39ff-4419-879f-102b5d8fd5a7" elementFormDefault="qualified">
    <xsd:import namespace="http://schemas.microsoft.com/office/2006/documentManagement/types"/>
    <xsd:import namespace="http://schemas.microsoft.com/office/infopath/2007/PartnerControls"/>
    <xsd:element name="type" ma:index="8" nillable="true" ma:displayName="Type document" ma:format="Dropdown" ma:internalName="type">
      <xsd:simpleType>
        <xsd:restriction base="dms:Choice">
          <xsd:enumeration value="Notes de la sous-ministre"/>
          <xsd:enumeration value="Modèle"/>
          <xsd:enumeration value="Guide de gestion"/>
          <xsd:enumeration value="Outil RH"/>
          <xsd:enumeration value="Vidéo"/>
          <xsd:enumeration value="Image"/>
        </xsd:restriction>
      </xsd:simpleType>
    </xsd:element>
    <xsd:element name="Categorie" ma:index="9" nillable="true" ma:displayName="Categorie" ma:list="{4beeb3ba-64e1-4afc-a7d2-93f0f213f0af}" ma:internalName="Categorie" ma:showField="Title">
      <xsd:simpleType>
        <xsd:restriction base="dms:Lookup"/>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 ma:index="19" nillable="true" ma:displayName="Date" ma:format="DateOnly" ma:internalName="Date">
      <xsd:simpleType>
        <xsd:restriction base="dms:DateTime"/>
      </xsd:simpleType>
    </xsd:element>
    <xsd:element name="MediaLengthInSeconds" ma:index="22" nillable="true" ma:displayName="MediaLengthInSeconds" ma:hidden="true" ma:internalName="MediaLengthInSeconds" ma:readOnly="true">
      <xsd:simpleType>
        <xsd:restriction base="dms:Unknown"/>
      </xsd:simpleType>
    </xsd:element>
    <xsd:element name="Mois" ma:index="23" nillable="true" ma:displayName="Mois" ma:format="Dropdown" ma:internalName="Moi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099b1512-8621-4339-be07-1591770e1ee2"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16651-9aec-4751-b6ff-30f5cc410a2c" elementFormDefault="qualified">
    <xsd:import namespace="http://schemas.microsoft.com/office/2006/documentManagement/types"/>
    <xsd:import namespace="http://schemas.microsoft.com/office/infopath/2007/PartnerControls"/>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4c2427-262d-4474-86a8-451393671755"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532c946b-5001-460f-91c4-07021c79da1f}" ma:internalName="TaxCatchAll" ma:showField="CatchAllData" ma:web="5f816651-9aec-4751-b6ff-30f5cc410a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d8b1be-39ff-4419-879f-102b5d8fd5a7">
      <Terms xmlns="http://schemas.microsoft.com/office/infopath/2007/PartnerControls"/>
    </lcf76f155ced4ddcb4097134ff3c332f>
    <TaxCatchAll xmlns="044c2427-262d-4474-86a8-451393671755" xsi:nil="true"/>
    <Mois xmlns="5fd8b1be-39ff-4419-879f-102b5d8fd5a7" xsi:nil="true"/>
    <Date xmlns="5fd8b1be-39ff-4419-879f-102b5d8fd5a7" xsi:nil="true"/>
    <type xmlns="5fd8b1be-39ff-4419-879f-102b5d8fd5a7" xsi:nil="true"/>
    <Categorie xmlns="5fd8b1be-39ff-4419-879f-102b5d8fd5a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A9ACFE-944B-4ADC-A580-5EBB75F56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d8b1be-39ff-4419-879f-102b5d8fd5a7"/>
    <ds:schemaRef ds:uri="5f816651-9aec-4751-b6ff-30f5cc410a2c"/>
    <ds:schemaRef ds:uri="044c2427-262d-4474-86a8-451393671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529B32-D9D1-4455-BF71-AC50858D4A04}">
  <ds:schemaRefs>
    <ds:schemaRef ds:uri="http://purl.org/dc/elements/1.1/"/>
    <ds:schemaRef ds:uri="http://www.w3.org/XML/1998/namespace"/>
    <ds:schemaRef ds:uri="044c2427-262d-4474-86a8-451393671755"/>
    <ds:schemaRef ds:uri="http://purl.org/dc/dcmitype/"/>
    <ds:schemaRef ds:uri="http://schemas.microsoft.com/office/2006/documentManagement/types"/>
    <ds:schemaRef ds:uri="http://schemas.microsoft.com/office/2006/metadata/properties"/>
    <ds:schemaRef ds:uri="5f816651-9aec-4751-b6ff-30f5cc410a2c"/>
    <ds:schemaRef ds:uri="http://schemas.microsoft.com/office/infopath/2007/PartnerControls"/>
    <ds:schemaRef ds:uri="http://schemas.openxmlformats.org/package/2006/metadata/core-properties"/>
    <ds:schemaRef ds:uri="5fd8b1be-39ff-4419-879f-102b5d8fd5a7"/>
    <ds:schemaRef ds:uri="http://purl.org/dc/terms/"/>
  </ds:schemaRefs>
</ds:datastoreItem>
</file>

<file path=customXml/itemProps3.xml><?xml version="1.0" encoding="utf-8"?>
<ds:datastoreItem xmlns:ds="http://schemas.openxmlformats.org/officeDocument/2006/customXml" ds:itemID="{9C50094C-81CC-4EF1-98C8-4714C03EAAB0}">
  <ds:schemaRefs>
    <ds:schemaRef ds:uri="http://schemas.microsoft.com/sharepoint/v3/contenttype/forms"/>
  </ds:schemaRefs>
</ds:datastoreItem>
</file>

<file path=docMetadata/LabelInfo.xml><?xml version="1.0" encoding="utf-8"?>
<clbl:labelList xmlns:clbl="http://schemas.microsoft.com/office/2020/mipLabelMetadata">
  <clbl:label id="{aadc3772-eb2a-4662-b583-4b7a8acb1942}" enabled="1" method="Standard" siteId="{b079ec29-428d-4f8b-9054-bdbcd0d49a3b}" removed="0"/>
</clbl:labelList>
</file>

<file path=docProps/app.xml><?xml version="1.0" encoding="utf-8"?>
<Properties xmlns="http://schemas.openxmlformats.org/officeDocument/2006/extended-properties" xmlns:vt="http://schemas.openxmlformats.org/officeDocument/2006/docPropsVTypes">
  <Template/>
  <TotalTime>21</TotalTime>
  <Words>1028</Words>
  <Application>Microsoft Office PowerPoint</Application>
  <PresentationFormat>Grand écran</PresentationFormat>
  <Paragraphs>121</Paragraphs>
  <Slides>7</Slides>
  <Notes>5</Notes>
  <HiddenSlides>0</HiddenSlides>
  <MMClips>0</MMClips>
  <ScaleCrop>false</ScaleCrop>
  <HeadingPairs>
    <vt:vector size="8" baseType="variant">
      <vt:variant>
        <vt:lpstr>Polices utilisées</vt:lpstr>
      </vt:variant>
      <vt:variant>
        <vt:i4>9</vt:i4>
      </vt:variant>
      <vt:variant>
        <vt:lpstr>Thème</vt:lpstr>
      </vt:variant>
      <vt:variant>
        <vt:i4>4</vt:i4>
      </vt:variant>
      <vt:variant>
        <vt:lpstr>Serveurs OLE incorporés</vt:lpstr>
      </vt:variant>
      <vt:variant>
        <vt:i4>1</vt:i4>
      </vt:variant>
      <vt:variant>
        <vt:lpstr>Titres des diapositives</vt:lpstr>
      </vt:variant>
      <vt:variant>
        <vt:i4>7</vt:i4>
      </vt:variant>
    </vt:vector>
  </HeadingPairs>
  <TitlesOfParts>
    <vt:vector size="21" baseType="lpstr">
      <vt:lpstr>Aptos</vt:lpstr>
      <vt:lpstr>Aptos Display</vt:lpstr>
      <vt:lpstr>Arial</vt:lpstr>
      <vt:lpstr>Arial Black</vt:lpstr>
      <vt:lpstr>Arial Regular</vt:lpstr>
      <vt:lpstr>Calibri</vt:lpstr>
      <vt:lpstr>Courier New</vt:lpstr>
      <vt:lpstr>GT Walsheim Pro</vt:lpstr>
      <vt:lpstr>Wingdings</vt:lpstr>
      <vt:lpstr>2_Thème Office</vt:lpstr>
      <vt:lpstr>1_Thème Office</vt:lpstr>
      <vt:lpstr>4_Thème Office</vt:lpstr>
      <vt:lpstr>5_Thème Office</vt:lpstr>
      <vt:lpstr>Diapositive think-cell</vt:lpstr>
      <vt:lpstr>Présentation PowerPoint</vt:lpstr>
      <vt:lpstr>Rôle d’Investissement Québec / Investissement Québec International</vt:lpstr>
      <vt:lpstr>Exemple : Nouveau Monde Graphite</vt:lpstr>
      <vt:lpstr>Pistes et tendances </vt:lpstr>
      <vt:lpstr>Principales industries pour les minéraux critiques et stratégiques</vt:lpstr>
      <vt:lpstr>  Une collaboration en action !</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Jeremie Bourque</dc:creator>
  <cp:lastModifiedBy>Montambault, Sonia</cp:lastModifiedBy>
  <cp:revision>3</cp:revision>
  <dcterms:created xsi:type="dcterms:W3CDTF">2025-08-26T14:29:37Z</dcterms:created>
  <dcterms:modified xsi:type="dcterms:W3CDTF">2025-12-03T20:21:39Z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0x010100027EE3B8AF13D5458A6D92007F439BCC</vt:lpwstr>
  </property>
  <property fmtid="{D5CDD505-2E9C-101B-9397-08002B2CF9AE}" pid="3" name="MediaServiceImageTags">
    <vt:lpwstr/>
  </property>
</Properties>
</file>