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2.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3.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4.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0" r:id="rId4"/>
  </p:sldMasterIdLst>
  <p:notesMasterIdLst>
    <p:notesMasterId r:id="rId16"/>
  </p:notesMasterIdLst>
  <p:handoutMasterIdLst>
    <p:handoutMasterId r:id="rId17"/>
  </p:handoutMasterIdLst>
  <p:sldIdLst>
    <p:sldId id="256" r:id="rId5"/>
    <p:sldId id="266" r:id="rId6"/>
    <p:sldId id="267" r:id="rId7"/>
    <p:sldId id="268" r:id="rId8"/>
    <p:sldId id="269" r:id="rId9"/>
    <p:sldId id="272" r:id="rId10"/>
    <p:sldId id="284" r:id="rId11"/>
    <p:sldId id="285" r:id="rId12"/>
    <p:sldId id="275" r:id="rId13"/>
    <p:sldId id="282" r:id="rId14"/>
    <p:sldId id="281"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31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8DDE705-259C-E6FD-5FD8-C29C3E3EF044}" name="Geoffroy, Elodie" initials="EG" userId="S::Elodie.Geoffroy@mri.gouv.qc.ca::ae2e5a0b-49de-4171-9779-54acc207e6b0" providerId="AD"/>
  <p188:author id="{22D9C051-DCAF-2DB1-6FE0-6964E4DFAB0D}" name="Geoffroy, Elodie" initials="GE" userId="S::elodie.geoffroy@mri.gouv.qc.ca::ae2e5a0b-49de-4171-9779-54acc207e6b0" providerId="AD"/>
  <p188:author id="{9B8A8888-9884-18D1-340A-CFDF55FB13B9}" name="Carpentier, Charles" initials="CC" userId="S::Charles.Carpentier@mri.gouv.qc.ca::d8fe14e8-7f44-46c8-b3ef-cd6f83db050c" providerId="AD"/>
  <p188:author id="{073576C6-99D3-3FAF-F967-F15D2EE396BE}" name="Montambault, Sonia" initials="SM" userId="S::Sonia.Montambault@mri.gouv.qc.ca::c3a86943-acf9-4cf1-ad20-1fa47f28e00a" providerId="AD"/>
  <p188:author id="{E5C29DCB-B80D-51C3-0313-2B30809D1091}" name="Carpentier, Charles" initials="CC" userId="S::charles.carpentier@mri.gouv.qc.ca::d8fe14e8-7f44-46c8-b3ef-cd6f83db050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chapelle, Annie" initials="LA" lastIdx="3" clrIdx="0">
    <p:extLst>
      <p:ext uri="{19B8F6BF-5375-455C-9EA6-DF929625EA0E}">
        <p15:presenceInfo xmlns:p15="http://schemas.microsoft.com/office/powerpoint/2012/main" userId="S-1-5-21-3249197318-2442165514-1788258217-3897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3DA5"/>
    <a:srgbClr val="FF00FF"/>
    <a:srgbClr val="000000"/>
    <a:srgbClr val="658ACC"/>
    <a:srgbClr val="5374B0"/>
    <a:srgbClr val="CCD7EC"/>
    <a:srgbClr val="7390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94D453-C2AC-44F9-9B4A-C254C6EFD5F7}" v="23" dt="2025-07-11T19:43:34.4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583" autoAdjust="0"/>
    <p:restoredTop sz="93341" autoAdjust="0"/>
  </p:normalViewPr>
  <p:slideViewPr>
    <p:cSldViewPr snapToGrid="0">
      <p:cViewPr varScale="1">
        <p:scale>
          <a:sx n="59" d="100"/>
          <a:sy n="59" d="100"/>
        </p:scale>
        <p:origin x="1320" y="52"/>
      </p:cViewPr>
      <p:guideLst>
        <p:guide orient="horz" pos="2160"/>
        <p:guide pos="3318"/>
      </p:guideLst>
    </p:cSldViewPr>
  </p:slideViewPr>
  <p:notesTextViewPr>
    <p:cViewPr>
      <p:scale>
        <a:sx n="66" d="100"/>
        <a:sy n="66" d="100"/>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ntambault, Sonia" userId="c3a86943-acf9-4cf1-ad20-1fa47f28e00a" providerId="ADAL" clId="{8294D453-C2AC-44F9-9B4A-C254C6EFD5F7}"/>
    <pc:docChg chg="undo custSel modSld">
      <pc:chgData name="Montambault, Sonia" userId="c3a86943-acf9-4cf1-ad20-1fa47f28e00a" providerId="ADAL" clId="{8294D453-C2AC-44F9-9B4A-C254C6EFD5F7}" dt="2025-07-16T15:33:29.336" v="118" actId="20577"/>
      <pc:docMkLst>
        <pc:docMk/>
      </pc:docMkLst>
      <pc:sldChg chg="modSp mod">
        <pc:chgData name="Montambault, Sonia" userId="c3a86943-acf9-4cf1-ad20-1fa47f28e00a" providerId="ADAL" clId="{8294D453-C2AC-44F9-9B4A-C254C6EFD5F7}" dt="2025-07-16T15:33:29.336" v="118" actId="20577"/>
        <pc:sldMkLst>
          <pc:docMk/>
          <pc:sldMk cId="3158581733" sldId="266"/>
        </pc:sldMkLst>
        <pc:spChg chg="mod">
          <ac:chgData name="Montambault, Sonia" userId="c3a86943-acf9-4cf1-ad20-1fa47f28e00a" providerId="ADAL" clId="{8294D453-C2AC-44F9-9B4A-C254C6EFD5F7}" dt="2025-07-16T15:33:29.336" v="118" actId="20577"/>
          <ac:spMkLst>
            <pc:docMk/>
            <pc:sldMk cId="3158581733" sldId="266"/>
            <ac:spMk id="15" creationId="{790B2A13-6908-1396-A11E-6DFDB69E64FF}"/>
          </ac:spMkLst>
        </pc:spChg>
      </pc:sldChg>
      <pc:sldChg chg="modSp mod">
        <pc:chgData name="Montambault, Sonia" userId="c3a86943-acf9-4cf1-ad20-1fa47f28e00a" providerId="ADAL" clId="{8294D453-C2AC-44F9-9B4A-C254C6EFD5F7}" dt="2025-07-11T18:49:44.208" v="9" actId="20577"/>
        <pc:sldMkLst>
          <pc:docMk/>
          <pc:sldMk cId="3688250120" sldId="267"/>
        </pc:sldMkLst>
        <pc:spChg chg="mod">
          <ac:chgData name="Montambault, Sonia" userId="c3a86943-acf9-4cf1-ad20-1fa47f28e00a" providerId="ADAL" clId="{8294D453-C2AC-44F9-9B4A-C254C6EFD5F7}" dt="2025-07-11T18:49:32.898" v="5" actId="14100"/>
          <ac:spMkLst>
            <pc:docMk/>
            <pc:sldMk cId="3688250120" sldId="267"/>
            <ac:spMk id="15" creationId="{50BE17BA-9C44-3E86-AFAC-EB40002EDAB7}"/>
          </ac:spMkLst>
        </pc:spChg>
        <pc:spChg chg="mod">
          <ac:chgData name="Montambault, Sonia" userId="c3a86943-acf9-4cf1-ad20-1fa47f28e00a" providerId="ADAL" clId="{8294D453-C2AC-44F9-9B4A-C254C6EFD5F7}" dt="2025-07-11T18:49:36.193" v="7" actId="20577"/>
          <ac:spMkLst>
            <pc:docMk/>
            <pc:sldMk cId="3688250120" sldId="267"/>
            <ac:spMk id="22" creationId="{CC169E3B-442B-8664-23B5-33C8F7AA2F31}"/>
          </ac:spMkLst>
        </pc:spChg>
        <pc:spChg chg="mod">
          <ac:chgData name="Montambault, Sonia" userId="c3a86943-acf9-4cf1-ad20-1fa47f28e00a" providerId="ADAL" clId="{8294D453-C2AC-44F9-9B4A-C254C6EFD5F7}" dt="2025-07-11T18:49:44.208" v="9" actId="20577"/>
          <ac:spMkLst>
            <pc:docMk/>
            <pc:sldMk cId="3688250120" sldId="267"/>
            <ac:spMk id="42" creationId="{CE63A0D8-3508-A2B1-3151-9022C29D54E2}"/>
          </ac:spMkLst>
        </pc:spChg>
      </pc:sldChg>
      <pc:sldChg chg="addSp modSp mod">
        <pc:chgData name="Montambault, Sonia" userId="c3a86943-acf9-4cf1-ad20-1fa47f28e00a" providerId="ADAL" clId="{8294D453-C2AC-44F9-9B4A-C254C6EFD5F7}" dt="2025-07-11T19:43:34.467" v="117" actId="1076"/>
        <pc:sldMkLst>
          <pc:docMk/>
          <pc:sldMk cId="224996170" sldId="281"/>
        </pc:sldMkLst>
        <pc:spChg chg="mod">
          <ac:chgData name="Montambault, Sonia" userId="c3a86943-acf9-4cf1-ad20-1fa47f28e00a" providerId="ADAL" clId="{8294D453-C2AC-44F9-9B4A-C254C6EFD5F7}" dt="2025-07-11T19:06:57.746" v="81" actId="1076"/>
          <ac:spMkLst>
            <pc:docMk/>
            <pc:sldMk cId="224996170" sldId="281"/>
            <ac:spMk id="2" creationId="{B7F73269-4CE4-58E0-CA4C-1CF2A987EBB3}"/>
          </ac:spMkLst>
        </pc:spChg>
        <pc:spChg chg="mod">
          <ac:chgData name="Montambault, Sonia" userId="c3a86943-acf9-4cf1-ad20-1fa47f28e00a" providerId="ADAL" clId="{8294D453-C2AC-44F9-9B4A-C254C6EFD5F7}" dt="2025-07-11T19:00:35.937" v="64" actId="20577"/>
          <ac:spMkLst>
            <pc:docMk/>
            <pc:sldMk cId="224996170" sldId="281"/>
            <ac:spMk id="16" creationId="{EB23A183-0A48-8E80-9858-3E7E76B4A124}"/>
          </ac:spMkLst>
        </pc:spChg>
        <pc:picChg chg="add mod ord">
          <ac:chgData name="Montambault, Sonia" userId="c3a86943-acf9-4cf1-ad20-1fa47f28e00a" providerId="ADAL" clId="{8294D453-C2AC-44F9-9B4A-C254C6EFD5F7}" dt="2025-07-11T19:43:34.126" v="116" actId="1076"/>
          <ac:picMkLst>
            <pc:docMk/>
            <pc:sldMk cId="224996170" sldId="281"/>
            <ac:picMk id="4" creationId="{EDA14636-E363-8989-8D3D-986FE604B293}"/>
          </ac:picMkLst>
        </pc:picChg>
        <pc:picChg chg="add mod ord">
          <ac:chgData name="Montambault, Sonia" userId="c3a86943-acf9-4cf1-ad20-1fa47f28e00a" providerId="ADAL" clId="{8294D453-C2AC-44F9-9B4A-C254C6EFD5F7}" dt="2025-07-11T19:43:33.938" v="115" actId="1076"/>
          <ac:picMkLst>
            <pc:docMk/>
            <pc:sldMk cId="224996170" sldId="281"/>
            <ac:picMk id="7" creationId="{3E05B902-057F-30F3-F4D0-B81D77FE0C05}"/>
          </ac:picMkLst>
        </pc:picChg>
        <pc:picChg chg="mod">
          <ac:chgData name="Montambault, Sonia" userId="c3a86943-acf9-4cf1-ad20-1fa47f28e00a" providerId="ADAL" clId="{8294D453-C2AC-44F9-9B4A-C254C6EFD5F7}" dt="2025-07-11T19:43:34.467" v="117" actId="1076"/>
          <ac:picMkLst>
            <pc:docMk/>
            <pc:sldMk cId="224996170" sldId="281"/>
            <ac:picMk id="3074" creationId="{8F14D29D-BCC5-70C7-176E-83EC3B7D3145}"/>
          </ac:picMkLst>
        </pc:picChg>
      </pc:sldChg>
      <pc:sldChg chg="addSp delSp modSp">
        <pc:chgData name="Montambault, Sonia" userId="c3a86943-acf9-4cf1-ad20-1fa47f28e00a" providerId="ADAL" clId="{8294D453-C2AC-44F9-9B4A-C254C6EFD5F7}" dt="2025-07-11T18:49:53.217" v="11"/>
        <pc:sldMkLst>
          <pc:docMk/>
          <pc:sldMk cId="636224203" sldId="284"/>
        </pc:sldMkLst>
        <pc:picChg chg="add mod">
          <ac:chgData name="Montambault, Sonia" userId="c3a86943-acf9-4cf1-ad20-1fa47f28e00a" providerId="ADAL" clId="{8294D453-C2AC-44F9-9B4A-C254C6EFD5F7}" dt="2025-07-11T18:49:53.217" v="11"/>
          <ac:picMkLst>
            <pc:docMk/>
            <pc:sldMk cId="636224203" sldId="284"/>
            <ac:picMk id="3" creationId="{7322F8B1-8119-D569-A45C-DF09BCCABE33}"/>
          </ac:picMkLst>
        </pc:picChg>
      </pc:sldChg>
      <pc:sldChg chg="addSp delSp modSp mod">
        <pc:chgData name="Montambault, Sonia" userId="c3a86943-acf9-4cf1-ad20-1fa47f28e00a" providerId="ADAL" clId="{8294D453-C2AC-44F9-9B4A-C254C6EFD5F7}" dt="2025-07-11T18:57:51.685" v="32"/>
        <pc:sldMkLst>
          <pc:docMk/>
          <pc:sldMk cId="3152347444" sldId="285"/>
        </pc:sldMkLst>
        <pc:spChg chg="mod">
          <ac:chgData name="Montambault, Sonia" userId="c3a86943-acf9-4cf1-ad20-1fa47f28e00a" providerId="ADAL" clId="{8294D453-C2AC-44F9-9B4A-C254C6EFD5F7}" dt="2025-07-11T18:52:12.519" v="29" actId="14100"/>
          <ac:spMkLst>
            <pc:docMk/>
            <pc:sldMk cId="3152347444" sldId="285"/>
            <ac:spMk id="20" creationId="{3D6AE8B1-3AA4-57ED-B66C-7A8114C38D14}"/>
          </ac:spMkLst>
        </pc:spChg>
        <pc:picChg chg="add mod">
          <ac:chgData name="Montambault, Sonia" userId="c3a86943-acf9-4cf1-ad20-1fa47f28e00a" providerId="ADAL" clId="{8294D453-C2AC-44F9-9B4A-C254C6EFD5F7}" dt="2025-07-11T18:51:28.303" v="20" actId="1035"/>
          <ac:picMkLst>
            <pc:docMk/>
            <pc:sldMk cId="3152347444" sldId="285"/>
            <ac:picMk id="3" creationId="{E7AB024B-868F-C4F5-7424-95E5379E2EB2}"/>
          </ac:picMkLst>
        </pc:picChg>
        <pc:picChg chg="add mod">
          <ac:chgData name="Montambault, Sonia" userId="c3a86943-acf9-4cf1-ad20-1fa47f28e00a" providerId="ADAL" clId="{8294D453-C2AC-44F9-9B4A-C254C6EFD5F7}" dt="2025-07-11T18:57:51.685" v="32"/>
          <ac:picMkLst>
            <pc:docMk/>
            <pc:sldMk cId="3152347444" sldId="285"/>
            <ac:picMk id="8" creationId="{2FED9399-D319-8A4C-96BD-71F50D86FFF3}"/>
          </ac:picMkLst>
        </pc:picChg>
        <pc:picChg chg="add mod">
          <ac:chgData name="Montambault, Sonia" userId="c3a86943-acf9-4cf1-ad20-1fa47f28e00a" providerId="ADAL" clId="{8294D453-C2AC-44F9-9B4A-C254C6EFD5F7}" dt="2025-07-11T18:57:51.685" v="32"/>
          <ac:picMkLst>
            <pc:docMk/>
            <pc:sldMk cId="3152347444" sldId="285"/>
            <ac:picMk id="15" creationId="{8DB18F7B-3004-9A45-B005-454FB784CCC8}"/>
          </ac:picMkLst>
        </pc:picChg>
        <pc:picChg chg="add mod">
          <ac:chgData name="Montambault, Sonia" userId="c3a86943-acf9-4cf1-ad20-1fa47f28e00a" providerId="ADAL" clId="{8294D453-C2AC-44F9-9B4A-C254C6EFD5F7}" dt="2025-07-11T18:57:51.685" v="32"/>
          <ac:picMkLst>
            <pc:docMk/>
            <pc:sldMk cId="3152347444" sldId="285"/>
            <ac:picMk id="16" creationId="{271F7F41-4732-027B-3142-F16E217BFDBC}"/>
          </ac:picMkLst>
        </pc:picChg>
        <pc:picChg chg="add mod">
          <ac:chgData name="Montambault, Sonia" userId="c3a86943-acf9-4cf1-ad20-1fa47f28e00a" providerId="ADAL" clId="{8294D453-C2AC-44F9-9B4A-C254C6EFD5F7}" dt="2025-07-11T18:57:51.685" v="32"/>
          <ac:picMkLst>
            <pc:docMk/>
            <pc:sldMk cId="3152347444" sldId="285"/>
            <ac:picMk id="18" creationId="{11C519A6-B790-D365-7AD5-1AA1BA871DE4}"/>
          </ac:picMkLst>
        </pc:picChg>
        <pc:picChg chg="add mod">
          <ac:chgData name="Montambault, Sonia" userId="c3a86943-acf9-4cf1-ad20-1fa47f28e00a" providerId="ADAL" clId="{8294D453-C2AC-44F9-9B4A-C254C6EFD5F7}" dt="2025-07-11T18:57:51.685" v="32"/>
          <ac:picMkLst>
            <pc:docMk/>
            <pc:sldMk cId="3152347444" sldId="285"/>
            <ac:picMk id="22" creationId="{FCACE793-AD4C-6FBF-6907-E07D71AFFFFC}"/>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latin typeface="Arial Regular"/>
            </a:endParaRP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0EB780A-BB64-4DBB-83B9-C1A35A74A3DA}" type="datetimeFigureOut">
              <a:rPr lang="fr-CA" smtClean="0">
                <a:latin typeface="Arial Regular"/>
              </a:rPr>
              <a:t>2025-08-01</a:t>
            </a:fld>
            <a:endParaRPr lang="fr-CA">
              <a:latin typeface="Arial Regular"/>
            </a:endParaRP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latin typeface="Arial Regular"/>
            </a:endParaRP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012B390-E9C0-4C85-9317-8D26DF085B41}" type="slidenum">
              <a:rPr lang="fr-CA" smtClean="0">
                <a:latin typeface="Arial Regular"/>
              </a:rPr>
              <a:t>‹N°›</a:t>
            </a:fld>
            <a:endParaRPr lang="fr-CA">
              <a:latin typeface="Arial Regular"/>
            </a:endParaRPr>
          </a:p>
        </p:txBody>
      </p:sp>
    </p:spTree>
    <p:extLst>
      <p:ext uri="{BB962C8B-B14F-4D97-AF65-F5344CB8AC3E}">
        <p14:creationId xmlns:p14="http://schemas.microsoft.com/office/powerpoint/2010/main" val="3690982352"/>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Regular"/>
              </a:defRPr>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Regular"/>
              </a:defRPr>
            </a:lvl1pPr>
          </a:lstStyle>
          <a:p>
            <a:fld id="{9755C8FF-D536-4BAC-9BD8-B2FD87DDFD48}" type="datetimeFigureOut">
              <a:rPr lang="fr-CA" smtClean="0"/>
              <a:pPr/>
              <a:t>2025-08-01</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Regular"/>
              </a:defRPr>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Regular"/>
              </a:defRPr>
            </a:lvl1pPr>
          </a:lstStyle>
          <a:p>
            <a:fld id="{253A81E7-5AAA-4F8B-8083-1B1E8FA7E8E7}" type="slidenum">
              <a:rPr lang="fr-CA" smtClean="0"/>
              <a:pPr/>
              <a:t>‹N°›</a:t>
            </a:fld>
            <a:endParaRPr lang="fr-CA"/>
          </a:p>
        </p:txBody>
      </p:sp>
    </p:spTree>
    <p:extLst>
      <p:ext uri="{BB962C8B-B14F-4D97-AF65-F5344CB8AC3E}">
        <p14:creationId xmlns:p14="http://schemas.microsoft.com/office/powerpoint/2010/main" val="219033827"/>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b="0" i="0" kern="1200">
        <a:solidFill>
          <a:schemeClr val="tx1"/>
        </a:solidFill>
        <a:latin typeface="Arial Regular"/>
        <a:ea typeface="+mn-ea"/>
        <a:cs typeface="+mn-cs"/>
      </a:defRPr>
    </a:lvl1pPr>
    <a:lvl2pPr marL="457200" algn="l" defTabSz="914400" rtl="0" eaLnBrk="1" latinLnBrk="0" hangingPunct="1">
      <a:defRPr sz="1200" b="0" i="0" kern="1200">
        <a:solidFill>
          <a:schemeClr val="tx1"/>
        </a:solidFill>
        <a:latin typeface="Arial Regular"/>
        <a:ea typeface="+mn-ea"/>
        <a:cs typeface="+mn-cs"/>
      </a:defRPr>
    </a:lvl2pPr>
    <a:lvl3pPr marL="914400" algn="l" defTabSz="914400" rtl="0" eaLnBrk="1" latinLnBrk="0" hangingPunct="1">
      <a:defRPr sz="1200" b="0" i="0" kern="1200">
        <a:solidFill>
          <a:schemeClr val="tx1"/>
        </a:solidFill>
        <a:latin typeface="Arial Regular"/>
        <a:ea typeface="+mn-ea"/>
        <a:cs typeface="+mn-cs"/>
      </a:defRPr>
    </a:lvl3pPr>
    <a:lvl4pPr marL="1371600" algn="l" defTabSz="914400" rtl="0" eaLnBrk="1" latinLnBrk="0" hangingPunct="1">
      <a:defRPr sz="1200" b="0" i="0" kern="1200">
        <a:solidFill>
          <a:schemeClr val="tx1"/>
        </a:solidFill>
        <a:latin typeface="Arial Regular"/>
        <a:ea typeface="+mn-ea"/>
        <a:cs typeface="+mn-cs"/>
      </a:defRPr>
    </a:lvl4pPr>
    <a:lvl5pPr marL="1828800" algn="l" defTabSz="914400" rtl="0" eaLnBrk="1" latinLnBrk="0" hangingPunct="1">
      <a:defRPr sz="1200" b="0" i="0" kern="1200">
        <a:solidFill>
          <a:schemeClr val="tx1"/>
        </a:solidFill>
        <a:latin typeface="Arial Regular"/>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e l'en-tête 3"/>
          <p:cNvSpPr>
            <a:spLocks noGrp="1"/>
          </p:cNvSpPr>
          <p:nvPr>
            <p:ph type="hdr" sz="quarter"/>
          </p:nvPr>
        </p:nvSpPr>
        <p:spPr/>
        <p:txBody>
          <a:bodyPr/>
          <a:lstStyle/>
          <a:p>
            <a:endParaRPr lang="fr-CA"/>
          </a:p>
        </p:txBody>
      </p:sp>
      <p:sp>
        <p:nvSpPr>
          <p:cNvPr id="5" name="Espace réservé du numéro de diapositive 4"/>
          <p:cNvSpPr>
            <a:spLocks noGrp="1"/>
          </p:cNvSpPr>
          <p:nvPr>
            <p:ph type="sldNum" sz="quarter" idx="5"/>
          </p:nvPr>
        </p:nvSpPr>
        <p:spPr/>
        <p:txBody>
          <a:bodyPr/>
          <a:lstStyle/>
          <a:p>
            <a:fld id="{253A81E7-5AAA-4F8B-8083-1B1E8FA7E8E7}" type="slidenum">
              <a:rPr lang="fr-CA" smtClean="0"/>
              <a:pPr/>
              <a:t>1</a:t>
            </a:fld>
            <a:endParaRPr lang="fr-CA"/>
          </a:p>
        </p:txBody>
      </p:sp>
    </p:spTree>
    <p:extLst>
      <p:ext uri="{BB962C8B-B14F-4D97-AF65-F5344CB8AC3E}">
        <p14:creationId xmlns:p14="http://schemas.microsoft.com/office/powerpoint/2010/main" val="3246379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5430F49F-FF71-3C48-A8D2-6AFA59E4186F}" type="slidenum">
              <a:rPr lang="fr-FR" smtClean="0"/>
              <a:t>4</a:t>
            </a:fld>
            <a:endParaRPr lang="fr-FR"/>
          </a:p>
        </p:txBody>
      </p:sp>
    </p:spTree>
    <p:extLst>
      <p:ext uri="{BB962C8B-B14F-4D97-AF65-F5344CB8AC3E}">
        <p14:creationId xmlns:p14="http://schemas.microsoft.com/office/powerpoint/2010/main" val="4583062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Ajout de:</a:t>
            </a:r>
          </a:p>
          <a:p>
            <a:r>
              <a:rPr lang="fr-CA" dirty="0" err="1"/>
              <a:t>DroneXperts</a:t>
            </a:r>
            <a:endParaRPr lang="fr-CA" dirty="0"/>
          </a:p>
          <a:p>
            <a:r>
              <a:rPr lang="fr-CA" dirty="0"/>
              <a:t>Spectral Aviation </a:t>
            </a:r>
            <a:r>
              <a:rPr lang="fr-CA" dirty="0" err="1"/>
              <a:t>Inc</a:t>
            </a:r>
            <a:endParaRPr lang="fr-CA" dirty="0"/>
          </a:p>
          <a:p>
            <a:r>
              <a:rPr lang="fr-CA" dirty="0"/>
              <a:t>Lux </a:t>
            </a:r>
            <a:r>
              <a:rPr lang="fr-CA" dirty="0" err="1"/>
              <a:t>Aerobot</a:t>
            </a:r>
            <a:endParaRPr lang="fr-CA" dirty="0"/>
          </a:p>
          <a:p>
            <a:r>
              <a:rPr lang="fr-CA" dirty="0"/>
              <a:t>AEKO Dronautique</a:t>
            </a:r>
          </a:p>
          <a:p>
            <a:r>
              <a:rPr lang="fr-CA" dirty="0"/>
              <a:t>Air Data</a:t>
            </a:r>
          </a:p>
          <a:p>
            <a:r>
              <a:rPr lang="fr-CA" dirty="0"/>
              <a:t>CMC électronique</a:t>
            </a:r>
          </a:p>
          <a:p>
            <a:r>
              <a:rPr lang="fr-CA" dirty="0"/>
              <a:t>Safran </a:t>
            </a:r>
            <a:r>
              <a:rPr lang="fr-CA" dirty="0" err="1"/>
              <a:t>aerospace</a:t>
            </a:r>
            <a:endParaRPr lang="fr-CA" dirty="0"/>
          </a:p>
          <a:p>
            <a:r>
              <a:rPr lang="fr-CA" dirty="0"/>
              <a:t>CAE</a:t>
            </a:r>
          </a:p>
          <a:p>
            <a:r>
              <a:rPr lang="fr-CA" dirty="0"/>
              <a:t>Airbus</a:t>
            </a:r>
          </a:p>
          <a:p>
            <a:r>
              <a:rPr lang="fr-CA" dirty="0"/>
              <a:t>Bombardier</a:t>
            </a:r>
          </a:p>
          <a:p>
            <a:r>
              <a:rPr lang="fr-CA" dirty="0"/>
              <a:t>Pratt &amp; Whitney</a:t>
            </a:r>
          </a:p>
          <a:p>
            <a:r>
              <a:rPr lang="fr-CA" dirty="0"/>
              <a:t>Bell </a:t>
            </a:r>
            <a:r>
              <a:rPr lang="fr-CA" dirty="0" err="1"/>
              <a:t>textron</a:t>
            </a:r>
            <a:endParaRPr lang="fr-CA" dirty="0"/>
          </a:p>
          <a:p>
            <a:r>
              <a:rPr lang="fr-CA" dirty="0"/>
              <a:t>Rolls-Royce</a:t>
            </a:r>
          </a:p>
          <a:p>
            <a:r>
              <a:rPr lang="fr-CA" dirty="0"/>
              <a:t>Mitchell Aerospace</a:t>
            </a:r>
          </a:p>
          <a:p>
            <a:r>
              <a:rPr lang="fr-CA" dirty="0"/>
              <a:t>Altitude Aerospace</a:t>
            </a:r>
          </a:p>
          <a:p>
            <a:r>
              <a:rPr lang="fr-CA" dirty="0" err="1"/>
              <a:t>Avianor</a:t>
            </a:r>
            <a:endParaRPr lang="fr-CA" dirty="0"/>
          </a:p>
        </p:txBody>
      </p:sp>
      <p:sp>
        <p:nvSpPr>
          <p:cNvPr id="4" name="Espace réservé du numéro de diapositive 3"/>
          <p:cNvSpPr>
            <a:spLocks noGrp="1"/>
          </p:cNvSpPr>
          <p:nvPr>
            <p:ph type="sldNum" sz="quarter" idx="5"/>
          </p:nvPr>
        </p:nvSpPr>
        <p:spPr/>
        <p:txBody>
          <a:bodyPr/>
          <a:lstStyle/>
          <a:p>
            <a:fld id="{5430F49F-FF71-3C48-A8D2-6AFA59E4186F}" type="slidenum">
              <a:rPr lang="fr-FR" smtClean="0"/>
              <a:t>7</a:t>
            </a:fld>
            <a:endParaRPr lang="fr-FR"/>
          </a:p>
        </p:txBody>
      </p:sp>
    </p:spTree>
    <p:extLst>
      <p:ext uri="{BB962C8B-B14F-4D97-AF65-F5344CB8AC3E}">
        <p14:creationId xmlns:p14="http://schemas.microsoft.com/office/powerpoint/2010/main" val="21590047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Ajout de:</a:t>
            </a:r>
          </a:p>
          <a:p>
            <a:r>
              <a:rPr lang="fr-CA" dirty="0"/>
              <a:t>Concordia</a:t>
            </a:r>
          </a:p>
          <a:p>
            <a:r>
              <a:rPr lang="fr-CA" dirty="0"/>
              <a:t>McGill</a:t>
            </a:r>
          </a:p>
          <a:p>
            <a:r>
              <a:rPr lang="fr-CA" dirty="0"/>
              <a:t>Laval</a:t>
            </a:r>
          </a:p>
          <a:p>
            <a:r>
              <a:rPr lang="fr-CA" dirty="0"/>
              <a:t>Polytechnique</a:t>
            </a:r>
          </a:p>
          <a:p>
            <a:r>
              <a:rPr lang="fr-CA" dirty="0"/>
              <a:t>ÉTS</a:t>
            </a:r>
          </a:p>
          <a:p>
            <a:r>
              <a:rPr lang="fr-CA" dirty="0"/>
              <a:t>UQAM</a:t>
            </a:r>
          </a:p>
          <a:p>
            <a:r>
              <a:rPr lang="fr-CA" dirty="0"/>
              <a:t>UQTR</a:t>
            </a:r>
          </a:p>
          <a:p>
            <a:r>
              <a:rPr lang="fr-CA" dirty="0"/>
              <a:t>École nationale d’aérotechnique, campus du cégep Édouard-Montpetit</a:t>
            </a:r>
          </a:p>
        </p:txBody>
      </p:sp>
      <p:sp>
        <p:nvSpPr>
          <p:cNvPr id="4" name="Espace réservé du numéro de diapositive 3"/>
          <p:cNvSpPr>
            <a:spLocks noGrp="1"/>
          </p:cNvSpPr>
          <p:nvPr>
            <p:ph type="sldNum" sz="quarter" idx="5"/>
          </p:nvPr>
        </p:nvSpPr>
        <p:spPr/>
        <p:txBody>
          <a:bodyPr/>
          <a:lstStyle/>
          <a:p>
            <a:fld id="{5430F49F-FF71-3C48-A8D2-6AFA59E4186F}" type="slidenum">
              <a:rPr lang="fr-FR" smtClean="0"/>
              <a:t>8</a:t>
            </a:fld>
            <a:endParaRPr lang="fr-FR"/>
          </a:p>
        </p:txBody>
      </p:sp>
    </p:spTree>
    <p:extLst>
      <p:ext uri="{BB962C8B-B14F-4D97-AF65-F5344CB8AC3E}">
        <p14:creationId xmlns:p14="http://schemas.microsoft.com/office/powerpoint/2010/main" val="490375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a:t>Ajouter les informations de la personne qui présente le document</a:t>
            </a:r>
          </a:p>
        </p:txBody>
      </p:sp>
      <p:sp>
        <p:nvSpPr>
          <p:cNvPr id="4" name="Espace réservé de l'en-tête 3"/>
          <p:cNvSpPr>
            <a:spLocks noGrp="1"/>
          </p:cNvSpPr>
          <p:nvPr>
            <p:ph type="hdr" sz="quarter"/>
          </p:nvPr>
        </p:nvSpPr>
        <p:spPr/>
        <p:txBody>
          <a:bodyPr/>
          <a:lstStyle/>
          <a:p>
            <a:endParaRPr lang="fr-CA"/>
          </a:p>
        </p:txBody>
      </p:sp>
      <p:sp>
        <p:nvSpPr>
          <p:cNvPr id="5" name="Espace réservé du numéro de diapositive 4"/>
          <p:cNvSpPr>
            <a:spLocks noGrp="1"/>
          </p:cNvSpPr>
          <p:nvPr>
            <p:ph type="sldNum" sz="quarter" idx="5"/>
          </p:nvPr>
        </p:nvSpPr>
        <p:spPr/>
        <p:txBody>
          <a:bodyPr/>
          <a:lstStyle/>
          <a:p>
            <a:fld id="{253A81E7-5AAA-4F8B-8083-1B1E8FA7E8E7}" type="slidenum">
              <a:rPr lang="fr-CA" smtClean="0"/>
              <a:pPr/>
              <a:t>11</a:t>
            </a:fld>
            <a:endParaRPr lang="fr-CA"/>
          </a:p>
        </p:txBody>
      </p:sp>
    </p:spTree>
    <p:extLst>
      <p:ext uri="{BB962C8B-B14F-4D97-AF65-F5344CB8AC3E}">
        <p14:creationId xmlns:p14="http://schemas.microsoft.com/office/powerpoint/2010/main" val="3768689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3" Type="http://schemas.openxmlformats.org/officeDocument/2006/relationships/image" Target="../media/image5.png"/><Relationship Id="rId7" Type="http://schemas.openxmlformats.org/officeDocument/2006/relationships/image" Target="../media/image10.svg"/><Relationship Id="rId12" Type="http://schemas.openxmlformats.org/officeDocument/2006/relationships/image" Target="../media/image15.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5" Type="http://schemas.openxmlformats.org/officeDocument/2006/relationships/image" Target="../media/image2.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bg>
      <p:bgPr>
        <a:solidFill>
          <a:schemeClr val="bg1"/>
        </a:solidFill>
        <a:effectLst/>
      </p:bgPr>
    </p:bg>
    <p:spTree>
      <p:nvGrpSpPr>
        <p:cNvPr id="1" name=""/>
        <p:cNvGrpSpPr/>
        <p:nvPr/>
      </p:nvGrpSpPr>
      <p:grpSpPr>
        <a:xfrm>
          <a:off x="0" y="0"/>
          <a:ext cx="0" cy="0"/>
          <a:chOff x="0" y="0"/>
          <a:chExt cx="0" cy="0"/>
        </a:xfrm>
      </p:grpSpPr>
      <p:pic>
        <p:nvPicPr>
          <p:cNvPr id="15" name="Image 14" descr="Une image contenant paysage, plein air, arbre, nature&#10;&#10;Le contenu généré par l’IA peut être incorrect.">
            <a:extLst>
              <a:ext uri="{FF2B5EF4-FFF2-40B4-BE49-F238E27FC236}">
                <a16:creationId xmlns:a16="http://schemas.microsoft.com/office/drawing/2014/main" id="{DA71F724-403B-56BF-8180-06F1C566CE36}"/>
              </a:ext>
            </a:extLst>
          </p:cNvPr>
          <p:cNvPicPr>
            <a:picLocks noChangeAspect="1"/>
          </p:cNvPicPr>
          <p:nvPr userDrawn="1"/>
        </p:nvPicPr>
        <p:blipFill>
          <a:blip r:embed="rId3"/>
          <a:stretch>
            <a:fillRect/>
          </a:stretch>
        </p:blipFill>
        <p:spPr>
          <a:xfrm>
            <a:off x="-1237663" y="0"/>
            <a:ext cx="14725063" cy="6892238"/>
          </a:xfrm>
          <a:prstGeom prst="rect">
            <a:avLst/>
          </a:prstGeom>
        </p:spPr>
      </p:pic>
      <p:sp>
        <p:nvSpPr>
          <p:cNvPr id="16" name="Rectangle 15">
            <a:extLst>
              <a:ext uri="{FF2B5EF4-FFF2-40B4-BE49-F238E27FC236}">
                <a16:creationId xmlns:a16="http://schemas.microsoft.com/office/drawing/2014/main" id="{3A0B3A40-D9AE-1A24-DAA9-C22221AC798E}"/>
              </a:ext>
            </a:extLst>
          </p:cNvPr>
          <p:cNvSpPr/>
          <p:nvPr userDrawn="1"/>
        </p:nvSpPr>
        <p:spPr>
          <a:xfrm>
            <a:off x="0" y="0"/>
            <a:ext cx="7073900" cy="6680200"/>
          </a:xfrm>
          <a:prstGeom prst="rect">
            <a:avLst/>
          </a:prstGeom>
          <a:gradFill flip="none" rotWithShape="1">
            <a:gsLst>
              <a:gs pos="75000">
                <a:srgbClr val="343434">
                  <a:alpha val="65000"/>
                </a:srgbClr>
              </a:gs>
              <a:gs pos="100000">
                <a:srgbClr val="4C4C4C">
                  <a:alpha val="0"/>
                </a:srgbClr>
              </a:gs>
              <a:gs pos="0">
                <a:srgbClr val="000000"/>
              </a:gs>
              <a:gs pos="100000">
                <a:schemeClr val="accent6">
                  <a:lumMod val="10000"/>
                  <a:tint val="23500"/>
                  <a:satMod val="160000"/>
                  <a:alpha val="0"/>
                </a:schemeClr>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6" name="Groupe 5">
            <a:extLst>
              <a:ext uri="{FF2B5EF4-FFF2-40B4-BE49-F238E27FC236}">
                <a16:creationId xmlns:a16="http://schemas.microsoft.com/office/drawing/2014/main" id="{0900B883-E508-7F4E-BC9F-32DE417EF661}"/>
              </a:ext>
            </a:extLst>
          </p:cNvPr>
          <p:cNvGrpSpPr/>
          <p:nvPr userDrawn="1"/>
        </p:nvGrpSpPr>
        <p:grpSpPr>
          <a:xfrm>
            <a:off x="0" y="0"/>
            <a:ext cx="12192000" cy="6869189"/>
            <a:chOff x="0" y="0"/>
            <a:chExt cx="12192000" cy="6869189"/>
          </a:xfrm>
        </p:grpSpPr>
        <p:sp>
          <p:nvSpPr>
            <p:cNvPr id="4" name="Rectangle 3">
              <a:extLst>
                <a:ext uri="{FF2B5EF4-FFF2-40B4-BE49-F238E27FC236}">
                  <a16:creationId xmlns:a16="http://schemas.microsoft.com/office/drawing/2014/main" id="{559D9994-A471-4749-BE2F-0E8AFC5CCC9D}"/>
                </a:ext>
              </a:extLst>
            </p:cNvPr>
            <p:cNvSpPr/>
            <p:nvPr userDrawn="1"/>
          </p:nvSpPr>
          <p:spPr>
            <a:xfrm>
              <a:off x="8688388" y="5673772"/>
              <a:ext cx="3503612" cy="1195417"/>
            </a:xfrm>
            <a:prstGeom prst="rect">
              <a:avLst/>
            </a:prstGeom>
            <a:solidFill>
              <a:srgbClr val="003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b="0" i="0">
                <a:latin typeface="Arial Regular"/>
              </a:endParaRPr>
            </a:p>
          </p:txBody>
        </p:sp>
        <p:sp>
          <p:nvSpPr>
            <p:cNvPr id="5" name="Rectangle 4">
              <a:extLst>
                <a:ext uri="{FF2B5EF4-FFF2-40B4-BE49-F238E27FC236}">
                  <a16:creationId xmlns:a16="http://schemas.microsoft.com/office/drawing/2014/main" id="{ECF086D4-EC1C-734C-916A-81F20E5AC237}"/>
                </a:ext>
              </a:extLst>
            </p:cNvPr>
            <p:cNvSpPr/>
            <p:nvPr userDrawn="1"/>
          </p:nvSpPr>
          <p:spPr>
            <a:xfrm>
              <a:off x="0" y="5673772"/>
              <a:ext cx="7071360" cy="1195417"/>
            </a:xfrm>
            <a:prstGeom prst="rect">
              <a:avLst/>
            </a:prstGeom>
            <a:solidFill>
              <a:srgbClr val="003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b="0" i="0">
                <a:latin typeface="Arial Regular"/>
              </a:endParaRPr>
            </a:p>
          </p:txBody>
        </p:sp>
        <p:sp>
          <p:nvSpPr>
            <p:cNvPr id="7" name="Rectangle 6">
              <a:extLst>
                <a:ext uri="{FF2B5EF4-FFF2-40B4-BE49-F238E27FC236}">
                  <a16:creationId xmlns:a16="http://schemas.microsoft.com/office/drawing/2014/main" id="{208DE16A-60BA-2D49-B14D-39C57244238B}"/>
                </a:ext>
              </a:extLst>
            </p:cNvPr>
            <p:cNvSpPr/>
            <p:nvPr userDrawn="1"/>
          </p:nvSpPr>
          <p:spPr>
            <a:xfrm>
              <a:off x="8688388" y="0"/>
              <a:ext cx="3503612" cy="4116463"/>
            </a:xfrm>
            <a:prstGeom prst="rect">
              <a:avLst/>
            </a:prstGeom>
            <a:solidFill>
              <a:srgbClr val="003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b="0" i="0">
                <a:latin typeface="Arial Regular"/>
              </a:endParaRPr>
            </a:p>
          </p:txBody>
        </p:sp>
        <p:sp>
          <p:nvSpPr>
            <p:cNvPr id="8" name="Rectangle 7">
              <a:extLst>
                <a:ext uri="{FF2B5EF4-FFF2-40B4-BE49-F238E27FC236}">
                  <a16:creationId xmlns:a16="http://schemas.microsoft.com/office/drawing/2014/main" id="{C15842BE-B763-0F4B-A6C1-244B08E86E7F}"/>
                </a:ext>
              </a:extLst>
            </p:cNvPr>
            <p:cNvSpPr/>
            <p:nvPr userDrawn="1"/>
          </p:nvSpPr>
          <p:spPr>
            <a:xfrm>
              <a:off x="0" y="0"/>
              <a:ext cx="7071360" cy="4116463"/>
            </a:xfrm>
            <a:prstGeom prst="rect">
              <a:avLst/>
            </a:prstGeom>
            <a:solidFill>
              <a:srgbClr val="003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b="0" i="0">
                <a:latin typeface="Arial Regular"/>
              </a:endParaRPr>
            </a:p>
          </p:txBody>
        </p:sp>
      </p:grpSp>
      <p:sp>
        <p:nvSpPr>
          <p:cNvPr id="2" name="Title 1"/>
          <p:cNvSpPr>
            <a:spLocks noGrp="1"/>
          </p:cNvSpPr>
          <p:nvPr userDrawn="1">
            <p:ph type="ctrTitle" hasCustomPrompt="1"/>
          </p:nvPr>
        </p:nvSpPr>
        <p:spPr>
          <a:xfrm>
            <a:off x="658813" y="713226"/>
            <a:ext cx="6412548" cy="1995049"/>
          </a:xfrm>
        </p:spPr>
        <p:txBody>
          <a:bodyPr anchor="t">
            <a:normAutofit/>
          </a:bodyPr>
          <a:lstStyle>
            <a:lvl1pPr algn="l">
              <a:defRPr sz="6000" b="0" i="0">
                <a:solidFill>
                  <a:schemeClr val="bg1"/>
                </a:solidFill>
                <a:latin typeface="Arial Regular"/>
              </a:defRPr>
            </a:lvl1pPr>
          </a:lstStyle>
          <a:p>
            <a:r>
              <a:rPr lang="fr-FR"/>
              <a:t>Titre du diaporama</a:t>
            </a:r>
            <a:endParaRPr lang="en-US"/>
          </a:p>
        </p:txBody>
      </p:sp>
      <p:pic>
        <p:nvPicPr>
          <p:cNvPr id="12" name="Image 11">
            <a:extLst>
              <a:ext uri="{FF2B5EF4-FFF2-40B4-BE49-F238E27FC236}">
                <a16:creationId xmlns:a16="http://schemas.microsoft.com/office/drawing/2014/main" id="{F7943A44-77B6-6F4E-A054-A0D6612AD0BC}"/>
              </a:ext>
            </a:extLst>
          </p:cNvPr>
          <p:cNvPicPr>
            <a:picLocks noChangeAspect="1"/>
          </p:cNvPicPr>
          <p:nvPr userDrawn="1"/>
        </p:nvPicPr>
        <p:blipFill>
          <a:blip r:embed="rId4"/>
          <a:stretch>
            <a:fillRect/>
          </a:stretch>
        </p:blipFill>
        <p:spPr>
          <a:xfrm>
            <a:off x="9568767" y="921100"/>
            <a:ext cx="1739313" cy="2327938"/>
          </a:xfrm>
          <a:prstGeom prst="rect">
            <a:avLst/>
          </a:prstGeom>
        </p:spPr>
      </p:pic>
      <p:sp>
        <p:nvSpPr>
          <p:cNvPr id="3" name="Subtitle 2"/>
          <p:cNvSpPr>
            <a:spLocks noGrp="1"/>
          </p:cNvSpPr>
          <p:nvPr userDrawn="1">
            <p:ph type="subTitle" idx="1" hasCustomPrompt="1"/>
          </p:nvPr>
        </p:nvSpPr>
        <p:spPr>
          <a:xfrm>
            <a:off x="658813" y="2708275"/>
            <a:ext cx="6408738" cy="1396999"/>
          </a:xfrm>
        </p:spPr>
        <p:txBody>
          <a:bodyPr>
            <a:normAutofit/>
          </a:bodyPr>
          <a:lstStyle>
            <a:lvl1pPr marL="0" indent="0" algn="l">
              <a:spcAft>
                <a:spcPts val="0"/>
              </a:spcAft>
              <a:buNone/>
              <a:defRPr sz="4000" b="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Sous-titre </a:t>
            </a:r>
            <a:br>
              <a:rPr lang="fr-FR"/>
            </a:br>
            <a:r>
              <a:rPr lang="fr-FR"/>
              <a:t>du diaporama</a:t>
            </a:r>
            <a:endParaRPr lang="en-US"/>
          </a:p>
        </p:txBody>
      </p:sp>
      <p:sp>
        <p:nvSpPr>
          <p:cNvPr id="14" name="Espace réservé du contenu 13">
            <a:extLst>
              <a:ext uri="{FF2B5EF4-FFF2-40B4-BE49-F238E27FC236}">
                <a16:creationId xmlns:a16="http://schemas.microsoft.com/office/drawing/2014/main" id="{F22ADA3C-CD32-9642-8729-601BCF529E29}"/>
              </a:ext>
            </a:extLst>
          </p:cNvPr>
          <p:cNvSpPr>
            <a:spLocks noGrp="1"/>
          </p:cNvSpPr>
          <p:nvPr userDrawn="1">
            <p:ph sz="quarter" idx="10" hasCustomPrompt="1"/>
          </p:nvPr>
        </p:nvSpPr>
        <p:spPr>
          <a:xfrm>
            <a:off x="658813" y="208401"/>
            <a:ext cx="6408738" cy="504825"/>
          </a:xfrm>
        </p:spPr>
        <p:txBody>
          <a:bodyPr>
            <a:noAutofit/>
          </a:bodyPr>
          <a:lstStyle>
            <a:lvl1pPr marL="0" indent="0">
              <a:buNone/>
              <a:defRPr sz="1200">
                <a:solidFill>
                  <a:schemeClr val="bg1"/>
                </a:solidFill>
              </a:defRPr>
            </a:lvl1pPr>
          </a:lstStyle>
          <a:p>
            <a:r>
              <a:rPr lang="fr-FR"/>
              <a:t>MODIFIER LES STYLES DU TEXTE DU MASQUE</a:t>
            </a:r>
            <a:endParaRPr lang="fr-CA"/>
          </a:p>
        </p:txBody>
      </p:sp>
      <p:pic>
        <p:nvPicPr>
          <p:cNvPr id="18" name="Graphique 17">
            <a:extLst>
              <a:ext uri="{FF2B5EF4-FFF2-40B4-BE49-F238E27FC236}">
                <a16:creationId xmlns:a16="http://schemas.microsoft.com/office/drawing/2014/main" id="{AC7297E6-0EC0-D94F-81F8-30E12907F6FC}"/>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736486" y="5673772"/>
            <a:ext cx="3256136" cy="975000"/>
          </a:xfrm>
          <a:prstGeom prst="rect">
            <a:avLst/>
          </a:prstGeom>
        </p:spPr>
      </p:pic>
      <p:sp>
        <p:nvSpPr>
          <p:cNvPr id="24" name="ZoneTexte 23">
            <a:extLst>
              <a:ext uri="{FF2B5EF4-FFF2-40B4-BE49-F238E27FC236}">
                <a16:creationId xmlns:a16="http://schemas.microsoft.com/office/drawing/2014/main" id="{9C03E74F-7031-A54B-B2E1-09B544903822}"/>
              </a:ext>
            </a:extLst>
          </p:cNvPr>
          <p:cNvSpPr txBox="1"/>
          <p:nvPr userDrawn="1"/>
        </p:nvSpPr>
        <p:spPr>
          <a:xfrm>
            <a:off x="8592981" y="5209287"/>
            <a:ext cx="3498166" cy="461665"/>
          </a:xfrm>
          <a:prstGeom prst="rect">
            <a:avLst/>
          </a:prstGeom>
          <a:noFill/>
        </p:spPr>
        <p:txBody>
          <a:bodyPr wrap="square" rtlCol="0">
            <a:spAutoFit/>
          </a:bodyPr>
          <a:lstStyle/>
          <a:p>
            <a:r>
              <a:rPr lang="fr-CA" sz="1200" b="1" dirty="0">
                <a:solidFill>
                  <a:schemeClr val="bg1"/>
                </a:solidFill>
                <a:effectLst>
                  <a:outerShdw blurRad="50800" dist="38100" dir="2700000" algn="tl" rotWithShape="0">
                    <a:prstClr val="black">
                      <a:alpha val="75000"/>
                    </a:prstClr>
                  </a:outerShdw>
                </a:effectLst>
                <a:latin typeface="Arial" panose="020B0604020202020204" pitchFamily="34" charset="0"/>
                <a:cs typeface="Arial" panose="020B0604020202020204" pitchFamily="34" charset="0"/>
              </a:rPr>
              <a:t>LX300</a:t>
            </a:r>
            <a:r>
              <a:rPr lang="fr-CA" sz="1200" b="1" baseline="30000" dirty="0">
                <a:solidFill>
                  <a:schemeClr val="bg1"/>
                </a:solidFill>
                <a:effectLst>
                  <a:outerShdw blurRad="50800" dist="38100" dir="2700000" algn="tl" rotWithShape="0">
                    <a:prstClr val="black">
                      <a:alpha val="75000"/>
                    </a:prstClr>
                  </a:outerShdw>
                </a:effectLst>
                <a:latin typeface="Arial" panose="020B0604020202020204" pitchFamily="34" charset="0"/>
                <a:cs typeface="Arial" panose="020B0604020202020204" pitchFamily="34" charset="0"/>
              </a:rPr>
              <a:t>TM</a:t>
            </a:r>
            <a:endParaRPr lang="fr-CA" sz="1200" baseline="30000" dirty="0">
              <a:solidFill>
                <a:schemeClr val="bg1"/>
              </a:solidFill>
              <a:effectLst>
                <a:outerShdw blurRad="50800" dist="38100" dir="2700000" algn="tl" rotWithShape="0">
                  <a:prstClr val="black">
                    <a:alpha val="75000"/>
                  </a:prstClr>
                </a:outerShdw>
              </a:effectLst>
              <a:latin typeface="Arial" panose="020B0604020202020204" pitchFamily="34" charset="0"/>
              <a:cs typeface="Arial" panose="020B0604020202020204" pitchFamily="34" charset="0"/>
            </a:endParaRPr>
          </a:p>
          <a:p>
            <a:r>
              <a:rPr lang="fr-CA" sz="1200" dirty="0">
                <a:solidFill>
                  <a:schemeClr val="bg1"/>
                </a:solidFill>
                <a:effectLst>
                  <a:outerShdw blurRad="50800" dist="38100" dir="2700000" algn="tl" rotWithShape="0">
                    <a:prstClr val="black">
                      <a:alpha val="75000"/>
                    </a:prstClr>
                  </a:outerShdw>
                </a:effectLst>
                <a:latin typeface="Arial" panose="020B0604020202020204" pitchFamily="34" charset="0"/>
                <a:cs typeface="Arial" panose="020B0604020202020204" pitchFamily="34" charset="0"/>
              </a:rPr>
              <a:t>© Laflamme </a:t>
            </a:r>
            <a:r>
              <a:rPr lang="fr-CA" sz="1200" dirty="0" err="1">
                <a:solidFill>
                  <a:schemeClr val="bg1"/>
                </a:solidFill>
                <a:effectLst>
                  <a:outerShdw blurRad="50800" dist="38100" dir="2700000" algn="tl" rotWithShape="0">
                    <a:prstClr val="black">
                      <a:alpha val="75000"/>
                    </a:prstClr>
                  </a:outerShdw>
                </a:effectLst>
                <a:latin typeface="Arial" panose="020B0604020202020204" pitchFamily="34" charset="0"/>
                <a:cs typeface="Arial" panose="020B0604020202020204" pitchFamily="34" charset="0"/>
              </a:rPr>
              <a:t>Aéro</a:t>
            </a:r>
            <a:endParaRPr lang="fr-CA" sz="1200" dirty="0">
              <a:solidFill>
                <a:schemeClr val="bg1"/>
              </a:solidFill>
              <a:effectLst>
                <a:outerShdw blurRad="50800" dist="38100" dir="2700000" algn="tl" rotWithShape="0">
                  <a:prstClr val="black">
                    <a:alpha val="75000"/>
                  </a:prstClr>
                </a:outerShdw>
              </a:effectLst>
              <a:latin typeface="Arial" panose="020B0604020202020204" pitchFamily="34" charset="0"/>
              <a:cs typeface="Arial" panose="020B0604020202020204" pitchFamily="34" charset="0"/>
            </a:endParaRPr>
          </a:p>
        </p:txBody>
      </p:sp>
      <p:pic>
        <p:nvPicPr>
          <p:cNvPr id="9" name="Image 8">
            <a:extLst>
              <a:ext uri="{FF2B5EF4-FFF2-40B4-BE49-F238E27FC236}">
                <a16:creationId xmlns:a16="http://schemas.microsoft.com/office/drawing/2014/main" id="{774DD310-F2E3-C54E-57DA-A1DA9DB9519C}"/>
              </a:ext>
            </a:extLst>
          </p:cNvPr>
          <p:cNvPicPr>
            <a:picLocks noChangeAspect="1"/>
          </p:cNvPicPr>
          <p:nvPr userDrawn="1">
            <p:custDataLst>
              <p:tags r:id="rId1"/>
            </p:custDataLst>
          </p:nvPr>
        </p:nvPicPr>
        <p:blipFill>
          <a:blip r:embed="rId7"/>
          <a:stretch>
            <a:fillRect/>
          </a:stretch>
        </p:blipFill>
        <p:spPr>
          <a:xfrm>
            <a:off x="474345" y="5890736"/>
            <a:ext cx="1892222" cy="574425"/>
          </a:xfrm>
          <a:prstGeom prst="rect">
            <a:avLst/>
          </a:prstGeom>
        </p:spPr>
      </p:pic>
    </p:spTree>
    <p:extLst>
      <p:ext uri="{BB962C8B-B14F-4D97-AF65-F5344CB8AC3E}">
        <p14:creationId xmlns:p14="http://schemas.microsoft.com/office/powerpoint/2010/main" val="1697440320"/>
      </p:ext>
    </p:extLst>
  </p:cSld>
  <p:clrMapOvr>
    <a:masterClrMapping/>
  </p:clrMapOvr>
  <p:extLst>
    <p:ext uri="{DCECCB84-F9BA-43D5-87BE-67443E8EF086}">
      <p15:sldGuideLst xmlns:p15="http://schemas.microsoft.com/office/powerpoint/2012/main">
        <p15:guide id="1" orient="horz" pos="170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Diapositive de titre">
    <p:bg>
      <p:bgPr>
        <a:solidFill>
          <a:schemeClr val="bg1"/>
        </a:solidFill>
        <a:effectLst/>
      </p:bgPr>
    </p:bg>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C52C60A7-72B4-B74D-8D63-3F43C8A14D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121"/>
            <a:ext cx="12192000" cy="6874309"/>
          </a:xfrm>
          <a:prstGeom prst="rect">
            <a:avLst/>
          </a:prstGeom>
        </p:spPr>
      </p:pic>
      <p:grpSp>
        <p:nvGrpSpPr>
          <p:cNvPr id="19" name="Groupe 18">
            <a:extLst>
              <a:ext uri="{FF2B5EF4-FFF2-40B4-BE49-F238E27FC236}">
                <a16:creationId xmlns:a16="http://schemas.microsoft.com/office/drawing/2014/main" id="{106F2404-E88A-DB49-A223-DB75F4FF63A9}"/>
              </a:ext>
            </a:extLst>
          </p:cNvPr>
          <p:cNvGrpSpPr/>
          <p:nvPr userDrawn="1"/>
        </p:nvGrpSpPr>
        <p:grpSpPr>
          <a:xfrm>
            <a:off x="0" y="0"/>
            <a:ext cx="12192000" cy="6869189"/>
            <a:chOff x="0" y="0"/>
            <a:chExt cx="12192000" cy="6869189"/>
          </a:xfrm>
        </p:grpSpPr>
        <p:sp>
          <p:nvSpPr>
            <p:cNvPr id="20" name="Rectangle 19">
              <a:extLst>
                <a:ext uri="{FF2B5EF4-FFF2-40B4-BE49-F238E27FC236}">
                  <a16:creationId xmlns:a16="http://schemas.microsoft.com/office/drawing/2014/main" id="{FC9FA735-A803-0F42-B533-A173071ECEA7}"/>
                </a:ext>
              </a:extLst>
            </p:cNvPr>
            <p:cNvSpPr/>
            <p:nvPr userDrawn="1"/>
          </p:nvSpPr>
          <p:spPr>
            <a:xfrm>
              <a:off x="8688388" y="5673772"/>
              <a:ext cx="3503612" cy="1195417"/>
            </a:xfrm>
            <a:prstGeom prst="rect">
              <a:avLst/>
            </a:prstGeom>
            <a:solidFill>
              <a:srgbClr val="003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b="0" i="0">
                <a:latin typeface="Arial Regular"/>
              </a:endParaRPr>
            </a:p>
          </p:txBody>
        </p:sp>
        <p:sp>
          <p:nvSpPr>
            <p:cNvPr id="25" name="Rectangle 24">
              <a:extLst>
                <a:ext uri="{FF2B5EF4-FFF2-40B4-BE49-F238E27FC236}">
                  <a16:creationId xmlns:a16="http://schemas.microsoft.com/office/drawing/2014/main" id="{5A31F0D8-38C7-914A-9450-F94AB22DE466}"/>
                </a:ext>
              </a:extLst>
            </p:cNvPr>
            <p:cNvSpPr/>
            <p:nvPr userDrawn="1"/>
          </p:nvSpPr>
          <p:spPr>
            <a:xfrm>
              <a:off x="0" y="5673772"/>
              <a:ext cx="7071360" cy="1195417"/>
            </a:xfrm>
            <a:prstGeom prst="rect">
              <a:avLst/>
            </a:prstGeom>
            <a:solidFill>
              <a:srgbClr val="003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b="0" i="0">
                <a:latin typeface="Arial Regular"/>
              </a:endParaRPr>
            </a:p>
          </p:txBody>
        </p:sp>
        <p:sp>
          <p:nvSpPr>
            <p:cNvPr id="27" name="Rectangle 26">
              <a:extLst>
                <a:ext uri="{FF2B5EF4-FFF2-40B4-BE49-F238E27FC236}">
                  <a16:creationId xmlns:a16="http://schemas.microsoft.com/office/drawing/2014/main" id="{403E0E25-27A9-3348-9258-5E2E426CF7B1}"/>
                </a:ext>
              </a:extLst>
            </p:cNvPr>
            <p:cNvSpPr/>
            <p:nvPr userDrawn="1"/>
          </p:nvSpPr>
          <p:spPr>
            <a:xfrm>
              <a:off x="8688388" y="0"/>
              <a:ext cx="3503612" cy="4116463"/>
            </a:xfrm>
            <a:prstGeom prst="rect">
              <a:avLst/>
            </a:prstGeom>
            <a:solidFill>
              <a:srgbClr val="003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b="0" i="0">
                <a:latin typeface="Arial Regular"/>
              </a:endParaRPr>
            </a:p>
          </p:txBody>
        </p:sp>
        <p:sp>
          <p:nvSpPr>
            <p:cNvPr id="28" name="Rectangle 27">
              <a:extLst>
                <a:ext uri="{FF2B5EF4-FFF2-40B4-BE49-F238E27FC236}">
                  <a16:creationId xmlns:a16="http://schemas.microsoft.com/office/drawing/2014/main" id="{8E45D2C4-6A44-4546-9AEC-F7D7D81A9110}"/>
                </a:ext>
              </a:extLst>
            </p:cNvPr>
            <p:cNvSpPr/>
            <p:nvPr userDrawn="1"/>
          </p:nvSpPr>
          <p:spPr>
            <a:xfrm>
              <a:off x="0" y="0"/>
              <a:ext cx="7071360" cy="4116463"/>
            </a:xfrm>
            <a:prstGeom prst="rect">
              <a:avLst/>
            </a:prstGeom>
            <a:solidFill>
              <a:srgbClr val="003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b="0" i="0">
                <a:latin typeface="Arial Regular"/>
              </a:endParaRPr>
            </a:p>
          </p:txBody>
        </p:sp>
      </p:grpSp>
      <p:sp>
        <p:nvSpPr>
          <p:cNvPr id="2" name="Title 1"/>
          <p:cNvSpPr>
            <a:spLocks noGrp="1"/>
          </p:cNvSpPr>
          <p:nvPr>
            <p:ph type="ctrTitle" hasCustomPrompt="1"/>
          </p:nvPr>
        </p:nvSpPr>
        <p:spPr>
          <a:xfrm>
            <a:off x="658813" y="236048"/>
            <a:ext cx="6412548" cy="1016072"/>
          </a:xfrm>
        </p:spPr>
        <p:txBody>
          <a:bodyPr anchor="b">
            <a:normAutofit/>
          </a:bodyPr>
          <a:lstStyle>
            <a:lvl1pPr algn="l">
              <a:defRPr sz="6000" b="0" i="0">
                <a:solidFill>
                  <a:schemeClr val="bg1"/>
                </a:solidFill>
                <a:latin typeface="Arial Regular"/>
              </a:defRPr>
            </a:lvl1pPr>
          </a:lstStyle>
          <a:p>
            <a:r>
              <a:rPr lang="fr-FR"/>
              <a:t>Merci</a:t>
            </a:r>
            <a:endParaRPr lang="en-US"/>
          </a:p>
        </p:txBody>
      </p:sp>
      <p:pic>
        <p:nvPicPr>
          <p:cNvPr id="12" name="Image 11">
            <a:extLst>
              <a:ext uri="{FF2B5EF4-FFF2-40B4-BE49-F238E27FC236}">
                <a16:creationId xmlns:a16="http://schemas.microsoft.com/office/drawing/2014/main" id="{F7943A44-77B6-6F4E-A054-A0D6612AD0BC}"/>
              </a:ext>
            </a:extLst>
          </p:cNvPr>
          <p:cNvPicPr>
            <a:picLocks noChangeAspect="1"/>
          </p:cNvPicPr>
          <p:nvPr userDrawn="1"/>
        </p:nvPicPr>
        <p:blipFill>
          <a:blip r:embed="rId3"/>
          <a:stretch>
            <a:fillRect/>
          </a:stretch>
        </p:blipFill>
        <p:spPr>
          <a:xfrm>
            <a:off x="9568767" y="921100"/>
            <a:ext cx="1739313" cy="2327938"/>
          </a:xfrm>
          <a:prstGeom prst="rect">
            <a:avLst/>
          </a:prstGeom>
        </p:spPr>
      </p:pic>
      <p:sp>
        <p:nvSpPr>
          <p:cNvPr id="3" name="Subtitle 2"/>
          <p:cNvSpPr>
            <a:spLocks noGrp="1"/>
          </p:cNvSpPr>
          <p:nvPr>
            <p:ph type="subTitle" idx="1" hasCustomPrompt="1"/>
          </p:nvPr>
        </p:nvSpPr>
        <p:spPr>
          <a:xfrm>
            <a:off x="658812" y="2245325"/>
            <a:ext cx="6408738" cy="1859949"/>
          </a:xfrm>
        </p:spPr>
        <p:txBody>
          <a:bodyPr>
            <a:normAutofit/>
          </a:bodyPr>
          <a:lstStyle>
            <a:lvl1pPr marL="0" indent="0" algn="l">
              <a:spcAft>
                <a:spcPts val="0"/>
              </a:spcAft>
              <a:buNone/>
              <a:defRPr sz="2800" b="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Sous-titre </a:t>
            </a:r>
            <a:br>
              <a:rPr lang="fr-FR"/>
            </a:br>
            <a:r>
              <a:rPr lang="fr-FR"/>
              <a:t>du diaporama</a:t>
            </a:r>
            <a:endParaRPr lang="en-US"/>
          </a:p>
        </p:txBody>
      </p:sp>
      <p:pic>
        <p:nvPicPr>
          <p:cNvPr id="21" name="Graphique 20">
            <a:extLst>
              <a:ext uri="{FF2B5EF4-FFF2-40B4-BE49-F238E27FC236}">
                <a16:creationId xmlns:a16="http://schemas.microsoft.com/office/drawing/2014/main" id="{10EC539C-C0EB-D340-83EB-79B7FFBC91E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11213" y="1685840"/>
            <a:ext cx="540000" cy="540000"/>
          </a:xfrm>
          <a:prstGeom prst="rect">
            <a:avLst/>
          </a:prstGeom>
        </p:spPr>
      </p:pic>
      <p:pic>
        <p:nvPicPr>
          <p:cNvPr id="22" name="Graphique 21">
            <a:extLst>
              <a:ext uri="{FF2B5EF4-FFF2-40B4-BE49-F238E27FC236}">
                <a16:creationId xmlns:a16="http://schemas.microsoft.com/office/drawing/2014/main" id="{9E2BC043-7F38-D34F-B8DD-B79D6C072CBA}"/>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524821" y="1698833"/>
            <a:ext cx="540000" cy="540000"/>
          </a:xfrm>
          <a:prstGeom prst="rect">
            <a:avLst/>
          </a:prstGeom>
        </p:spPr>
      </p:pic>
      <p:pic>
        <p:nvPicPr>
          <p:cNvPr id="24" name="Graphique 23">
            <a:extLst>
              <a:ext uri="{FF2B5EF4-FFF2-40B4-BE49-F238E27FC236}">
                <a16:creationId xmlns:a16="http://schemas.microsoft.com/office/drawing/2014/main" id="{0464F686-E476-7942-A141-06F34D56BE55}"/>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620285" y="1698833"/>
            <a:ext cx="540000" cy="540000"/>
          </a:xfrm>
          <a:prstGeom prst="rect">
            <a:avLst/>
          </a:prstGeom>
        </p:spPr>
      </p:pic>
      <p:pic>
        <p:nvPicPr>
          <p:cNvPr id="26" name="Graphique 25">
            <a:extLst>
              <a:ext uri="{FF2B5EF4-FFF2-40B4-BE49-F238E27FC236}">
                <a16:creationId xmlns:a16="http://schemas.microsoft.com/office/drawing/2014/main" id="{7BEBDB5B-38E2-2B4F-B352-0CCCFDBB94EB}"/>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715749" y="1703008"/>
            <a:ext cx="540000" cy="540000"/>
          </a:xfrm>
          <a:prstGeom prst="rect">
            <a:avLst/>
          </a:prstGeom>
        </p:spPr>
      </p:pic>
      <p:pic>
        <p:nvPicPr>
          <p:cNvPr id="29" name="Graphique 28">
            <a:extLst>
              <a:ext uri="{FF2B5EF4-FFF2-40B4-BE49-F238E27FC236}">
                <a16:creationId xmlns:a16="http://schemas.microsoft.com/office/drawing/2014/main" id="{91EC57CB-A62A-C240-A17D-5548DEF7369C}"/>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429357" y="1697119"/>
            <a:ext cx="540000" cy="540000"/>
          </a:xfrm>
          <a:prstGeom prst="rect">
            <a:avLst/>
          </a:prstGeom>
        </p:spPr>
      </p:pic>
      <p:sp>
        <p:nvSpPr>
          <p:cNvPr id="17" name="Subtitle 2">
            <a:extLst>
              <a:ext uri="{FF2B5EF4-FFF2-40B4-BE49-F238E27FC236}">
                <a16:creationId xmlns:a16="http://schemas.microsoft.com/office/drawing/2014/main" id="{0C6813C9-A04F-F348-B226-3A65CDD97E56}"/>
              </a:ext>
            </a:extLst>
          </p:cNvPr>
          <p:cNvSpPr txBox="1">
            <a:spLocks/>
          </p:cNvSpPr>
          <p:nvPr userDrawn="1"/>
        </p:nvSpPr>
        <p:spPr>
          <a:xfrm>
            <a:off x="658812" y="1309774"/>
            <a:ext cx="2866008" cy="395906"/>
          </a:xfrm>
          <a:prstGeom prst="rect">
            <a:avLst/>
          </a:prstGeom>
        </p:spPr>
        <p:txBody>
          <a:bodyPr vert="horz" lIns="91440" tIns="45720" rIns="91440" bIns="45720" rtlCol="0">
            <a:normAutofit lnSpcReduction="10000"/>
          </a:bodyPr>
          <a:lstStyle>
            <a:lvl1pPr marL="0" indent="0" algn="l" defTabSz="914400" rtl="0" eaLnBrk="1" latinLnBrk="0" hangingPunct="1">
              <a:lnSpc>
                <a:spcPct val="100000"/>
              </a:lnSpc>
              <a:spcBef>
                <a:spcPts val="0"/>
              </a:spcBef>
              <a:spcAft>
                <a:spcPts val="0"/>
              </a:spcAft>
              <a:buClr>
                <a:srgbClr val="003DA5"/>
              </a:buClr>
              <a:buFont typeface="Arial" panose="020B0604020202020204" pitchFamily="34" charset="0"/>
              <a:buNone/>
              <a:defRPr sz="2800" b="0" i="0" kern="1200" baseline="0">
                <a:solidFill>
                  <a:schemeClr val="bg1"/>
                </a:solidFill>
                <a:latin typeface="Arial Regular"/>
                <a:ea typeface="+mn-ea"/>
                <a:cs typeface="+mn-cs"/>
              </a:defRPr>
            </a:lvl1pPr>
            <a:lvl2pPr marL="457200" indent="0" algn="ctr" defTabSz="914400" rtl="0" eaLnBrk="1" latinLnBrk="0" hangingPunct="1">
              <a:lnSpc>
                <a:spcPct val="100000"/>
              </a:lnSpc>
              <a:spcBef>
                <a:spcPts val="0"/>
              </a:spcBef>
              <a:spcAft>
                <a:spcPts val="400"/>
              </a:spcAft>
              <a:buClr>
                <a:srgbClr val="003DA5"/>
              </a:buClr>
              <a:buFont typeface="Arial" panose="020B0604020202020204" pitchFamily="34" charset="0"/>
              <a:buNone/>
              <a:defRPr sz="2000" b="0" i="0" kern="1200">
                <a:solidFill>
                  <a:srgbClr val="000000"/>
                </a:solidFill>
                <a:latin typeface="Arial Regular"/>
                <a:ea typeface="+mn-ea"/>
                <a:cs typeface="+mn-cs"/>
              </a:defRPr>
            </a:lvl2pPr>
            <a:lvl3pPr marL="914400" indent="0" algn="ctr" defTabSz="914400" rtl="0" eaLnBrk="1" latinLnBrk="0" hangingPunct="1">
              <a:lnSpc>
                <a:spcPct val="100000"/>
              </a:lnSpc>
              <a:spcBef>
                <a:spcPts val="0"/>
              </a:spcBef>
              <a:spcAft>
                <a:spcPts val="400"/>
              </a:spcAft>
              <a:buClr>
                <a:srgbClr val="4D75B5"/>
              </a:buClr>
              <a:buFont typeface="Arial" panose="020B0604020202020204" pitchFamily="34" charset="0"/>
              <a:buNone/>
              <a:defRPr sz="1800" b="0" i="0" kern="1200">
                <a:solidFill>
                  <a:srgbClr val="000000"/>
                </a:solidFill>
                <a:latin typeface="Arial Regular"/>
                <a:ea typeface="+mn-ea"/>
                <a:cs typeface="+mn-cs"/>
              </a:defRPr>
            </a:lvl3pPr>
            <a:lvl4pPr marL="1371600" indent="0" algn="ctr" defTabSz="914400" rtl="0" eaLnBrk="1" latinLnBrk="0" hangingPunct="1">
              <a:lnSpc>
                <a:spcPct val="100000"/>
              </a:lnSpc>
              <a:spcBef>
                <a:spcPts val="0"/>
              </a:spcBef>
              <a:spcAft>
                <a:spcPts val="400"/>
              </a:spcAft>
              <a:buClr>
                <a:srgbClr val="7390C1"/>
              </a:buClr>
              <a:buFont typeface="Arial" panose="020B0604020202020204" pitchFamily="34" charset="0"/>
              <a:buNone/>
              <a:defRPr sz="1600" b="0" i="0" kern="1200">
                <a:solidFill>
                  <a:srgbClr val="000000"/>
                </a:solidFill>
                <a:latin typeface="Arial Regular"/>
                <a:ea typeface="+mn-ea"/>
                <a:cs typeface="+mn-cs"/>
              </a:defRPr>
            </a:lvl4pPr>
            <a:lvl5pPr marL="1828800" indent="0" algn="ctr" defTabSz="914400" rtl="0" eaLnBrk="1" latinLnBrk="0" hangingPunct="1">
              <a:lnSpc>
                <a:spcPct val="100000"/>
              </a:lnSpc>
              <a:spcBef>
                <a:spcPts val="0"/>
              </a:spcBef>
              <a:spcAft>
                <a:spcPts val="400"/>
              </a:spcAft>
              <a:buClr>
                <a:srgbClr val="000000"/>
              </a:buClr>
              <a:buFont typeface="Arial" panose="020B0604020202020204" pitchFamily="34" charset="0"/>
              <a:buNone/>
              <a:defRPr sz="1600" b="0" i="0" kern="1200">
                <a:solidFill>
                  <a:srgbClr val="000000"/>
                </a:solidFill>
                <a:latin typeface="Arial Regular"/>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CA" sz="2000" b="0" i="0" u="none" strike="noStrike" kern="1200" baseline="0" err="1">
                <a:solidFill>
                  <a:schemeClr val="bg1"/>
                </a:solidFill>
                <a:effectLst/>
                <a:latin typeface="Arial Regular"/>
                <a:ea typeface="+mn-ea"/>
                <a:cs typeface="+mn-cs"/>
              </a:rPr>
              <a:t>Québec.ca</a:t>
            </a:r>
            <a:r>
              <a:rPr lang="fr-CA" sz="2000" b="0" i="0" u="none" strike="noStrike" kern="1200" baseline="0">
                <a:solidFill>
                  <a:schemeClr val="bg1"/>
                </a:solidFill>
                <a:effectLst/>
                <a:latin typeface="Arial Regular"/>
                <a:ea typeface="+mn-ea"/>
                <a:cs typeface="+mn-cs"/>
              </a:rPr>
              <a:t>/international</a:t>
            </a:r>
            <a:endParaRPr lang="en-US" sz="2000"/>
          </a:p>
        </p:txBody>
      </p:sp>
      <p:pic>
        <p:nvPicPr>
          <p:cNvPr id="18" name="Graphique 17">
            <a:extLst>
              <a:ext uri="{FF2B5EF4-FFF2-40B4-BE49-F238E27FC236}">
                <a16:creationId xmlns:a16="http://schemas.microsoft.com/office/drawing/2014/main" id="{74EC02FF-6817-EF4E-A398-95A364935611}"/>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181118" y="6007100"/>
            <a:ext cx="1692075" cy="506666"/>
          </a:xfrm>
          <a:prstGeom prst="rect">
            <a:avLst/>
          </a:prstGeom>
        </p:spPr>
      </p:pic>
      <p:sp>
        <p:nvSpPr>
          <p:cNvPr id="23" name="ZoneTexte 22">
            <a:extLst>
              <a:ext uri="{FF2B5EF4-FFF2-40B4-BE49-F238E27FC236}">
                <a16:creationId xmlns:a16="http://schemas.microsoft.com/office/drawing/2014/main" id="{FEA3A68F-0DA8-1349-96B5-C7ED7B7F2583}"/>
              </a:ext>
            </a:extLst>
          </p:cNvPr>
          <p:cNvSpPr txBox="1"/>
          <p:nvPr userDrawn="1"/>
        </p:nvSpPr>
        <p:spPr>
          <a:xfrm>
            <a:off x="8592981" y="5209287"/>
            <a:ext cx="3498166" cy="461665"/>
          </a:xfrm>
          <a:prstGeom prst="rect">
            <a:avLst/>
          </a:prstGeom>
          <a:noFill/>
        </p:spPr>
        <p:txBody>
          <a:bodyPr wrap="square" rtlCol="0">
            <a:spAutoFit/>
          </a:bodyPr>
          <a:lstStyle/>
          <a:p>
            <a:r>
              <a:rPr lang="fr-CA" sz="1200" b="1">
                <a:solidFill>
                  <a:schemeClr val="bg1"/>
                </a:solidFill>
                <a:effectLst>
                  <a:outerShdw blurRad="50800" dist="38100" dir="2700000" algn="tl" rotWithShape="0">
                    <a:prstClr val="black">
                      <a:alpha val="75000"/>
                    </a:prstClr>
                  </a:outerShdw>
                </a:effectLst>
                <a:latin typeface="Arial" panose="020B0604020202020204" pitchFamily="34" charset="0"/>
                <a:cs typeface="Arial" panose="020B0604020202020204" pitchFamily="34" charset="0"/>
              </a:rPr>
              <a:t>Vieux-Québec</a:t>
            </a:r>
            <a:endParaRPr lang="fr-CA" sz="1200">
              <a:solidFill>
                <a:schemeClr val="bg1"/>
              </a:solidFill>
              <a:effectLst>
                <a:outerShdw blurRad="50800" dist="38100" dir="2700000" algn="tl" rotWithShape="0">
                  <a:prstClr val="black">
                    <a:alpha val="75000"/>
                  </a:prstClr>
                </a:outerShdw>
              </a:effectLst>
              <a:latin typeface="Arial" panose="020B0604020202020204" pitchFamily="34" charset="0"/>
              <a:cs typeface="Arial" panose="020B0604020202020204" pitchFamily="34" charset="0"/>
            </a:endParaRPr>
          </a:p>
          <a:p>
            <a:r>
              <a:rPr lang="fr-CA" sz="1200">
                <a:solidFill>
                  <a:schemeClr val="bg1"/>
                </a:solidFill>
                <a:effectLst>
                  <a:outerShdw blurRad="50800" dist="38100" dir="2700000" algn="tl" rotWithShape="0">
                    <a:prstClr val="black">
                      <a:alpha val="75000"/>
                    </a:prstClr>
                  </a:outerShdw>
                </a:effectLst>
                <a:latin typeface="Arial" panose="020B0604020202020204" pitchFamily="34" charset="0"/>
                <a:cs typeface="Arial" panose="020B0604020202020204" pitchFamily="34" charset="0"/>
              </a:rPr>
              <a:t>© Tourisme Québec / Francis Gagnon</a:t>
            </a:r>
          </a:p>
        </p:txBody>
      </p:sp>
    </p:spTree>
    <p:extLst>
      <p:ext uri="{BB962C8B-B14F-4D97-AF65-F5344CB8AC3E}">
        <p14:creationId xmlns:p14="http://schemas.microsoft.com/office/powerpoint/2010/main" val="24666750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Images">
    <p:bg>
      <p:bgPr>
        <a:solidFill>
          <a:schemeClr val="tx1"/>
        </a:solidFill>
        <a:effectLst/>
      </p:bgPr>
    </p:bg>
    <p:spTree>
      <p:nvGrpSpPr>
        <p:cNvPr id="1" name=""/>
        <p:cNvGrpSpPr/>
        <p:nvPr/>
      </p:nvGrpSpPr>
      <p:grpSpPr>
        <a:xfrm>
          <a:off x="0" y="0"/>
          <a:ext cx="0" cy="0"/>
          <a:chOff x="0" y="0"/>
          <a:chExt cx="0" cy="0"/>
        </a:xfrm>
      </p:grpSpPr>
      <p:sp>
        <p:nvSpPr>
          <p:cNvPr id="20" name="Rectangle : coins arrondis 19">
            <a:extLst>
              <a:ext uri="{FF2B5EF4-FFF2-40B4-BE49-F238E27FC236}">
                <a16:creationId xmlns:a16="http://schemas.microsoft.com/office/drawing/2014/main" id="{56D8751E-8D8D-3916-FB4F-DE5ECC0C8D87}"/>
              </a:ext>
            </a:extLst>
          </p:cNvPr>
          <p:cNvSpPr/>
          <p:nvPr userDrawn="1"/>
        </p:nvSpPr>
        <p:spPr>
          <a:xfrm>
            <a:off x="371475" y="368300"/>
            <a:ext cx="11449050" cy="5914800"/>
          </a:xfrm>
          <a:prstGeom prst="roundRect">
            <a:avLst>
              <a:gd name="adj" fmla="val 1212"/>
            </a:avLst>
          </a:prstGeom>
          <a:solidFill>
            <a:schemeClr val="bg1"/>
          </a:solidFill>
          <a:ln cap="rnd">
            <a:no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C282C642-BCE5-9474-618A-53CFACD772B2}"/>
              </a:ext>
            </a:extLst>
          </p:cNvPr>
          <p:cNvSpPr>
            <a:spLocks noGrp="1"/>
          </p:cNvSpPr>
          <p:nvPr>
            <p:ph type="title"/>
          </p:nvPr>
        </p:nvSpPr>
        <p:spPr>
          <a:xfrm>
            <a:off x="768458" y="684000"/>
            <a:ext cx="10749091" cy="520142"/>
          </a:xfrm>
        </p:spPr>
        <p:txBody>
          <a:bodyPr wrap="square" lIns="0" tIns="0" rIns="0" bIns="0" anchor="t" anchorCtr="0">
            <a:spAutoFit/>
          </a:bodyPr>
          <a:lstStyle>
            <a:lvl1pPr>
              <a:defRPr sz="4000"/>
            </a:lvl1pPr>
          </a:lstStyle>
          <a:p>
            <a:r>
              <a:rPr lang="fr-CA" dirty="0"/>
              <a:t>Modifier le style du titre</a:t>
            </a:r>
            <a:endParaRPr lang="fr-FR" dirty="0"/>
          </a:p>
        </p:txBody>
      </p:sp>
      <p:pic>
        <p:nvPicPr>
          <p:cNvPr id="16" name="Image 15">
            <a:extLst>
              <a:ext uri="{FF2B5EF4-FFF2-40B4-BE49-F238E27FC236}">
                <a16:creationId xmlns:a16="http://schemas.microsoft.com/office/drawing/2014/main" id="{23E4317A-3436-4E3C-998D-C6628DCBBE86}"/>
              </a:ext>
            </a:extLst>
          </p:cNvPr>
          <p:cNvPicPr>
            <a:picLocks noChangeAspect="1"/>
          </p:cNvPicPr>
          <p:nvPr userDrawn="1"/>
        </p:nvPicPr>
        <p:blipFill>
          <a:blip r:embed="rId2"/>
          <a:srcRect/>
          <a:stretch/>
        </p:blipFill>
        <p:spPr>
          <a:xfrm>
            <a:off x="10267854" y="6463127"/>
            <a:ext cx="126000" cy="180000"/>
          </a:xfrm>
          <a:prstGeom prst="rect">
            <a:avLst/>
          </a:prstGeom>
        </p:spPr>
      </p:pic>
      <p:sp>
        <p:nvSpPr>
          <p:cNvPr id="17" name="ZoneTexte 16">
            <a:extLst>
              <a:ext uri="{FF2B5EF4-FFF2-40B4-BE49-F238E27FC236}">
                <a16:creationId xmlns:a16="http://schemas.microsoft.com/office/drawing/2014/main" id="{B0565053-471D-C8BC-1594-40101D53CFEF}"/>
              </a:ext>
            </a:extLst>
          </p:cNvPr>
          <p:cNvSpPr txBox="1"/>
          <p:nvPr userDrawn="1"/>
        </p:nvSpPr>
        <p:spPr>
          <a:xfrm>
            <a:off x="10455244" y="6482177"/>
            <a:ext cx="1355502" cy="180305"/>
          </a:xfrm>
          <a:prstGeom prst="rect">
            <a:avLst/>
          </a:prstGeom>
          <a:noFill/>
        </p:spPr>
        <p:txBody>
          <a:bodyPr wrap="squar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CA" sz="1000" b="1" dirty="0" err="1">
                <a:solidFill>
                  <a:schemeClr val="bg2"/>
                </a:solidFill>
                <a:effectLst/>
                <a:latin typeface="Calibri" panose="020F0502020204030204" pitchFamily="34" charset="0"/>
              </a:rPr>
              <a:t>DronautiqueQuébec.com</a:t>
            </a:r>
            <a:endParaRPr lang="fr-CA" sz="1000" dirty="0">
              <a:solidFill>
                <a:schemeClr val="bg2"/>
              </a:solidFill>
              <a:effectLst/>
              <a:latin typeface="Calibri" panose="020F0502020204030204" pitchFamily="34" charset="0"/>
            </a:endParaRPr>
          </a:p>
        </p:txBody>
      </p:sp>
      <p:sp>
        <p:nvSpPr>
          <p:cNvPr id="3" name="Espace réservé du texte 11">
            <a:extLst>
              <a:ext uri="{FF2B5EF4-FFF2-40B4-BE49-F238E27FC236}">
                <a16:creationId xmlns:a16="http://schemas.microsoft.com/office/drawing/2014/main" id="{BF4CBBFE-55C9-0DE2-5ECB-85ABCAA9B9B6}"/>
              </a:ext>
            </a:extLst>
          </p:cNvPr>
          <p:cNvSpPr>
            <a:spLocks noGrp="1"/>
          </p:cNvSpPr>
          <p:nvPr>
            <p:ph type="body" sz="quarter" idx="10"/>
          </p:nvPr>
        </p:nvSpPr>
        <p:spPr>
          <a:xfrm>
            <a:off x="768457" y="2774197"/>
            <a:ext cx="10749091" cy="3369427"/>
          </a:xfrm>
        </p:spPr>
        <p:txBody>
          <a:bodyPr lIns="0" tIns="144000" rIns="0" bIns="0">
            <a:noAutofit/>
          </a:bodyPr>
          <a:lstStyle>
            <a:lvl1pPr>
              <a:spcBef>
                <a:spcPts val="900"/>
              </a:spcBef>
              <a:defRPr/>
            </a:lvl1pPr>
            <a:lvl2pPr>
              <a:spcBef>
                <a:spcPts val="900"/>
              </a:spcBef>
              <a:defRPr/>
            </a:lvl2pPr>
            <a:lvl3pPr>
              <a:spcBef>
                <a:spcPts val="900"/>
              </a:spcBef>
              <a:defRPr/>
            </a:lvl3pPr>
            <a:lvl4pPr>
              <a:spcBef>
                <a:spcPts val="900"/>
              </a:spcBef>
              <a:defRPr/>
            </a:lvl4pPr>
            <a:lvl5pPr marL="0" indent="0">
              <a:spcBef>
                <a:spcPts val="900"/>
              </a:spcBef>
              <a:spcAft>
                <a:spcPts val="2400"/>
              </a:spcAft>
              <a:tabLst>
                <a:tab pos="1327150" algn="l"/>
              </a:tabLst>
              <a:defRPr/>
            </a:lvl5pPr>
          </a:lstStyle>
          <a:p>
            <a:pPr lvl="0"/>
            <a:r>
              <a:rPr lang="fr-CA" dirty="0"/>
              <a:t>Cliquez pour modifier les styles du texte du masque</a:t>
            </a:r>
          </a:p>
          <a:p>
            <a:pPr lvl="1"/>
            <a:r>
              <a:rPr lang="fr-CA" dirty="0"/>
              <a:t>Deuxième niveau</a:t>
            </a:r>
          </a:p>
          <a:p>
            <a:pPr lvl="2"/>
            <a:r>
              <a:rPr lang="fr-CA" dirty="0"/>
              <a:t>Troisième niveau</a:t>
            </a:r>
          </a:p>
          <a:p>
            <a:pPr lvl="3"/>
            <a:r>
              <a:rPr lang="fr-CA" dirty="0"/>
              <a:t>Quatrième niveau</a:t>
            </a:r>
          </a:p>
          <a:p>
            <a:pPr lvl="4"/>
            <a:r>
              <a:rPr lang="fr-CA" dirty="0"/>
              <a:t>Cinquième niveau</a:t>
            </a:r>
            <a:endParaRPr lang="fr-FR" dirty="0"/>
          </a:p>
        </p:txBody>
      </p:sp>
    </p:spTree>
    <p:extLst>
      <p:ext uri="{BB962C8B-B14F-4D97-AF65-F5344CB8AC3E}">
        <p14:creationId xmlns:p14="http://schemas.microsoft.com/office/powerpoint/2010/main" val="741307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A014CA5-4E35-D042-B756-E2812C92896F}"/>
              </a:ext>
            </a:extLst>
          </p:cNvPr>
          <p:cNvSpPr/>
          <p:nvPr userDrawn="1"/>
        </p:nvSpPr>
        <p:spPr>
          <a:xfrm>
            <a:off x="0" y="0"/>
            <a:ext cx="12192000" cy="5661025"/>
          </a:xfrm>
          <a:prstGeom prst="rect">
            <a:avLst/>
          </a:prstGeom>
          <a:solidFill>
            <a:srgbClr val="003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b="0" i="0">
              <a:latin typeface="Arial Regular"/>
            </a:endParaRPr>
          </a:p>
        </p:txBody>
      </p:sp>
      <p:sp>
        <p:nvSpPr>
          <p:cNvPr id="5" name="Text Placeholder 3">
            <a:extLst>
              <a:ext uri="{FF2B5EF4-FFF2-40B4-BE49-F238E27FC236}">
                <a16:creationId xmlns:a16="http://schemas.microsoft.com/office/drawing/2014/main" id="{F3C1FB3F-B782-D34F-AF55-11DC9B0659B0}"/>
              </a:ext>
            </a:extLst>
          </p:cNvPr>
          <p:cNvSpPr>
            <a:spLocks noGrp="1"/>
          </p:cNvSpPr>
          <p:nvPr>
            <p:ph type="body" sz="half" idx="2" hasCustomPrompt="1"/>
          </p:nvPr>
        </p:nvSpPr>
        <p:spPr>
          <a:xfrm>
            <a:off x="658813" y="692150"/>
            <a:ext cx="11053762" cy="4968875"/>
          </a:xfrm>
        </p:spPr>
        <p:txBody>
          <a:bodyPr anchor="ctr" anchorCtr="0">
            <a:normAutofit/>
          </a:bodyPr>
          <a:lstStyle>
            <a:lvl1pPr marL="0" indent="0" algn="ctr">
              <a:buNone/>
              <a:defRPr sz="6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Insérer une citation </a:t>
            </a:r>
            <a:br>
              <a:rPr lang="fr-FR"/>
            </a:br>
            <a:r>
              <a:rPr lang="fr-FR"/>
              <a:t>ou un fait marquant </a:t>
            </a:r>
            <a:br>
              <a:rPr lang="fr-FR"/>
            </a:br>
            <a:r>
              <a:rPr lang="fr-FR"/>
              <a:t>sur lequel on veut </a:t>
            </a:r>
            <a:br>
              <a:rPr lang="fr-FR"/>
            </a:br>
            <a:r>
              <a:rPr lang="fr-FR"/>
              <a:t>mettre l’accent</a:t>
            </a:r>
          </a:p>
        </p:txBody>
      </p:sp>
      <p:sp>
        <p:nvSpPr>
          <p:cNvPr id="7" name="Rectangle 6">
            <a:extLst>
              <a:ext uri="{FF2B5EF4-FFF2-40B4-BE49-F238E27FC236}">
                <a16:creationId xmlns:a16="http://schemas.microsoft.com/office/drawing/2014/main" id="{3005749A-05C3-1744-81D7-7440A9BB172B}"/>
              </a:ext>
            </a:extLst>
          </p:cNvPr>
          <p:cNvSpPr/>
          <p:nvPr userDrawn="1"/>
        </p:nvSpPr>
        <p:spPr>
          <a:xfrm>
            <a:off x="7067550" y="5661025"/>
            <a:ext cx="1620838" cy="1196975"/>
          </a:xfrm>
          <a:prstGeom prst="rect">
            <a:avLst/>
          </a:prstGeom>
          <a:solidFill>
            <a:srgbClr val="003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b="0" i="0">
              <a:latin typeface="Arial Regular"/>
            </a:endParaRPr>
          </a:p>
        </p:txBody>
      </p:sp>
    </p:spTree>
    <p:extLst>
      <p:ext uri="{BB962C8B-B14F-4D97-AF65-F5344CB8AC3E}">
        <p14:creationId xmlns:p14="http://schemas.microsoft.com/office/powerpoint/2010/main" val="8291797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able des matières">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p:txBody>
          <a:bodyPr/>
          <a:lstStyle>
            <a:lvl1pPr>
              <a:defRPr/>
            </a:lvl1pPr>
          </a:lstStyle>
          <a:p>
            <a:fld id="{D7676641-E93E-BF4A-8449-7861ED7ABF43}" type="slidenum">
              <a:rPr lang="fr-CA" smtClean="0"/>
              <a:pPr/>
              <a:t>‹N°›</a:t>
            </a:fld>
            <a:endParaRPr lang="fr-CA"/>
          </a:p>
        </p:txBody>
      </p:sp>
      <p:sp>
        <p:nvSpPr>
          <p:cNvPr id="8" name="Content Placeholder 2"/>
          <p:cNvSpPr>
            <a:spLocks noGrp="1"/>
          </p:cNvSpPr>
          <p:nvPr>
            <p:ph idx="12" hasCustomPrompt="1"/>
          </p:nvPr>
        </p:nvSpPr>
        <p:spPr>
          <a:xfrm>
            <a:off x="7067550" y="1449388"/>
            <a:ext cx="4645025" cy="4211637"/>
          </a:xfrm>
        </p:spPr>
        <p:txBody>
          <a:bodyPr wrap="square"/>
          <a:lstStyle>
            <a:lvl1pPr marL="0" indent="0">
              <a:buFont typeface="Arial" panose="020B0604020202020204" pitchFamily="34" charset="0"/>
              <a:buNone/>
              <a:tabLst/>
              <a:defRPr baseline="0"/>
            </a:lvl1pPr>
            <a:lvl2pPr marL="355600" indent="-355600">
              <a:buClr>
                <a:srgbClr val="000000"/>
              </a:buClr>
              <a:buFont typeface="+mj-lt"/>
              <a:buAutoNum type="arabicPeriod"/>
              <a:tabLst/>
              <a:defRPr/>
            </a:lvl2pPr>
            <a:lvl3pPr marL="660400" indent="-304800">
              <a:buClr>
                <a:srgbClr val="003DA5"/>
              </a:buClr>
              <a:buFont typeface="Arial" panose="020B0604020202020204" pitchFamily="34" charset="0"/>
              <a:buChar char="•"/>
              <a:tabLst/>
              <a:defRPr/>
            </a:lvl3pPr>
            <a:lvl4pPr marL="1371600" indent="0">
              <a:buNone/>
              <a:defRPr/>
            </a:lvl4pPr>
            <a:lvl5pPr>
              <a:defRPr/>
            </a:lvl5pPr>
          </a:lstStyle>
          <a:p>
            <a:pPr lvl="0"/>
            <a:r>
              <a:rPr lang="fr-FR"/>
              <a:t>Liste niveau 1</a:t>
            </a:r>
          </a:p>
          <a:p>
            <a:pPr lvl="1"/>
            <a:r>
              <a:rPr lang="fr-FR"/>
              <a:t>Liste niveau 2</a:t>
            </a:r>
          </a:p>
        </p:txBody>
      </p:sp>
      <p:sp>
        <p:nvSpPr>
          <p:cNvPr id="3" name="ZoneTexte 2">
            <a:extLst>
              <a:ext uri="{FF2B5EF4-FFF2-40B4-BE49-F238E27FC236}">
                <a16:creationId xmlns:a16="http://schemas.microsoft.com/office/drawing/2014/main" id="{BBE4FC4E-2B4A-A544-B27B-F22D3EF59E09}"/>
              </a:ext>
            </a:extLst>
          </p:cNvPr>
          <p:cNvSpPr txBox="1"/>
          <p:nvPr userDrawn="1"/>
        </p:nvSpPr>
        <p:spPr>
          <a:xfrm>
            <a:off x="658812" y="1355119"/>
            <a:ext cx="6157913" cy="1938992"/>
          </a:xfrm>
          <a:prstGeom prst="rect">
            <a:avLst/>
          </a:prstGeom>
          <a:noFill/>
        </p:spPr>
        <p:txBody>
          <a:bodyPr wrap="square" rtlCol="0">
            <a:spAutoFit/>
          </a:bodyPr>
          <a:lstStyle/>
          <a:p>
            <a:r>
              <a:rPr lang="fr-FR" sz="6000" b="0" i="0">
                <a:solidFill>
                  <a:srgbClr val="003DA5"/>
                </a:solidFill>
                <a:latin typeface="Arial Regular"/>
              </a:rPr>
              <a:t>Table des</a:t>
            </a:r>
            <a:br>
              <a:rPr lang="fr-FR" sz="6000" b="0" i="0">
                <a:solidFill>
                  <a:srgbClr val="003DA5"/>
                </a:solidFill>
                <a:latin typeface="Arial Regular"/>
              </a:rPr>
            </a:br>
            <a:r>
              <a:rPr lang="fr-FR" sz="6000" b="0" i="0">
                <a:solidFill>
                  <a:srgbClr val="003DA5"/>
                </a:solidFill>
                <a:latin typeface="Arial Regular"/>
              </a:rPr>
              <a:t>matières</a:t>
            </a:r>
            <a:endParaRPr lang="fr-CA" sz="6000" b="0" i="0">
              <a:solidFill>
                <a:srgbClr val="003DA5"/>
              </a:solidFill>
              <a:latin typeface="Arial Regular"/>
            </a:endParaRPr>
          </a:p>
        </p:txBody>
      </p:sp>
    </p:spTree>
    <p:extLst>
      <p:ext uri="{BB962C8B-B14F-4D97-AF65-F5344CB8AC3E}">
        <p14:creationId xmlns:p14="http://schemas.microsoft.com/office/powerpoint/2010/main" val="2938516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grpSp>
        <p:nvGrpSpPr>
          <p:cNvPr id="12" name="Groupe 11">
            <a:extLst>
              <a:ext uri="{FF2B5EF4-FFF2-40B4-BE49-F238E27FC236}">
                <a16:creationId xmlns:a16="http://schemas.microsoft.com/office/drawing/2014/main" id="{9D8C3C8C-31A8-724E-9441-0085E6CE5F5B}"/>
              </a:ext>
            </a:extLst>
          </p:cNvPr>
          <p:cNvGrpSpPr/>
          <p:nvPr userDrawn="1"/>
        </p:nvGrpSpPr>
        <p:grpSpPr>
          <a:xfrm>
            <a:off x="0" y="-3073"/>
            <a:ext cx="12192000" cy="4108347"/>
            <a:chOff x="0" y="-3073"/>
            <a:chExt cx="12192000" cy="4108347"/>
          </a:xfrm>
        </p:grpSpPr>
        <p:sp>
          <p:nvSpPr>
            <p:cNvPr id="15" name="Rectangle 14">
              <a:extLst>
                <a:ext uri="{FF2B5EF4-FFF2-40B4-BE49-F238E27FC236}">
                  <a16:creationId xmlns:a16="http://schemas.microsoft.com/office/drawing/2014/main" id="{88AEC35B-AA27-2B4D-BD80-D0136AA936C9}"/>
                </a:ext>
              </a:extLst>
            </p:cNvPr>
            <p:cNvSpPr/>
            <p:nvPr userDrawn="1"/>
          </p:nvSpPr>
          <p:spPr>
            <a:xfrm>
              <a:off x="8688388" y="-3073"/>
              <a:ext cx="3503612" cy="4108347"/>
            </a:xfrm>
            <a:prstGeom prst="rect">
              <a:avLst/>
            </a:prstGeom>
            <a:solidFill>
              <a:srgbClr val="003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b="0" i="0">
                <a:latin typeface="Arial Regular"/>
              </a:endParaRPr>
            </a:p>
          </p:txBody>
        </p:sp>
        <p:sp>
          <p:nvSpPr>
            <p:cNvPr id="16" name="Rectangle 15">
              <a:extLst>
                <a:ext uri="{FF2B5EF4-FFF2-40B4-BE49-F238E27FC236}">
                  <a16:creationId xmlns:a16="http://schemas.microsoft.com/office/drawing/2014/main" id="{1A904621-30F8-B74E-9955-991CF9684BC7}"/>
                </a:ext>
              </a:extLst>
            </p:cNvPr>
            <p:cNvSpPr/>
            <p:nvPr userDrawn="1"/>
          </p:nvSpPr>
          <p:spPr>
            <a:xfrm>
              <a:off x="0" y="-3073"/>
              <a:ext cx="7071360" cy="4108347"/>
            </a:xfrm>
            <a:prstGeom prst="rect">
              <a:avLst/>
            </a:prstGeom>
            <a:solidFill>
              <a:srgbClr val="003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b="0" i="0">
                <a:latin typeface="Arial Regular"/>
              </a:endParaRPr>
            </a:p>
          </p:txBody>
        </p:sp>
      </p:grpSp>
      <p:sp>
        <p:nvSpPr>
          <p:cNvPr id="3" name="Text Placeholder 2"/>
          <p:cNvSpPr>
            <a:spLocks noGrp="1"/>
          </p:cNvSpPr>
          <p:nvPr>
            <p:ph type="body" idx="1" hasCustomPrompt="1"/>
          </p:nvPr>
        </p:nvSpPr>
        <p:spPr>
          <a:xfrm>
            <a:off x="658813" y="2708275"/>
            <a:ext cx="6412547" cy="1396999"/>
          </a:xfrm>
        </p:spPr>
        <p:txBody>
          <a:bodyPr>
            <a:normAutofit/>
          </a:bodyPr>
          <a:lstStyle>
            <a:lvl1pPr marL="0" indent="0" algn="l">
              <a:spcAft>
                <a:spcPts val="0"/>
              </a:spcAft>
              <a:buNone/>
              <a:defRPr sz="40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Texte, texte, texte</a:t>
            </a:r>
          </a:p>
        </p:txBody>
      </p:sp>
      <p:pic>
        <p:nvPicPr>
          <p:cNvPr id="17" name="Image 16">
            <a:extLst>
              <a:ext uri="{FF2B5EF4-FFF2-40B4-BE49-F238E27FC236}">
                <a16:creationId xmlns:a16="http://schemas.microsoft.com/office/drawing/2014/main" id="{A00E96B1-5DB5-4346-9359-5FCE738EBF67}"/>
              </a:ext>
            </a:extLst>
          </p:cNvPr>
          <p:cNvPicPr>
            <a:picLocks noChangeAspect="1"/>
          </p:cNvPicPr>
          <p:nvPr userDrawn="1"/>
        </p:nvPicPr>
        <p:blipFill>
          <a:blip r:embed="rId2"/>
          <a:stretch>
            <a:fillRect/>
          </a:stretch>
        </p:blipFill>
        <p:spPr>
          <a:xfrm>
            <a:off x="9568767" y="921100"/>
            <a:ext cx="1739313" cy="2327938"/>
          </a:xfrm>
          <a:prstGeom prst="rect">
            <a:avLst/>
          </a:prstGeom>
        </p:spPr>
      </p:pic>
      <p:sp>
        <p:nvSpPr>
          <p:cNvPr id="2" name="Title 1"/>
          <p:cNvSpPr>
            <a:spLocks noGrp="1"/>
          </p:cNvSpPr>
          <p:nvPr>
            <p:ph type="title" hasCustomPrompt="1"/>
          </p:nvPr>
        </p:nvSpPr>
        <p:spPr>
          <a:xfrm>
            <a:off x="658813" y="706368"/>
            <a:ext cx="6421086" cy="2001907"/>
          </a:xfrm>
        </p:spPr>
        <p:txBody>
          <a:bodyPr anchor="t">
            <a:normAutofit/>
          </a:bodyPr>
          <a:lstStyle>
            <a:lvl1pPr algn="l">
              <a:defRPr sz="6000" b="0">
                <a:solidFill>
                  <a:schemeClr val="bg1"/>
                </a:solidFill>
              </a:defRPr>
            </a:lvl1pPr>
          </a:lstStyle>
          <a:p>
            <a:r>
              <a:rPr lang="fr-FR"/>
              <a:t>Titre de la diapositive</a:t>
            </a:r>
            <a:endParaRPr lang="en-US"/>
          </a:p>
        </p:txBody>
      </p:sp>
    </p:spTree>
    <p:extLst>
      <p:ext uri="{BB962C8B-B14F-4D97-AF65-F5344CB8AC3E}">
        <p14:creationId xmlns:p14="http://schemas.microsoft.com/office/powerpoint/2010/main" val="3981195435"/>
      </p:ext>
    </p:extLst>
  </p:cSld>
  <p:clrMapOvr>
    <a:masterClrMapping/>
  </p:clrMapOvr>
  <p:extLst>
    <p:ext uri="{DCECCB84-F9BA-43D5-87BE-67443E8EF086}">
      <p15:sldGuideLst xmlns:p15="http://schemas.microsoft.com/office/powerpoint/2012/main">
        <p15:guide id="1" orient="horz" pos="170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7198" y="188914"/>
            <a:ext cx="11076253" cy="1008062"/>
          </a:xfrm>
        </p:spPr>
        <p:txBody>
          <a:bodyPr anchor="b">
            <a:noAutofit/>
          </a:bodyPr>
          <a:lstStyle>
            <a:lvl1pPr>
              <a:defRPr/>
            </a:lvl1pPr>
          </a:lstStyle>
          <a:p>
            <a:r>
              <a:rPr lang="fr-FR"/>
              <a:t>TITRE DE LA DIAPOSITIVE</a:t>
            </a:r>
            <a:endParaRPr lang="en-US"/>
          </a:p>
        </p:txBody>
      </p:sp>
      <p:sp>
        <p:nvSpPr>
          <p:cNvPr id="4" name="Espace réservé du numéro de diapositive 3"/>
          <p:cNvSpPr>
            <a:spLocks noGrp="1"/>
          </p:cNvSpPr>
          <p:nvPr>
            <p:ph type="sldNum" sz="quarter" idx="10"/>
          </p:nvPr>
        </p:nvSpPr>
        <p:spPr/>
        <p:txBody>
          <a:bodyPr/>
          <a:lstStyle/>
          <a:p>
            <a:fld id="{D6F84A91-C4E5-461B-B44C-88336EC44C9C}" type="slidenum">
              <a:rPr lang="fr-CA" smtClean="0"/>
              <a:t>‹N°›</a:t>
            </a:fld>
            <a:endParaRPr lang="fr-CA"/>
          </a:p>
        </p:txBody>
      </p:sp>
      <p:sp>
        <p:nvSpPr>
          <p:cNvPr id="8" name="Content Placeholder 2"/>
          <p:cNvSpPr>
            <a:spLocks noGrp="1"/>
          </p:cNvSpPr>
          <p:nvPr>
            <p:ph idx="12" hasCustomPrompt="1"/>
          </p:nvPr>
        </p:nvSpPr>
        <p:spPr>
          <a:xfrm>
            <a:off x="658814" y="1449388"/>
            <a:ext cx="11053762" cy="4211637"/>
          </a:xfrm>
        </p:spPr>
        <p:txBody>
          <a:bodyPr wrap="square"/>
          <a:lstStyle>
            <a:lvl1pPr marL="285750" indent="-285750">
              <a:spcAft>
                <a:spcPts val="600"/>
              </a:spcAft>
              <a:buFont typeface="Arial" panose="020B0604020202020204" pitchFamily="34" charset="0"/>
              <a:buChar char="•"/>
              <a:tabLst/>
              <a:defRPr baseline="0"/>
            </a:lvl1pPr>
            <a:lvl2pPr>
              <a:defRPr/>
            </a:lvl2pPr>
            <a:lvl3pPr>
              <a:defRPr/>
            </a:lvl3pPr>
            <a:lvl4pPr>
              <a:defRPr/>
            </a:lvl4pPr>
            <a:lvl5pPr>
              <a:defRPr/>
            </a:lvl5pPr>
          </a:lstStyle>
          <a:p>
            <a:pPr lvl="0"/>
            <a:r>
              <a:rPr lang="fr-FR"/>
              <a:t>Liste niveau 1</a:t>
            </a:r>
          </a:p>
          <a:p>
            <a:pPr lvl="1"/>
            <a:r>
              <a:rPr lang="fr-FR"/>
              <a:t>Liste niveau 2</a:t>
            </a:r>
          </a:p>
          <a:p>
            <a:pPr lvl="2"/>
            <a:r>
              <a:rPr lang="fr-FR"/>
              <a:t>Liste niveau 3</a:t>
            </a:r>
          </a:p>
          <a:p>
            <a:pPr lvl="3"/>
            <a:r>
              <a:rPr lang="fr-FR"/>
              <a:t>Liste niveau 4</a:t>
            </a:r>
          </a:p>
          <a:p>
            <a:pPr lvl="0"/>
            <a:endParaRPr lang="fr-FR"/>
          </a:p>
        </p:txBody>
      </p:sp>
    </p:spTree>
    <p:extLst>
      <p:ext uri="{BB962C8B-B14F-4D97-AF65-F5344CB8AC3E}">
        <p14:creationId xmlns:p14="http://schemas.microsoft.com/office/powerpoint/2010/main" val="2184390115"/>
      </p:ext>
    </p:extLst>
  </p:cSld>
  <p:clrMapOvr>
    <a:masterClrMapping/>
  </p:clrMapOvr>
  <p:extLst>
    <p:ext uri="{DCECCB84-F9BA-43D5-87BE-67443E8EF086}">
      <p15:sldGuideLst xmlns:p15="http://schemas.microsoft.com/office/powerpoint/2012/main">
        <p15:guide id="1" pos="316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re 2 Niv. et contenu ">
    <p:spTree>
      <p:nvGrpSpPr>
        <p:cNvPr id="1" name=""/>
        <p:cNvGrpSpPr/>
        <p:nvPr/>
      </p:nvGrpSpPr>
      <p:grpSpPr>
        <a:xfrm>
          <a:off x="0" y="0"/>
          <a:ext cx="0" cy="0"/>
          <a:chOff x="0" y="0"/>
          <a:chExt cx="0" cy="0"/>
        </a:xfrm>
      </p:grpSpPr>
      <p:sp>
        <p:nvSpPr>
          <p:cNvPr id="5" name="Text Placeholder 2"/>
          <p:cNvSpPr>
            <a:spLocks noGrp="1"/>
          </p:cNvSpPr>
          <p:nvPr>
            <p:ph type="body" idx="11" hasCustomPrompt="1"/>
          </p:nvPr>
        </p:nvSpPr>
        <p:spPr>
          <a:xfrm>
            <a:off x="658813" y="1457602"/>
            <a:ext cx="11055376" cy="458511"/>
          </a:xfrm>
        </p:spPr>
        <p:txBody>
          <a:bodyPr anchor="t">
            <a:noAutofit/>
          </a:bodyPr>
          <a:lstStyle>
            <a:lvl1pPr marL="0" indent="0">
              <a:lnSpc>
                <a:spcPct val="100000"/>
              </a:lnSpc>
              <a:spcAft>
                <a:spcPts val="0"/>
              </a:spcAft>
              <a:buNone/>
              <a:defRPr sz="2800" b="1">
                <a:solidFill>
                  <a:srgbClr val="5374B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Titre niveau 2</a:t>
            </a:r>
          </a:p>
        </p:txBody>
      </p:sp>
      <p:sp>
        <p:nvSpPr>
          <p:cNvPr id="2" name="Title 1"/>
          <p:cNvSpPr>
            <a:spLocks noGrp="1"/>
          </p:cNvSpPr>
          <p:nvPr>
            <p:ph type="title" hasCustomPrompt="1"/>
          </p:nvPr>
        </p:nvSpPr>
        <p:spPr>
          <a:xfrm>
            <a:off x="657199" y="188914"/>
            <a:ext cx="10226700" cy="1008062"/>
          </a:xfrm>
        </p:spPr>
        <p:txBody>
          <a:bodyPr anchor="b"/>
          <a:lstStyle>
            <a:lvl1pPr>
              <a:defRPr/>
            </a:lvl1pPr>
          </a:lstStyle>
          <a:p>
            <a:r>
              <a:rPr lang="fr-FR"/>
              <a:t>TITRE DE LA DIAPOSITIVE</a:t>
            </a:r>
            <a:endParaRPr lang="en-US"/>
          </a:p>
        </p:txBody>
      </p:sp>
      <p:sp>
        <p:nvSpPr>
          <p:cNvPr id="4" name="Espace réservé du numéro de diapositive 3"/>
          <p:cNvSpPr>
            <a:spLocks noGrp="1"/>
          </p:cNvSpPr>
          <p:nvPr>
            <p:ph type="sldNum" sz="quarter" idx="10"/>
          </p:nvPr>
        </p:nvSpPr>
        <p:spPr/>
        <p:txBody>
          <a:bodyPr/>
          <a:lstStyle/>
          <a:p>
            <a:fld id="{D6F84A91-C4E5-461B-B44C-88336EC44C9C}" type="slidenum">
              <a:rPr lang="fr-CA" smtClean="0"/>
              <a:t>‹N°›</a:t>
            </a:fld>
            <a:endParaRPr lang="fr-CA"/>
          </a:p>
        </p:txBody>
      </p:sp>
      <p:sp>
        <p:nvSpPr>
          <p:cNvPr id="8" name="Content Placeholder 2"/>
          <p:cNvSpPr>
            <a:spLocks noGrp="1"/>
          </p:cNvSpPr>
          <p:nvPr>
            <p:ph idx="12" hasCustomPrompt="1"/>
          </p:nvPr>
        </p:nvSpPr>
        <p:spPr>
          <a:xfrm>
            <a:off x="657198" y="1916114"/>
            <a:ext cx="11055377" cy="3744912"/>
          </a:xfrm>
        </p:spPr>
        <p:txBody>
          <a:bodyPr wrap="square"/>
          <a:lstStyle>
            <a:lvl1pPr marL="285750" indent="-285750">
              <a:buFont typeface="Arial" panose="020B0604020202020204" pitchFamily="34" charset="0"/>
              <a:buChar char="•"/>
              <a:tabLst/>
              <a:defRPr baseline="0"/>
            </a:lvl1pPr>
            <a:lvl2pPr>
              <a:defRPr/>
            </a:lvl2pPr>
            <a:lvl3pPr>
              <a:defRPr/>
            </a:lvl3pPr>
            <a:lvl4pPr>
              <a:defRPr/>
            </a:lvl4pPr>
            <a:lvl5pPr>
              <a:defRPr/>
            </a:lvl5pPr>
          </a:lstStyle>
          <a:p>
            <a:pPr lvl="0"/>
            <a:r>
              <a:rPr lang="fr-FR"/>
              <a:t>Liste niveau 1</a:t>
            </a:r>
          </a:p>
          <a:p>
            <a:pPr lvl="1"/>
            <a:r>
              <a:rPr lang="fr-FR"/>
              <a:t>Liste niveau 2</a:t>
            </a:r>
          </a:p>
          <a:p>
            <a:pPr lvl="2"/>
            <a:r>
              <a:rPr lang="fr-FR"/>
              <a:t>Liste niveau 3</a:t>
            </a:r>
          </a:p>
          <a:p>
            <a:pPr lvl="3"/>
            <a:r>
              <a:rPr lang="fr-FR"/>
              <a:t>Liste niveau 4</a:t>
            </a:r>
          </a:p>
          <a:p>
            <a:pPr lvl="0"/>
            <a:endParaRPr lang="fr-FR"/>
          </a:p>
        </p:txBody>
      </p:sp>
    </p:spTree>
    <p:extLst>
      <p:ext uri="{BB962C8B-B14F-4D97-AF65-F5344CB8AC3E}">
        <p14:creationId xmlns:p14="http://schemas.microsoft.com/office/powerpoint/2010/main" val="1443341736"/>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7199" y="188914"/>
            <a:ext cx="10226700" cy="1008062"/>
          </a:xfrm>
        </p:spPr>
        <p:txBody>
          <a:bodyPr anchor="b"/>
          <a:lstStyle>
            <a:lvl1pPr>
              <a:defRPr/>
            </a:lvl1pPr>
          </a:lstStyle>
          <a:p>
            <a:r>
              <a:rPr lang="fr-FR"/>
              <a:t>TITRE DE LA DIAPOSITIVE</a:t>
            </a:r>
            <a:endParaRPr lang="en-US"/>
          </a:p>
        </p:txBody>
      </p:sp>
      <p:sp>
        <p:nvSpPr>
          <p:cNvPr id="4" name="Espace réservé du numéro de diapositive 3"/>
          <p:cNvSpPr>
            <a:spLocks noGrp="1"/>
          </p:cNvSpPr>
          <p:nvPr>
            <p:ph type="sldNum" sz="quarter" idx="10"/>
          </p:nvPr>
        </p:nvSpPr>
        <p:spPr/>
        <p:txBody>
          <a:bodyPr/>
          <a:lstStyle/>
          <a:p>
            <a:fld id="{D6F84A91-C4E5-461B-B44C-88336EC44C9C}" type="slidenum">
              <a:rPr lang="fr-CA" smtClean="0"/>
              <a:t>‹N°›</a:t>
            </a:fld>
            <a:endParaRPr lang="fr-CA"/>
          </a:p>
        </p:txBody>
      </p:sp>
      <p:sp>
        <p:nvSpPr>
          <p:cNvPr id="8" name="Content Placeholder 2"/>
          <p:cNvSpPr>
            <a:spLocks noGrp="1"/>
          </p:cNvSpPr>
          <p:nvPr>
            <p:ph idx="12" hasCustomPrompt="1"/>
          </p:nvPr>
        </p:nvSpPr>
        <p:spPr>
          <a:xfrm>
            <a:off x="658814" y="1916113"/>
            <a:ext cx="6157911" cy="3744912"/>
          </a:xfrm>
        </p:spPr>
        <p:txBody>
          <a:bodyPr wrap="square"/>
          <a:lstStyle>
            <a:lvl1pPr marL="285750" indent="-285750">
              <a:buFont typeface="Arial" panose="020B0604020202020204" pitchFamily="34" charset="0"/>
              <a:buChar char="•"/>
              <a:tabLst/>
              <a:defRPr baseline="0"/>
            </a:lvl1pPr>
            <a:lvl2pPr>
              <a:defRPr/>
            </a:lvl2pPr>
            <a:lvl3pPr>
              <a:defRPr/>
            </a:lvl3pPr>
            <a:lvl4pPr>
              <a:defRPr/>
            </a:lvl4pPr>
            <a:lvl5pPr>
              <a:defRPr/>
            </a:lvl5pPr>
          </a:lstStyle>
          <a:p>
            <a:pPr lvl="0"/>
            <a:r>
              <a:rPr lang="fr-FR"/>
              <a:t>Liste niveau 1</a:t>
            </a:r>
          </a:p>
          <a:p>
            <a:pPr lvl="1"/>
            <a:r>
              <a:rPr lang="fr-FR"/>
              <a:t>Liste niveau 2</a:t>
            </a:r>
          </a:p>
          <a:p>
            <a:pPr lvl="2"/>
            <a:r>
              <a:rPr lang="fr-FR"/>
              <a:t>Liste niveau 3</a:t>
            </a:r>
          </a:p>
          <a:p>
            <a:pPr lvl="3"/>
            <a:r>
              <a:rPr lang="fr-FR"/>
              <a:t>Liste niveau 4</a:t>
            </a:r>
          </a:p>
          <a:p>
            <a:pPr lvl="0"/>
            <a:endParaRPr lang="fr-FR"/>
          </a:p>
        </p:txBody>
      </p:sp>
      <p:sp>
        <p:nvSpPr>
          <p:cNvPr id="7" name="Content Placeholder 2">
            <a:extLst>
              <a:ext uri="{FF2B5EF4-FFF2-40B4-BE49-F238E27FC236}">
                <a16:creationId xmlns:a16="http://schemas.microsoft.com/office/drawing/2014/main" id="{A7E6A98A-8801-E841-978E-6FFD99FABD70}"/>
              </a:ext>
            </a:extLst>
          </p:cNvPr>
          <p:cNvSpPr>
            <a:spLocks noGrp="1"/>
          </p:cNvSpPr>
          <p:nvPr>
            <p:ph idx="13" hasCustomPrompt="1"/>
          </p:nvPr>
        </p:nvSpPr>
        <p:spPr>
          <a:xfrm>
            <a:off x="7067550" y="1916113"/>
            <a:ext cx="4645026" cy="3744912"/>
          </a:xfrm>
        </p:spPr>
        <p:txBody>
          <a:bodyPr wrap="square"/>
          <a:lstStyle>
            <a:lvl1pPr marL="285750" indent="-285750">
              <a:buFont typeface="Arial" panose="020B0604020202020204" pitchFamily="34" charset="0"/>
              <a:buChar char="•"/>
              <a:tabLst/>
              <a:defRPr baseline="0"/>
            </a:lvl1pPr>
            <a:lvl2pPr>
              <a:defRPr/>
            </a:lvl2pPr>
            <a:lvl3pPr>
              <a:defRPr/>
            </a:lvl3pPr>
            <a:lvl4pPr>
              <a:defRPr/>
            </a:lvl4pPr>
            <a:lvl5pPr>
              <a:defRPr/>
            </a:lvl5pPr>
          </a:lstStyle>
          <a:p>
            <a:pPr lvl="0"/>
            <a:r>
              <a:rPr lang="fr-FR"/>
              <a:t>Liste niveau 1</a:t>
            </a:r>
          </a:p>
          <a:p>
            <a:pPr lvl="1"/>
            <a:r>
              <a:rPr lang="fr-FR"/>
              <a:t>Liste niveau 2</a:t>
            </a:r>
          </a:p>
          <a:p>
            <a:pPr lvl="2"/>
            <a:r>
              <a:rPr lang="fr-FR"/>
              <a:t>Liste niveau 3</a:t>
            </a:r>
          </a:p>
          <a:p>
            <a:pPr lvl="3"/>
            <a:r>
              <a:rPr lang="fr-FR"/>
              <a:t>Liste niveau 4</a:t>
            </a:r>
          </a:p>
          <a:p>
            <a:pPr lvl="0"/>
            <a:endParaRPr lang="fr-FR"/>
          </a:p>
        </p:txBody>
      </p:sp>
      <p:sp>
        <p:nvSpPr>
          <p:cNvPr id="6" name="Text Placeholder 2">
            <a:extLst>
              <a:ext uri="{FF2B5EF4-FFF2-40B4-BE49-F238E27FC236}">
                <a16:creationId xmlns:a16="http://schemas.microsoft.com/office/drawing/2014/main" id="{B918B95E-5381-D546-8F0D-E3218833D840}"/>
              </a:ext>
            </a:extLst>
          </p:cNvPr>
          <p:cNvSpPr>
            <a:spLocks noGrp="1"/>
          </p:cNvSpPr>
          <p:nvPr>
            <p:ph type="body" idx="11" hasCustomPrompt="1"/>
          </p:nvPr>
        </p:nvSpPr>
        <p:spPr>
          <a:xfrm>
            <a:off x="658814" y="1457602"/>
            <a:ext cx="6157912" cy="458511"/>
          </a:xfrm>
        </p:spPr>
        <p:txBody>
          <a:bodyPr anchor="t">
            <a:noAutofit/>
          </a:bodyPr>
          <a:lstStyle>
            <a:lvl1pPr marL="0" indent="0">
              <a:lnSpc>
                <a:spcPct val="100000"/>
              </a:lnSpc>
              <a:spcAft>
                <a:spcPts val="0"/>
              </a:spcAft>
              <a:buNone/>
              <a:defRPr sz="2800" b="1">
                <a:solidFill>
                  <a:srgbClr val="5374B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Titre niveau 2</a:t>
            </a:r>
          </a:p>
        </p:txBody>
      </p:sp>
      <p:sp>
        <p:nvSpPr>
          <p:cNvPr id="9" name="Text Placeholder 2">
            <a:extLst>
              <a:ext uri="{FF2B5EF4-FFF2-40B4-BE49-F238E27FC236}">
                <a16:creationId xmlns:a16="http://schemas.microsoft.com/office/drawing/2014/main" id="{8BE0B658-DF8B-ED40-BDC6-97192C968B8A}"/>
              </a:ext>
            </a:extLst>
          </p:cNvPr>
          <p:cNvSpPr>
            <a:spLocks noGrp="1"/>
          </p:cNvSpPr>
          <p:nvPr>
            <p:ph type="body" idx="14" hasCustomPrompt="1"/>
          </p:nvPr>
        </p:nvSpPr>
        <p:spPr>
          <a:xfrm>
            <a:off x="7067550" y="1457602"/>
            <a:ext cx="4645026" cy="458511"/>
          </a:xfrm>
        </p:spPr>
        <p:txBody>
          <a:bodyPr anchor="t">
            <a:noAutofit/>
          </a:bodyPr>
          <a:lstStyle>
            <a:lvl1pPr marL="0" indent="0">
              <a:lnSpc>
                <a:spcPct val="100000"/>
              </a:lnSpc>
              <a:spcAft>
                <a:spcPts val="0"/>
              </a:spcAft>
              <a:buNone/>
              <a:defRPr sz="2800" b="1">
                <a:solidFill>
                  <a:srgbClr val="5374B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Titre niveau 2</a:t>
            </a:r>
          </a:p>
        </p:txBody>
      </p:sp>
    </p:spTree>
    <p:extLst>
      <p:ext uri="{BB962C8B-B14F-4D97-AF65-F5344CB8AC3E}">
        <p14:creationId xmlns:p14="http://schemas.microsoft.com/office/powerpoint/2010/main" val="27595511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mparaison">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p:txBody>
          <a:bodyPr/>
          <a:lstStyle/>
          <a:p>
            <a:fld id="{D6F84A91-C4E5-461B-B44C-88336EC44C9C}" type="slidenum">
              <a:rPr lang="fr-CA" smtClean="0"/>
              <a:t>‹N°›</a:t>
            </a:fld>
            <a:endParaRPr lang="fr-CA"/>
          </a:p>
        </p:txBody>
      </p:sp>
      <p:sp>
        <p:nvSpPr>
          <p:cNvPr id="7" name="Content Placeholder 2">
            <a:extLst>
              <a:ext uri="{FF2B5EF4-FFF2-40B4-BE49-F238E27FC236}">
                <a16:creationId xmlns:a16="http://schemas.microsoft.com/office/drawing/2014/main" id="{A7E6A98A-8801-E841-978E-6FFD99FABD70}"/>
              </a:ext>
            </a:extLst>
          </p:cNvPr>
          <p:cNvSpPr>
            <a:spLocks noGrp="1"/>
          </p:cNvSpPr>
          <p:nvPr>
            <p:ph idx="13"/>
          </p:nvPr>
        </p:nvSpPr>
        <p:spPr>
          <a:xfrm>
            <a:off x="4518025" y="1449388"/>
            <a:ext cx="7194551" cy="4211637"/>
          </a:xfrm>
        </p:spPr>
        <p:txBody>
          <a:bodyPr wrap="square"/>
          <a:lstStyle>
            <a:lvl1pPr marL="285750" indent="-285750">
              <a:buFont typeface="Arial" panose="020B0604020202020204" pitchFamily="34" charset="0"/>
              <a:buChar char="•"/>
              <a:tabLst/>
              <a:defRPr baseline="0"/>
            </a:lvl1pPr>
            <a:lvl2pPr>
              <a:defRPr/>
            </a:lvl2pPr>
            <a:lvl3pPr>
              <a:defRPr/>
            </a:lvl3pPr>
            <a:lvl4pPr>
              <a:defRPr/>
            </a:lvl4pPr>
            <a:lvl5pPr>
              <a:defRPr/>
            </a:lvl5pPr>
          </a:lstStyle>
          <a:p>
            <a:pPr lvl="0"/>
            <a:endParaRPr lang="fr-FR"/>
          </a:p>
        </p:txBody>
      </p:sp>
      <p:sp>
        <p:nvSpPr>
          <p:cNvPr id="6" name="Text Placeholder 2">
            <a:extLst>
              <a:ext uri="{FF2B5EF4-FFF2-40B4-BE49-F238E27FC236}">
                <a16:creationId xmlns:a16="http://schemas.microsoft.com/office/drawing/2014/main" id="{B918B95E-5381-D546-8F0D-E3218833D840}"/>
              </a:ext>
            </a:extLst>
          </p:cNvPr>
          <p:cNvSpPr>
            <a:spLocks noGrp="1"/>
          </p:cNvSpPr>
          <p:nvPr>
            <p:ph type="body" idx="11" hasCustomPrompt="1"/>
          </p:nvPr>
        </p:nvSpPr>
        <p:spPr>
          <a:xfrm>
            <a:off x="658812" y="188914"/>
            <a:ext cx="10225087" cy="1008062"/>
          </a:xfrm>
        </p:spPr>
        <p:txBody>
          <a:bodyPr anchor="b">
            <a:noAutofit/>
          </a:bodyPr>
          <a:lstStyle>
            <a:lvl1pPr marL="0" indent="0">
              <a:lnSpc>
                <a:spcPct val="100000"/>
              </a:lnSpc>
              <a:spcAft>
                <a:spcPts val="0"/>
              </a:spcAft>
              <a:buNone/>
              <a:defRPr sz="2800" b="1">
                <a:solidFill>
                  <a:srgbClr val="5374B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Titre niveau 2</a:t>
            </a:r>
          </a:p>
        </p:txBody>
      </p:sp>
      <p:sp>
        <p:nvSpPr>
          <p:cNvPr id="10" name="Text Placeholder 3">
            <a:extLst>
              <a:ext uri="{FF2B5EF4-FFF2-40B4-BE49-F238E27FC236}">
                <a16:creationId xmlns:a16="http://schemas.microsoft.com/office/drawing/2014/main" id="{0164E51C-93AC-B74C-AF49-0B7A3CE8B326}"/>
              </a:ext>
            </a:extLst>
          </p:cNvPr>
          <p:cNvSpPr>
            <a:spLocks noGrp="1"/>
          </p:cNvSpPr>
          <p:nvPr>
            <p:ph type="body" sz="half" idx="2" hasCustomPrompt="1"/>
          </p:nvPr>
        </p:nvSpPr>
        <p:spPr>
          <a:xfrm>
            <a:off x="658813" y="1449388"/>
            <a:ext cx="3608387" cy="4211637"/>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Texte - Légende</a:t>
            </a:r>
          </a:p>
        </p:txBody>
      </p:sp>
    </p:spTree>
    <p:extLst>
      <p:ext uri="{BB962C8B-B14F-4D97-AF65-F5344CB8AC3E}">
        <p14:creationId xmlns:p14="http://schemas.microsoft.com/office/powerpoint/2010/main" val="4111335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1_Titre et contenu">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E5478C-25A0-4E8A-813D-E33022531E75}"/>
              </a:ext>
            </a:extLst>
          </p:cNvPr>
          <p:cNvSpPr>
            <a:spLocks noGrp="1"/>
          </p:cNvSpPr>
          <p:nvPr>
            <p:ph type="title" hasCustomPrompt="1"/>
          </p:nvPr>
        </p:nvSpPr>
        <p:spPr/>
        <p:txBody>
          <a:bodyPr anchor="b"/>
          <a:lstStyle/>
          <a:p>
            <a:r>
              <a:rPr lang="fr-CA"/>
              <a:t>MODIFIER LE STYLE DU TITRE</a:t>
            </a:r>
          </a:p>
        </p:txBody>
      </p:sp>
      <p:sp>
        <p:nvSpPr>
          <p:cNvPr id="3" name="Espace réservé du contenu 2">
            <a:extLst>
              <a:ext uri="{FF2B5EF4-FFF2-40B4-BE49-F238E27FC236}">
                <a16:creationId xmlns:a16="http://schemas.microsoft.com/office/drawing/2014/main" id="{3A5DDC50-3943-45F1-9BA1-6030148CC548}"/>
              </a:ext>
            </a:extLst>
          </p:cNvPr>
          <p:cNvSpPr>
            <a:spLocks noGrp="1"/>
          </p:cNvSpPr>
          <p:nvPr>
            <p:ph idx="1"/>
          </p:nvPr>
        </p:nvSpPr>
        <p:spPr>
          <a:xfrm>
            <a:off x="658814" y="1449388"/>
            <a:ext cx="11053762" cy="4211637"/>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p>
        </p:txBody>
      </p:sp>
      <p:sp>
        <p:nvSpPr>
          <p:cNvPr id="4" name="Espace réservé du numéro de diapositive 3">
            <a:extLst>
              <a:ext uri="{FF2B5EF4-FFF2-40B4-BE49-F238E27FC236}">
                <a16:creationId xmlns:a16="http://schemas.microsoft.com/office/drawing/2014/main" id="{C9448568-C58B-4FD6-BDCF-EA25E49CDEEA}"/>
              </a:ext>
            </a:extLst>
          </p:cNvPr>
          <p:cNvSpPr>
            <a:spLocks noGrp="1"/>
          </p:cNvSpPr>
          <p:nvPr>
            <p:ph type="sldNum" sz="quarter" idx="10"/>
          </p:nvPr>
        </p:nvSpPr>
        <p:spPr/>
        <p:txBody>
          <a:bodyPr/>
          <a:lstStyle>
            <a:lvl1pPr>
              <a:defRPr/>
            </a:lvl1pPr>
          </a:lstStyle>
          <a:p>
            <a:fld id="{B318D24E-7BCA-4CBC-BFEC-19982EA3C8A0}" type="slidenum">
              <a:rPr lang="fr-FR" altLang="fr-FR"/>
              <a:pPr/>
              <a:t>‹N°›</a:t>
            </a:fld>
            <a:endParaRPr lang="fr-FR" altLang="fr-FR"/>
          </a:p>
        </p:txBody>
      </p:sp>
    </p:spTree>
    <p:extLst>
      <p:ext uri="{BB962C8B-B14F-4D97-AF65-F5344CB8AC3E}">
        <p14:creationId xmlns:p14="http://schemas.microsoft.com/office/powerpoint/2010/main" val="44486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198" y="188914"/>
            <a:ext cx="11055377" cy="1008062"/>
          </a:xfrm>
          <a:prstGeom prst="rect">
            <a:avLst/>
          </a:prstGeom>
        </p:spPr>
        <p:txBody>
          <a:bodyPr vert="horz" lIns="91440" tIns="45720" rIns="91440" bIns="45720" rtlCol="0" anchor="b">
            <a:normAutofit/>
          </a:bodyPr>
          <a:lstStyle/>
          <a:p>
            <a:r>
              <a:rPr lang="fr-FR"/>
              <a:t>TITRE DE LA DIAPOSITIVE</a:t>
            </a:r>
            <a:endParaRPr lang="en-US"/>
          </a:p>
        </p:txBody>
      </p:sp>
      <p:sp>
        <p:nvSpPr>
          <p:cNvPr id="3" name="Text Placeholder 2"/>
          <p:cNvSpPr>
            <a:spLocks noGrp="1"/>
          </p:cNvSpPr>
          <p:nvPr>
            <p:ph type="body" idx="1"/>
          </p:nvPr>
        </p:nvSpPr>
        <p:spPr>
          <a:xfrm>
            <a:off x="658814" y="1449388"/>
            <a:ext cx="11053762" cy="4211637"/>
          </a:xfrm>
          <a:prstGeom prst="rect">
            <a:avLst/>
          </a:prstGeom>
        </p:spPr>
        <p:txBody>
          <a:bodyPr vert="horz" lIns="91440" tIns="45720" rIns="91440" bIns="45720" rtlCol="0">
            <a:normAutofit/>
          </a:bodyPr>
          <a:lstStyle/>
          <a:p>
            <a:pPr lvl="0"/>
            <a:r>
              <a:rPr lang="fr-FR"/>
              <a:t>Texte Premier niveau</a:t>
            </a:r>
          </a:p>
          <a:p>
            <a:pPr lvl="1"/>
            <a:r>
              <a:rPr lang="fr-FR"/>
              <a:t>Texte Deuxième niveau</a:t>
            </a:r>
          </a:p>
          <a:p>
            <a:pPr lvl="2"/>
            <a:r>
              <a:rPr lang="fr-FR"/>
              <a:t>Texte Troisième niveau</a:t>
            </a:r>
          </a:p>
          <a:p>
            <a:pPr lvl="3"/>
            <a:r>
              <a:rPr lang="fr-FR"/>
              <a:t>Texte Quatrième niveau</a:t>
            </a:r>
          </a:p>
          <a:p>
            <a:pPr lvl="4"/>
            <a:r>
              <a:rPr lang="fr-FR"/>
              <a:t>Texte Cinquième niveau</a:t>
            </a:r>
            <a:endParaRPr lang="en-US"/>
          </a:p>
        </p:txBody>
      </p:sp>
      <p:sp>
        <p:nvSpPr>
          <p:cNvPr id="4" name="Espace réservé du numéro de diapositive 3"/>
          <p:cNvSpPr>
            <a:spLocks noGrp="1"/>
          </p:cNvSpPr>
          <p:nvPr>
            <p:ph type="sldNum" sz="quarter" idx="4"/>
          </p:nvPr>
        </p:nvSpPr>
        <p:spPr>
          <a:xfrm>
            <a:off x="10883899" y="188914"/>
            <a:ext cx="828675" cy="504825"/>
          </a:xfrm>
          <a:prstGeom prst="rect">
            <a:avLst/>
          </a:prstGeom>
        </p:spPr>
        <p:txBody>
          <a:bodyPr vert="horz" lIns="91440" tIns="45720" rIns="91440" bIns="45720" rtlCol="0" anchor="ctr"/>
          <a:lstStyle>
            <a:lvl1pPr algn="r">
              <a:defRPr sz="1400" b="0" i="0">
                <a:solidFill>
                  <a:srgbClr val="5374B0"/>
                </a:solidFill>
                <a:latin typeface="Arial Regular"/>
              </a:defRPr>
            </a:lvl1pPr>
          </a:lstStyle>
          <a:p>
            <a:fld id="{C99C7610-FA34-7F4B-8856-BE296B8E2362}" type="slidenum">
              <a:rPr lang="fr-CA" smtClean="0"/>
              <a:pPr/>
              <a:t>‹N°›</a:t>
            </a:fld>
            <a:endParaRPr lang="fr-CA"/>
          </a:p>
        </p:txBody>
      </p:sp>
      <p:sp>
        <p:nvSpPr>
          <p:cNvPr id="8" name="Rectangle 7">
            <a:extLst>
              <a:ext uri="{FF2B5EF4-FFF2-40B4-BE49-F238E27FC236}">
                <a16:creationId xmlns:a16="http://schemas.microsoft.com/office/drawing/2014/main" id="{1C1FE86A-DA10-FD4F-B3B6-3062A444513E}"/>
              </a:ext>
            </a:extLst>
          </p:cNvPr>
          <p:cNvSpPr/>
          <p:nvPr userDrawn="1"/>
        </p:nvSpPr>
        <p:spPr>
          <a:xfrm>
            <a:off x="8688388" y="5661025"/>
            <a:ext cx="3503612" cy="1196975"/>
          </a:xfrm>
          <a:prstGeom prst="rect">
            <a:avLst/>
          </a:prstGeom>
          <a:solidFill>
            <a:srgbClr val="003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b="0" i="0" dirty="0">
              <a:latin typeface="Arial Regular"/>
            </a:endParaRPr>
          </a:p>
        </p:txBody>
      </p:sp>
      <p:sp>
        <p:nvSpPr>
          <p:cNvPr id="9" name="Rectangle 8">
            <a:extLst>
              <a:ext uri="{FF2B5EF4-FFF2-40B4-BE49-F238E27FC236}">
                <a16:creationId xmlns:a16="http://schemas.microsoft.com/office/drawing/2014/main" id="{F44F908E-E37D-F34B-8D62-1A4941E2EB50}"/>
              </a:ext>
            </a:extLst>
          </p:cNvPr>
          <p:cNvSpPr/>
          <p:nvPr userDrawn="1"/>
        </p:nvSpPr>
        <p:spPr>
          <a:xfrm>
            <a:off x="0" y="5661025"/>
            <a:ext cx="7071360" cy="1196975"/>
          </a:xfrm>
          <a:prstGeom prst="rect">
            <a:avLst/>
          </a:prstGeom>
          <a:solidFill>
            <a:srgbClr val="003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b="0" i="0">
              <a:latin typeface="Arial Regular"/>
            </a:endParaRPr>
          </a:p>
        </p:txBody>
      </p:sp>
      <p:pic>
        <p:nvPicPr>
          <p:cNvPr id="10" name="Graphique 9">
            <a:extLst>
              <a:ext uri="{FF2B5EF4-FFF2-40B4-BE49-F238E27FC236}">
                <a16:creationId xmlns:a16="http://schemas.microsoft.com/office/drawing/2014/main" id="{72E06DDC-EA78-AB44-A5F8-4B8315CBB3FE}"/>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181118" y="6007100"/>
            <a:ext cx="1692075" cy="506666"/>
          </a:xfrm>
          <a:prstGeom prst="rect">
            <a:avLst/>
          </a:prstGeom>
        </p:spPr>
      </p:pic>
      <p:pic>
        <p:nvPicPr>
          <p:cNvPr id="5" name="Image 4">
            <a:extLst>
              <a:ext uri="{FF2B5EF4-FFF2-40B4-BE49-F238E27FC236}">
                <a16:creationId xmlns:a16="http://schemas.microsoft.com/office/drawing/2014/main" id="{3EB4A0F0-9CBA-9441-09EE-F50F4D44442B}"/>
              </a:ext>
            </a:extLst>
          </p:cNvPr>
          <p:cNvPicPr>
            <a:picLocks noChangeAspect="1"/>
          </p:cNvPicPr>
          <p:nvPr userDrawn="1">
            <p:custDataLst>
              <p:tags r:id="rId13"/>
            </p:custDataLst>
          </p:nvPr>
        </p:nvPicPr>
        <p:blipFill>
          <a:blip r:embed="rId16"/>
          <a:stretch>
            <a:fillRect/>
          </a:stretch>
        </p:blipFill>
        <p:spPr>
          <a:xfrm>
            <a:off x="474345" y="5890736"/>
            <a:ext cx="1892222" cy="574425"/>
          </a:xfrm>
          <a:prstGeom prst="rect">
            <a:avLst/>
          </a:prstGeom>
        </p:spPr>
      </p:pic>
    </p:spTree>
    <p:extLst>
      <p:ext uri="{BB962C8B-B14F-4D97-AF65-F5344CB8AC3E}">
        <p14:creationId xmlns:p14="http://schemas.microsoft.com/office/powerpoint/2010/main" val="2235510819"/>
      </p:ext>
    </p:extLst>
  </p:cSld>
  <p:clrMap bg1="lt1" tx1="dk1" bg2="lt2" tx2="dk2" accent1="accent1" accent2="accent2" accent3="accent3" accent4="accent4" accent5="accent5" accent6="accent6" hlink="hlink" folHlink="folHlink"/>
  <p:sldLayoutIdLst>
    <p:sldLayoutId id="2147483671" r:id="rId1"/>
    <p:sldLayoutId id="2147483687" r:id="rId2"/>
    <p:sldLayoutId id="2147483684" r:id="rId3"/>
    <p:sldLayoutId id="2147483673" r:id="rId4"/>
    <p:sldLayoutId id="2147483672" r:id="rId5"/>
    <p:sldLayoutId id="2147483680" r:id="rId6"/>
    <p:sldLayoutId id="2147483683" r:id="rId7"/>
    <p:sldLayoutId id="2147483686" r:id="rId8"/>
    <p:sldLayoutId id="2147483681" r:id="rId9"/>
    <p:sldLayoutId id="2147483685" r:id="rId10"/>
    <p:sldLayoutId id="2147483688" r:id="rId11"/>
  </p:sldLayoutIdLst>
  <p:hf hdr="0" ftr="0" dt="0"/>
  <p:txStyles>
    <p:titleStyle>
      <a:lvl1pPr algn="l" defTabSz="914400" rtl="0" eaLnBrk="1" latinLnBrk="0" hangingPunct="1">
        <a:lnSpc>
          <a:spcPct val="100000"/>
        </a:lnSpc>
        <a:spcBef>
          <a:spcPct val="0"/>
        </a:spcBef>
        <a:buNone/>
        <a:defRPr sz="3000" b="1" i="0" kern="1200">
          <a:solidFill>
            <a:srgbClr val="003DA5"/>
          </a:solidFill>
          <a:latin typeface="Arial Regular"/>
          <a:ea typeface="+mj-ea"/>
          <a:cs typeface="+mj-cs"/>
        </a:defRPr>
      </a:lvl1pPr>
    </p:titleStyle>
    <p:bodyStyle>
      <a:lvl1pPr marL="228600" indent="-228600" algn="l" defTabSz="914400" rtl="0" eaLnBrk="1" latinLnBrk="0" hangingPunct="1">
        <a:lnSpc>
          <a:spcPct val="100000"/>
        </a:lnSpc>
        <a:spcBef>
          <a:spcPts val="0"/>
        </a:spcBef>
        <a:spcAft>
          <a:spcPts val="400"/>
        </a:spcAft>
        <a:buClr>
          <a:srgbClr val="003DA5"/>
        </a:buClr>
        <a:buFont typeface="Arial" panose="020B0604020202020204" pitchFamily="34" charset="0"/>
        <a:buChar char="•"/>
        <a:defRPr sz="2800" b="0" i="0" kern="1200" baseline="0">
          <a:solidFill>
            <a:srgbClr val="003DA5"/>
          </a:solidFill>
          <a:latin typeface="Arial Regular"/>
          <a:ea typeface="+mn-ea"/>
          <a:cs typeface="+mn-cs"/>
        </a:defRPr>
      </a:lvl1pPr>
      <a:lvl2pPr marL="685800" indent="-228600" algn="l" defTabSz="914400" rtl="0" eaLnBrk="1" latinLnBrk="0" hangingPunct="1">
        <a:lnSpc>
          <a:spcPct val="100000"/>
        </a:lnSpc>
        <a:spcBef>
          <a:spcPts val="0"/>
        </a:spcBef>
        <a:spcAft>
          <a:spcPts val="400"/>
        </a:spcAft>
        <a:buClr>
          <a:srgbClr val="003DA5"/>
        </a:buClr>
        <a:buFont typeface="Arial" panose="020B0604020202020204" pitchFamily="34" charset="0"/>
        <a:buChar char="•"/>
        <a:defRPr sz="2400" b="0" i="0" kern="1200">
          <a:solidFill>
            <a:srgbClr val="000000"/>
          </a:solidFill>
          <a:latin typeface="Arial Regular"/>
          <a:ea typeface="+mn-ea"/>
          <a:cs typeface="+mn-cs"/>
        </a:defRPr>
      </a:lvl2pPr>
      <a:lvl3pPr marL="1143000" indent="-228600" algn="l" defTabSz="914400" rtl="0" eaLnBrk="1" latinLnBrk="0" hangingPunct="1">
        <a:lnSpc>
          <a:spcPct val="100000"/>
        </a:lnSpc>
        <a:spcBef>
          <a:spcPts val="0"/>
        </a:spcBef>
        <a:spcAft>
          <a:spcPts val="400"/>
        </a:spcAft>
        <a:buClr>
          <a:srgbClr val="4D75B5"/>
        </a:buClr>
        <a:buFont typeface="Arial" panose="020B0604020202020204" pitchFamily="34" charset="0"/>
        <a:buChar char="•"/>
        <a:defRPr sz="2000" b="0" i="0" kern="1200">
          <a:solidFill>
            <a:srgbClr val="000000"/>
          </a:solidFill>
          <a:latin typeface="Arial Regular"/>
          <a:ea typeface="+mn-ea"/>
          <a:cs typeface="+mn-cs"/>
        </a:defRPr>
      </a:lvl3pPr>
      <a:lvl4pPr marL="1600200" indent="-228600" algn="l" defTabSz="914400" rtl="0" eaLnBrk="1" latinLnBrk="0" hangingPunct="1">
        <a:lnSpc>
          <a:spcPct val="100000"/>
        </a:lnSpc>
        <a:spcBef>
          <a:spcPts val="0"/>
        </a:spcBef>
        <a:spcAft>
          <a:spcPts val="400"/>
        </a:spcAft>
        <a:buClr>
          <a:srgbClr val="7390C1"/>
        </a:buClr>
        <a:buFont typeface="Arial" panose="020B0604020202020204" pitchFamily="34" charset="0"/>
        <a:buChar char="•"/>
        <a:defRPr sz="1800" b="0" i="0" kern="1200">
          <a:solidFill>
            <a:srgbClr val="000000"/>
          </a:solidFill>
          <a:latin typeface="Arial Regular"/>
          <a:ea typeface="+mn-ea"/>
          <a:cs typeface="+mn-cs"/>
        </a:defRPr>
      </a:lvl4pPr>
      <a:lvl5pPr marL="2057400" indent="-228600" algn="l" defTabSz="914400" rtl="0" eaLnBrk="1" latinLnBrk="0" hangingPunct="1">
        <a:lnSpc>
          <a:spcPct val="100000"/>
        </a:lnSpc>
        <a:spcBef>
          <a:spcPts val="0"/>
        </a:spcBef>
        <a:spcAft>
          <a:spcPts val="400"/>
        </a:spcAft>
        <a:buClr>
          <a:srgbClr val="000000"/>
        </a:buClr>
        <a:buFont typeface="Arial" panose="020B0604020202020204" pitchFamily="34" charset="0"/>
        <a:buChar char="•"/>
        <a:defRPr sz="1800" b="0" i="0" kern="1200">
          <a:solidFill>
            <a:srgbClr val="000000"/>
          </a:solidFill>
          <a:latin typeface="Arial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754" userDrawn="1">
          <p15:clr>
            <a:srgbClr val="F26B43"/>
          </p15:clr>
        </p15:guide>
        <p15:guide id="3" orient="horz" pos="3566" userDrawn="1">
          <p15:clr>
            <a:srgbClr val="F26B43"/>
          </p15:clr>
        </p15:guide>
        <p15:guide id="4" pos="7378" userDrawn="1">
          <p15:clr>
            <a:srgbClr val="F26B43"/>
          </p15:clr>
        </p15:guide>
        <p15:guide id="5" pos="415" userDrawn="1">
          <p15:clr>
            <a:srgbClr val="F26B43"/>
          </p15:clr>
        </p15:guide>
        <p15:guide id="6" orient="horz" pos="913" userDrawn="1">
          <p15:clr>
            <a:srgbClr val="F26B43"/>
          </p15:clr>
        </p15:guide>
        <p15:guide id="7" pos="4452" userDrawn="1">
          <p15:clr>
            <a:srgbClr val="F26B43"/>
          </p15:clr>
        </p15:guide>
        <p15:guide id="8" pos="5473" userDrawn="1">
          <p15:clr>
            <a:srgbClr val="F26B43"/>
          </p15:clr>
        </p15:guide>
        <p15:guide id="12" orient="horz" pos="119" userDrawn="1">
          <p15:clr>
            <a:srgbClr val="F26B43"/>
          </p15:clr>
        </p15:guide>
        <p15:guide id="13" pos="3840" userDrawn="1">
          <p15:clr>
            <a:srgbClr val="F26B43"/>
          </p15:clr>
        </p15:guide>
        <p15:guide id="14" pos="331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tags" Target="../tags/tag68.xml"/><Relationship Id="rId7" Type="http://schemas.openxmlformats.org/officeDocument/2006/relationships/slideLayout" Target="../slideLayouts/slideLayout5.xml"/><Relationship Id="rId2" Type="http://schemas.openxmlformats.org/officeDocument/2006/relationships/tags" Target="../tags/tag67.xml"/><Relationship Id="rId1" Type="http://schemas.openxmlformats.org/officeDocument/2006/relationships/tags" Target="../tags/tag66.xml"/><Relationship Id="rId6" Type="http://schemas.openxmlformats.org/officeDocument/2006/relationships/tags" Target="../tags/tag71.xml"/><Relationship Id="rId5" Type="http://schemas.openxmlformats.org/officeDocument/2006/relationships/tags" Target="../tags/tag70.xml"/><Relationship Id="rId4" Type="http://schemas.openxmlformats.org/officeDocument/2006/relationships/tags" Target="../tags/tag69.xml"/></Relationships>
</file>

<file path=ppt/slides/_rels/slide11.xml.rels><?xml version="1.0" encoding="UTF-8" standalone="yes"?>
<Relationships xmlns="http://schemas.openxmlformats.org/package/2006/relationships"><Relationship Id="rId8" Type="http://schemas.openxmlformats.org/officeDocument/2006/relationships/tags" Target="../tags/tag79.xml"/><Relationship Id="rId13" Type="http://schemas.openxmlformats.org/officeDocument/2006/relationships/image" Target="../media/image89.svg"/><Relationship Id="rId18" Type="http://schemas.openxmlformats.org/officeDocument/2006/relationships/hyperlink" Target="mailto:joannie.guy-laberge@mri.gouv.qc.ca" TargetMode="External"/><Relationship Id="rId3" Type="http://schemas.openxmlformats.org/officeDocument/2006/relationships/tags" Target="../tags/tag74.xml"/><Relationship Id="rId7" Type="http://schemas.openxmlformats.org/officeDocument/2006/relationships/tags" Target="../tags/tag78.xml"/><Relationship Id="rId12" Type="http://schemas.openxmlformats.org/officeDocument/2006/relationships/image" Target="../media/image88.png"/><Relationship Id="rId17" Type="http://schemas.openxmlformats.org/officeDocument/2006/relationships/image" Target="../media/image93.svg"/><Relationship Id="rId2" Type="http://schemas.openxmlformats.org/officeDocument/2006/relationships/tags" Target="../tags/tag73.xml"/><Relationship Id="rId16" Type="http://schemas.openxmlformats.org/officeDocument/2006/relationships/image" Target="../media/image92.png"/><Relationship Id="rId1" Type="http://schemas.openxmlformats.org/officeDocument/2006/relationships/tags" Target="../tags/tag72.xml"/><Relationship Id="rId6" Type="http://schemas.openxmlformats.org/officeDocument/2006/relationships/tags" Target="../tags/tag77.xml"/><Relationship Id="rId11" Type="http://schemas.openxmlformats.org/officeDocument/2006/relationships/image" Target="../media/image87.jpeg"/><Relationship Id="rId5" Type="http://schemas.openxmlformats.org/officeDocument/2006/relationships/tags" Target="../tags/tag76.xml"/><Relationship Id="rId15" Type="http://schemas.openxmlformats.org/officeDocument/2006/relationships/image" Target="../media/image91.svg"/><Relationship Id="rId10" Type="http://schemas.openxmlformats.org/officeDocument/2006/relationships/notesSlide" Target="../notesSlides/notesSlide5.xml"/><Relationship Id="rId19" Type="http://schemas.openxmlformats.org/officeDocument/2006/relationships/hyperlink" Target="dronautiquequebec.com" TargetMode="External"/><Relationship Id="rId4" Type="http://schemas.openxmlformats.org/officeDocument/2006/relationships/tags" Target="../tags/tag75.xml"/><Relationship Id="rId9" Type="http://schemas.openxmlformats.org/officeDocument/2006/relationships/slideLayout" Target="../slideLayouts/slideLayout7.xml"/><Relationship Id="rId14" Type="http://schemas.openxmlformats.org/officeDocument/2006/relationships/image" Target="../media/image90.png"/></Relationships>
</file>

<file path=ppt/slides/_rels/slide2.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18.jpeg"/><Relationship Id="rId4"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tags" Target="../tags/tag15.xml"/><Relationship Id="rId13" Type="http://schemas.openxmlformats.org/officeDocument/2006/relationships/tags" Target="../tags/tag20.xml"/><Relationship Id="rId3" Type="http://schemas.openxmlformats.org/officeDocument/2006/relationships/tags" Target="../tags/tag10.xml"/><Relationship Id="rId7" Type="http://schemas.openxmlformats.org/officeDocument/2006/relationships/tags" Target="../tags/tag14.xml"/><Relationship Id="rId12" Type="http://schemas.openxmlformats.org/officeDocument/2006/relationships/tags" Target="../tags/tag19.xml"/><Relationship Id="rId2" Type="http://schemas.openxmlformats.org/officeDocument/2006/relationships/tags" Target="../tags/tag9.xml"/><Relationship Id="rId16" Type="http://schemas.openxmlformats.org/officeDocument/2006/relationships/image" Target="../media/image20.svg"/><Relationship Id="rId1" Type="http://schemas.openxmlformats.org/officeDocument/2006/relationships/tags" Target="../tags/tag8.xml"/><Relationship Id="rId6" Type="http://schemas.openxmlformats.org/officeDocument/2006/relationships/tags" Target="../tags/tag13.xml"/><Relationship Id="rId11" Type="http://schemas.openxmlformats.org/officeDocument/2006/relationships/tags" Target="../tags/tag18.xml"/><Relationship Id="rId5" Type="http://schemas.openxmlformats.org/officeDocument/2006/relationships/tags" Target="../tags/tag12.xml"/><Relationship Id="rId15" Type="http://schemas.openxmlformats.org/officeDocument/2006/relationships/image" Target="../media/image19.png"/><Relationship Id="rId10" Type="http://schemas.openxmlformats.org/officeDocument/2006/relationships/tags" Target="../tags/tag17.xml"/><Relationship Id="rId4" Type="http://schemas.openxmlformats.org/officeDocument/2006/relationships/tags" Target="../tags/tag11.xml"/><Relationship Id="rId9" Type="http://schemas.openxmlformats.org/officeDocument/2006/relationships/tags" Target="../tags/tag16.xml"/><Relationship Id="rId14"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tags" Target="../tags/tag23.xml"/><Relationship Id="rId7" Type="http://schemas.openxmlformats.org/officeDocument/2006/relationships/image" Target="../media/image21.pn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notesSlide" Target="../notesSlides/notesSlide2.xml"/><Relationship Id="rId5" Type="http://schemas.openxmlformats.org/officeDocument/2006/relationships/slideLayout" Target="../slideLayouts/slideLayout5.xml"/><Relationship Id="rId4" Type="http://schemas.openxmlformats.org/officeDocument/2006/relationships/tags" Target="../tags/tag24.xml"/></Relationships>
</file>

<file path=ppt/slides/_rels/slide5.xml.rels><?xml version="1.0" encoding="UTF-8" standalone="yes"?>
<Relationships xmlns="http://schemas.openxmlformats.org/package/2006/relationships"><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tags" Target="../tags/tag25.xml"/><Relationship Id="rId5" Type="http://schemas.openxmlformats.org/officeDocument/2006/relationships/image" Target="../media/image22.jpeg"/><Relationship Id="rId4"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tags" Target="../tags/tag35.xml"/><Relationship Id="rId13" Type="http://schemas.openxmlformats.org/officeDocument/2006/relationships/image" Target="../media/image23.png"/><Relationship Id="rId3" Type="http://schemas.openxmlformats.org/officeDocument/2006/relationships/tags" Target="../tags/tag30.xml"/><Relationship Id="rId7" Type="http://schemas.openxmlformats.org/officeDocument/2006/relationships/tags" Target="../tags/tag34.xml"/><Relationship Id="rId12" Type="http://schemas.openxmlformats.org/officeDocument/2006/relationships/slideLayout" Target="../slideLayouts/slideLayout5.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11" Type="http://schemas.openxmlformats.org/officeDocument/2006/relationships/tags" Target="../tags/tag38.xml"/><Relationship Id="rId5" Type="http://schemas.openxmlformats.org/officeDocument/2006/relationships/tags" Target="../tags/tag32.xml"/><Relationship Id="rId10" Type="http://schemas.openxmlformats.org/officeDocument/2006/relationships/tags" Target="../tags/tag37.xml"/><Relationship Id="rId4" Type="http://schemas.openxmlformats.org/officeDocument/2006/relationships/tags" Target="../tags/tag31.xml"/><Relationship Id="rId9" Type="http://schemas.openxmlformats.org/officeDocument/2006/relationships/tags" Target="../tags/tag36.xml"/><Relationship Id="rId14" Type="http://schemas.openxmlformats.org/officeDocument/2006/relationships/image" Target="../media/image24.svg"/></Relationships>
</file>

<file path=ppt/slides/_rels/slide7.xml.rels><?xml version="1.0" encoding="UTF-8" standalone="yes"?>
<Relationships xmlns="http://schemas.openxmlformats.org/package/2006/relationships"><Relationship Id="rId13" Type="http://schemas.openxmlformats.org/officeDocument/2006/relationships/image" Target="../media/image34.jpeg"/><Relationship Id="rId18" Type="http://schemas.openxmlformats.org/officeDocument/2006/relationships/image" Target="../media/image39.png"/><Relationship Id="rId26" Type="http://schemas.openxmlformats.org/officeDocument/2006/relationships/image" Target="../media/image47.jpeg"/><Relationship Id="rId21" Type="http://schemas.openxmlformats.org/officeDocument/2006/relationships/image" Target="../media/image42.png"/><Relationship Id="rId34" Type="http://schemas.openxmlformats.org/officeDocument/2006/relationships/image" Target="../media/image55.png"/><Relationship Id="rId7" Type="http://schemas.openxmlformats.org/officeDocument/2006/relationships/image" Target="../media/image28.png"/><Relationship Id="rId12" Type="http://schemas.openxmlformats.org/officeDocument/2006/relationships/image" Target="../media/image33.jpeg"/><Relationship Id="rId17" Type="http://schemas.openxmlformats.org/officeDocument/2006/relationships/image" Target="../media/image38.png"/><Relationship Id="rId25" Type="http://schemas.openxmlformats.org/officeDocument/2006/relationships/image" Target="../media/image46.png"/><Relationship Id="rId33" Type="http://schemas.openxmlformats.org/officeDocument/2006/relationships/image" Target="../media/image54.png"/><Relationship Id="rId38" Type="http://schemas.openxmlformats.org/officeDocument/2006/relationships/image" Target="../media/image59.jpeg"/><Relationship Id="rId2" Type="http://schemas.openxmlformats.org/officeDocument/2006/relationships/slideLayout" Target="../slideLayouts/slideLayout5.xml"/><Relationship Id="rId16" Type="http://schemas.openxmlformats.org/officeDocument/2006/relationships/image" Target="../media/image37.png"/><Relationship Id="rId20" Type="http://schemas.openxmlformats.org/officeDocument/2006/relationships/image" Target="../media/image41.png"/><Relationship Id="rId29" Type="http://schemas.openxmlformats.org/officeDocument/2006/relationships/image" Target="../media/image50.png"/><Relationship Id="rId1" Type="http://schemas.openxmlformats.org/officeDocument/2006/relationships/tags" Target="../tags/tag39.xml"/><Relationship Id="rId6" Type="http://schemas.openxmlformats.org/officeDocument/2006/relationships/image" Target="../media/image27.jpeg"/><Relationship Id="rId11" Type="http://schemas.openxmlformats.org/officeDocument/2006/relationships/image" Target="../media/image32.png"/><Relationship Id="rId24" Type="http://schemas.openxmlformats.org/officeDocument/2006/relationships/image" Target="../media/image45.jpeg"/><Relationship Id="rId32" Type="http://schemas.openxmlformats.org/officeDocument/2006/relationships/image" Target="../media/image53.png"/><Relationship Id="rId37" Type="http://schemas.openxmlformats.org/officeDocument/2006/relationships/image" Target="../media/image58.png"/><Relationship Id="rId5" Type="http://schemas.openxmlformats.org/officeDocument/2006/relationships/image" Target="../media/image26.png"/><Relationship Id="rId15" Type="http://schemas.openxmlformats.org/officeDocument/2006/relationships/image" Target="../media/image36.png"/><Relationship Id="rId23" Type="http://schemas.openxmlformats.org/officeDocument/2006/relationships/image" Target="../media/image44.png"/><Relationship Id="rId28" Type="http://schemas.openxmlformats.org/officeDocument/2006/relationships/image" Target="../media/image49.png"/><Relationship Id="rId36" Type="http://schemas.openxmlformats.org/officeDocument/2006/relationships/image" Target="../media/image57.png"/><Relationship Id="rId10" Type="http://schemas.openxmlformats.org/officeDocument/2006/relationships/image" Target="../media/image31.png"/><Relationship Id="rId19" Type="http://schemas.openxmlformats.org/officeDocument/2006/relationships/image" Target="../media/image40.jpeg"/><Relationship Id="rId31" Type="http://schemas.openxmlformats.org/officeDocument/2006/relationships/image" Target="../media/image52.png"/><Relationship Id="rId4" Type="http://schemas.openxmlformats.org/officeDocument/2006/relationships/image" Target="../media/image25.jpeg"/><Relationship Id="rId9" Type="http://schemas.openxmlformats.org/officeDocument/2006/relationships/image" Target="../media/image30.png"/><Relationship Id="rId14" Type="http://schemas.openxmlformats.org/officeDocument/2006/relationships/image" Target="../media/image35.png"/><Relationship Id="rId22" Type="http://schemas.openxmlformats.org/officeDocument/2006/relationships/image" Target="../media/image43.png"/><Relationship Id="rId27" Type="http://schemas.openxmlformats.org/officeDocument/2006/relationships/image" Target="../media/image48.jpeg"/><Relationship Id="rId30" Type="http://schemas.openxmlformats.org/officeDocument/2006/relationships/image" Target="../media/image51.png"/><Relationship Id="rId35" Type="http://schemas.openxmlformats.org/officeDocument/2006/relationships/image" Target="../media/image56.png"/><Relationship Id="rId8" Type="http://schemas.openxmlformats.org/officeDocument/2006/relationships/image" Target="../media/image29.png"/><Relationship Id="rId3"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13" Type="http://schemas.openxmlformats.org/officeDocument/2006/relationships/notesSlide" Target="../notesSlides/notesSlide4.xml"/><Relationship Id="rId18" Type="http://schemas.openxmlformats.org/officeDocument/2006/relationships/image" Target="../media/image64.png"/><Relationship Id="rId26" Type="http://schemas.openxmlformats.org/officeDocument/2006/relationships/image" Target="../media/image72.png"/><Relationship Id="rId3" Type="http://schemas.openxmlformats.org/officeDocument/2006/relationships/tags" Target="../tags/tag42.xml"/><Relationship Id="rId21" Type="http://schemas.openxmlformats.org/officeDocument/2006/relationships/image" Target="../media/image67.png"/><Relationship Id="rId34" Type="http://schemas.openxmlformats.org/officeDocument/2006/relationships/image" Target="../media/image80.png"/><Relationship Id="rId7" Type="http://schemas.openxmlformats.org/officeDocument/2006/relationships/tags" Target="../tags/tag46.xml"/><Relationship Id="rId12" Type="http://schemas.openxmlformats.org/officeDocument/2006/relationships/slideLayout" Target="../slideLayouts/slideLayout5.xml"/><Relationship Id="rId17" Type="http://schemas.openxmlformats.org/officeDocument/2006/relationships/image" Target="../media/image63.png"/><Relationship Id="rId25" Type="http://schemas.openxmlformats.org/officeDocument/2006/relationships/image" Target="../media/image71.png"/><Relationship Id="rId33" Type="http://schemas.openxmlformats.org/officeDocument/2006/relationships/image" Target="../media/image79.png"/><Relationship Id="rId2" Type="http://schemas.openxmlformats.org/officeDocument/2006/relationships/tags" Target="../tags/tag41.xml"/><Relationship Id="rId16" Type="http://schemas.openxmlformats.org/officeDocument/2006/relationships/image" Target="../media/image62.png"/><Relationship Id="rId20" Type="http://schemas.openxmlformats.org/officeDocument/2006/relationships/image" Target="../media/image66.png"/><Relationship Id="rId29" Type="http://schemas.openxmlformats.org/officeDocument/2006/relationships/image" Target="../media/image75.png"/><Relationship Id="rId1" Type="http://schemas.openxmlformats.org/officeDocument/2006/relationships/tags" Target="../tags/tag40.xml"/><Relationship Id="rId6" Type="http://schemas.openxmlformats.org/officeDocument/2006/relationships/tags" Target="../tags/tag45.xml"/><Relationship Id="rId11" Type="http://schemas.openxmlformats.org/officeDocument/2006/relationships/tags" Target="../tags/tag50.xml"/><Relationship Id="rId24" Type="http://schemas.openxmlformats.org/officeDocument/2006/relationships/image" Target="../media/image70.png"/><Relationship Id="rId32" Type="http://schemas.openxmlformats.org/officeDocument/2006/relationships/image" Target="../media/image78.png"/><Relationship Id="rId5" Type="http://schemas.openxmlformats.org/officeDocument/2006/relationships/tags" Target="../tags/tag44.xml"/><Relationship Id="rId15" Type="http://schemas.openxmlformats.org/officeDocument/2006/relationships/image" Target="../media/image61.png"/><Relationship Id="rId23" Type="http://schemas.openxmlformats.org/officeDocument/2006/relationships/image" Target="../media/image69.png"/><Relationship Id="rId28" Type="http://schemas.openxmlformats.org/officeDocument/2006/relationships/image" Target="../media/image74.png"/><Relationship Id="rId36" Type="http://schemas.openxmlformats.org/officeDocument/2006/relationships/image" Target="../media/image82.jpeg"/><Relationship Id="rId10" Type="http://schemas.openxmlformats.org/officeDocument/2006/relationships/tags" Target="../tags/tag49.xml"/><Relationship Id="rId19" Type="http://schemas.openxmlformats.org/officeDocument/2006/relationships/image" Target="../media/image65.png"/><Relationship Id="rId31" Type="http://schemas.openxmlformats.org/officeDocument/2006/relationships/image" Target="../media/image77.png"/><Relationship Id="rId4" Type="http://schemas.openxmlformats.org/officeDocument/2006/relationships/tags" Target="../tags/tag43.xml"/><Relationship Id="rId9" Type="http://schemas.openxmlformats.org/officeDocument/2006/relationships/tags" Target="../tags/tag48.xml"/><Relationship Id="rId14" Type="http://schemas.openxmlformats.org/officeDocument/2006/relationships/image" Target="../media/image60.png"/><Relationship Id="rId22" Type="http://schemas.openxmlformats.org/officeDocument/2006/relationships/image" Target="../media/image68.png"/><Relationship Id="rId27" Type="http://schemas.openxmlformats.org/officeDocument/2006/relationships/image" Target="../media/image73.png"/><Relationship Id="rId30" Type="http://schemas.openxmlformats.org/officeDocument/2006/relationships/image" Target="../media/image76.png"/><Relationship Id="rId35" Type="http://schemas.openxmlformats.org/officeDocument/2006/relationships/image" Target="../media/image81.png"/><Relationship Id="rId8" Type="http://schemas.openxmlformats.org/officeDocument/2006/relationships/tags" Target="../tags/tag47.xml"/></Relationships>
</file>

<file path=ppt/slides/_rels/slide9.xml.rels><?xml version="1.0" encoding="UTF-8" standalone="yes"?>
<Relationships xmlns="http://schemas.openxmlformats.org/package/2006/relationships"><Relationship Id="rId8" Type="http://schemas.openxmlformats.org/officeDocument/2006/relationships/tags" Target="../tags/tag58.xml"/><Relationship Id="rId13" Type="http://schemas.openxmlformats.org/officeDocument/2006/relationships/tags" Target="../tags/tag63.xml"/><Relationship Id="rId18" Type="http://schemas.openxmlformats.org/officeDocument/2006/relationships/image" Target="../media/image84.png"/><Relationship Id="rId3" Type="http://schemas.openxmlformats.org/officeDocument/2006/relationships/tags" Target="../tags/tag53.xml"/><Relationship Id="rId21" Type="http://schemas.microsoft.com/office/2007/relationships/hdphoto" Target="../media/hdphoto3.wdp"/><Relationship Id="rId7" Type="http://schemas.openxmlformats.org/officeDocument/2006/relationships/tags" Target="../tags/tag57.xml"/><Relationship Id="rId12" Type="http://schemas.openxmlformats.org/officeDocument/2006/relationships/tags" Target="../tags/tag62.xml"/><Relationship Id="rId17" Type="http://schemas.openxmlformats.org/officeDocument/2006/relationships/image" Target="../media/image83.jpeg"/><Relationship Id="rId2" Type="http://schemas.openxmlformats.org/officeDocument/2006/relationships/tags" Target="../tags/tag52.xml"/><Relationship Id="rId16" Type="http://schemas.openxmlformats.org/officeDocument/2006/relationships/slideLayout" Target="../slideLayouts/slideLayout5.xml"/><Relationship Id="rId20" Type="http://schemas.openxmlformats.org/officeDocument/2006/relationships/image" Target="../media/image85.png"/><Relationship Id="rId1" Type="http://schemas.openxmlformats.org/officeDocument/2006/relationships/tags" Target="../tags/tag51.xml"/><Relationship Id="rId6" Type="http://schemas.openxmlformats.org/officeDocument/2006/relationships/tags" Target="../tags/tag56.xml"/><Relationship Id="rId11" Type="http://schemas.openxmlformats.org/officeDocument/2006/relationships/tags" Target="../tags/tag61.xml"/><Relationship Id="rId5" Type="http://schemas.openxmlformats.org/officeDocument/2006/relationships/tags" Target="../tags/tag55.xml"/><Relationship Id="rId15" Type="http://schemas.openxmlformats.org/officeDocument/2006/relationships/tags" Target="../tags/tag65.xml"/><Relationship Id="rId10" Type="http://schemas.openxmlformats.org/officeDocument/2006/relationships/tags" Target="../tags/tag60.xml"/><Relationship Id="rId19" Type="http://schemas.microsoft.com/office/2007/relationships/hdphoto" Target="../media/hdphoto2.wdp"/><Relationship Id="rId4" Type="http://schemas.openxmlformats.org/officeDocument/2006/relationships/tags" Target="../tags/tag54.xml"/><Relationship Id="rId9" Type="http://schemas.openxmlformats.org/officeDocument/2006/relationships/tags" Target="../tags/tag59.xml"/><Relationship Id="rId14" Type="http://schemas.openxmlformats.org/officeDocument/2006/relationships/tags" Target="../tags/tag64.xml"/><Relationship Id="rId22" Type="http://schemas.openxmlformats.org/officeDocument/2006/relationships/image" Target="../media/image8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91CCCF55-E2B6-EA47-8968-A3C8B2328EFC}"/>
              </a:ext>
            </a:extLst>
          </p:cNvPr>
          <p:cNvSpPr>
            <a:spLocks noGrp="1"/>
          </p:cNvSpPr>
          <p:nvPr>
            <p:ph type="ctrTitle"/>
            <p:custDataLst>
              <p:tags r:id="rId1"/>
            </p:custDataLst>
          </p:nvPr>
        </p:nvSpPr>
        <p:spPr>
          <a:xfrm>
            <a:off x="658813" y="713226"/>
            <a:ext cx="6412548" cy="3388874"/>
          </a:xfrm>
        </p:spPr>
        <p:txBody>
          <a:bodyPr/>
          <a:lstStyle/>
          <a:p>
            <a:r>
              <a:rPr lang="fr-FR" b="1" dirty="0">
                <a:solidFill>
                  <a:srgbClr val="FFFFFF"/>
                </a:solidFill>
              </a:rPr>
              <a:t>Au Québec</a:t>
            </a:r>
            <a:r>
              <a:rPr lang="fr-FR" dirty="0">
                <a:solidFill>
                  <a:srgbClr val="FFFFFF"/>
                </a:solidFill>
              </a:rPr>
              <a:t>,</a:t>
            </a:r>
            <a:br>
              <a:rPr lang="fr-FR" dirty="0">
                <a:solidFill>
                  <a:srgbClr val="FFFFFF"/>
                </a:solidFill>
              </a:rPr>
            </a:br>
            <a:r>
              <a:rPr lang="fr-FR" dirty="0">
                <a:solidFill>
                  <a:srgbClr val="FFFFFF"/>
                </a:solidFill>
              </a:rPr>
              <a:t>la dronautique</a:t>
            </a:r>
            <a:br>
              <a:rPr lang="fr-FR" dirty="0">
                <a:solidFill>
                  <a:srgbClr val="FFFFFF"/>
                </a:solidFill>
              </a:rPr>
            </a:br>
            <a:r>
              <a:rPr lang="fr-FR" dirty="0">
                <a:solidFill>
                  <a:srgbClr val="FFFFFF"/>
                </a:solidFill>
              </a:rPr>
              <a:t>prend son envol</a:t>
            </a:r>
          </a:p>
        </p:txBody>
      </p:sp>
      <p:sp>
        <p:nvSpPr>
          <p:cNvPr id="4" name="Espace réservé du contenu 3">
            <a:extLst>
              <a:ext uri="{FF2B5EF4-FFF2-40B4-BE49-F238E27FC236}">
                <a16:creationId xmlns:a16="http://schemas.microsoft.com/office/drawing/2014/main" id="{524AC665-4C16-AC44-89BF-7E7B3FBB75E5}"/>
              </a:ext>
            </a:extLst>
          </p:cNvPr>
          <p:cNvSpPr>
            <a:spLocks noGrp="1"/>
          </p:cNvSpPr>
          <p:nvPr>
            <p:ph sz="quarter" idx="10"/>
            <p:custDataLst>
              <p:tags r:id="rId2"/>
            </p:custDataLst>
          </p:nvPr>
        </p:nvSpPr>
        <p:spPr/>
        <p:txBody>
          <a:bodyPr/>
          <a:lstStyle/>
          <a:p>
            <a:r>
              <a:rPr lang="fr-FR">
                <a:solidFill>
                  <a:srgbClr val="FFFFFF"/>
                </a:solidFill>
              </a:rPr>
              <a:t>DATE</a:t>
            </a:r>
          </a:p>
        </p:txBody>
      </p:sp>
    </p:spTree>
    <p:extLst>
      <p:ext uri="{BB962C8B-B14F-4D97-AF65-F5344CB8AC3E}">
        <p14:creationId xmlns:p14="http://schemas.microsoft.com/office/powerpoint/2010/main" val="35520609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D1E6C2-86DF-8083-EEB4-335E6EE202CD}"/>
              </a:ext>
            </a:extLst>
          </p:cNvPr>
          <p:cNvSpPr>
            <a:spLocks noGrp="1"/>
          </p:cNvSpPr>
          <p:nvPr>
            <p:ph type="title"/>
            <p:custDataLst>
              <p:tags r:id="rId1"/>
            </p:custDataLst>
          </p:nvPr>
        </p:nvSpPr>
        <p:spPr>
          <a:xfrm>
            <a:off x="657198" y="188914"/>
            <a:ext cx="11076253" cy="1008062"/>
          </a:xfrm>
        </p:spPr>
        <p:txBody>
          <a:bodyPr/>
          <a:lstStyle/>
          <a:p>
            <a:r>
              <a:rPr lang="fr-CA" dirty="0"/>
              <a:t>ESPACE AÉRO</a:t>
            </a:r>
            <a:br>
              <a:rPr lang="fr-CA" dirty="0"/>
            </a:br>
            <a:r>
              <a:rPr lang="fr-CA" dirty="0"/>
              <a:t>la zone d’innovation aérospatiale du Québec</a:t>
            </a:r>
          </a:p>
        </p:txBody>
      </p:sp>
      <p:sp>
        <p:nvSpPr>
          <p:cNvPr id="3" name="Espace réservé du numéro de diapositive 2">
            <a:extLst>
              <a:ext uri="{FF2B5EF4-FFF2-40B4-BE49-F238E27FC236}">
                <a16:creationId xmlns:a16="http://schemas.microsoft.com/office/drawing/2014/main" id="{A19999CE-8C13-FCEE-6BE5-D447E56A3049}"/>
              </a:ext>
            </a:extLst>
          </p:cNvPr>
          <p:cNvSpPr>
            <a:spLocks noGrp="1"/>
          </p:cNvSpPr>
          <p:nvPr>
            <p:ph type="sldNum" sz="quarter" idx="10"/>
            <p:custDataLst>
              <p:tags r:id="rId2"/>
            </p:custDataLst>
          </p:nvPr>
        </p:nvSpPr>
        <p:spPr>
          <a:xfrm>
            <a:off x="10883899" y="188914"/>
            <a:ext cx="828675" cy="504825"/>
          </a:xfrm>
        </p:spPr>
        <p:txBody>
          <a:bodyPr/>
          <a:lstStyle/>
          <a:p>
            <a:fld id="{D6F84A91-C4E5-461B-B44C-88336EC44C9C}" type="slidenum">
              <a:rPr lang="fr-CA" smtClean="0"/>
              <a:pPr/>
              <a:t>10</a:t>
            </a:fld>
            <a:endParaRPr lang="fr-CA"/>
          </a:p>
        </p:txBody>
      </p:sp>
      <p:sp>
        <p:nvSpPr>
          <p:cNvPr id="4" name="Espace réservé du contenu 3">
            <a:extLst>
              <a:ext uri="{FF2B5EF4-FFF2-40B4-BE49-F238E27FC236}">
                <a16:creationId xmlns:a16="http://schemas.microsoft.com/office/drawing/2014/main" id="{C5DC6008-2421-2C6C-F16E-991C805E22BA}"/>
              </a:ext>
            </a:extLst>
          </p:cNvPr>
          <p:cNvSpPr>
            <a:spLocks noGrp="1"/>
          </p:cNvSpPr>
          <p:nvPr>
            <p:ph idx="12"/>
            <p:custDataLst>
              <p:tags r:id="rId3"/>
            </p:custDataLst>
          </p:nvPr>
        </p:nvSpPr>
        <p:spPr>
          <a:xfrm>
            <a:off x="658813" y="1449388"/>
            <a:ext cx="11053762" cy="1024305"/>
          </a:xfrm>
        </p:spPr>
        <p:txBody>
          <a:bodyPr vert="horz" wrap="square" lIns="91440" tIns="45720" rIns="91440" bIns="45720" rtlCol="0" anchor="t">
            <a:normAutofit/>
          </a:bodyPr>
          <a:lstStyle/>
          <a:p>
            <a:pPr marL="0" indent="0">
              <a:buNone/>
            </a:pPr>
            <a:r>
              <a:rPr lang="fr-CA" sz="2300" dirty="0"/>
              <a:t>Faire du Québec un leader mondial en mobilité aérienne durable et intelligente en consolidant les forces expérimentées de recherche, d’innovation et de formation.</a:t>
            </a:r>
          </a:p>
        </p:txBody>
      </p:sp>
      <p:sp>
        <p:nvSpPr>
          <p:cNvPr id="14" name="Espace réservé du contenu 3">
            <a:extLst>
              <a:ext uri="{FF2B5EF4-FFF2-40B4-BE49-F238E27FC236}">
                <a16:creationId xmlns:a16="http://schemas.microsoft.com/office/drawing/2014/main" id="{2401F1E3-05BD-ADE9-83EC-6FEB44485C0D}"/>
              </a:ext>
            </a:extLst>
          </p:cNvPr>
          <p:cNvSpPr txBox="1">
            <a:spLocks/>
          </p:cNvSpPr>
          <p:nvPr>
            <p:custDataLst>
              <p:tags r:id="rId4"/>
            </p:custDataLst>
          </p:nvPr>
        </p:nvSpPr>
        <p:spPr>
          <a:xfrm>
            <a:off x="658813" y="2367815"/>
            <a:ext cx="3600000" cy="2880000"/>
          </a:xfrm>
          <a:prstGeom prst="rect">
            <a:avLst/>
          </a:prstGeom>
        </p:spPr>
        <p:txBody>
          <a:bodyPr vert="horz" wrap="square" lIns="91440" tIns="45720" rIns="91440" bIns="45720" numCol="1" spcCol="360000" rtlCol="0" anchor="t">
            <a:noAutofit/>
          </a:bodyPr>
          <a:lstStyle>
            <a:lvl1pPr marL="285750" indent="-285750" algn="l" defTabSz="914400" rtl="0" eaLnBrk="1" latinLnBrk="0" hangingPunct="1">
              <a:lnSpc>
                <a:spcPct val="100000"/>
              </a:lnSpc>
              <a:spcBef>
                <a:spcPts val="0"/>
              </a:spcBef>
              <a:spcAft>
                <a:spcPts val="600"/>
              </a:spcAft>
              <a:buClr>
                <a:srgbClr val="003DA5"/>
              </a:buClr>
              <a:buFont typeface="Arial" panose="020B0604020202020204" pitchFamily="34" charset="0"/>
              <a:buChar char="•"/>
              <a:tabLst/>
              <a:defRPr sz="2800" b="0" i="0" kern="1200" baseline="0">
                <a:solidFill>
                  <a:srgbClr val="003DA5"/>
                </a:solidFill>
                <a:latin typeface="Arial Regular"/>
                <a:ea typeface="+mn-ea"/>
                <a:cs typeface="+mn-cs"/>
              </a:defRPr>
            </a:lvl1pPr>
            <a:lvl2pPr marL="685800" indent="-228600" algn="l" defTabSz="914400" rtl="0" eaLnBrk="1" latinLnBrk="0" hangingPunct="1">
              <a:lnSpc>
                <a:spcPct val="100000"/>
              </a:lnSpc>
              <a:spcBef>
                <a:spcPts val="0"/>
              </a:spcBef>
              <a:spcAft>
                <a:spcPts val="400"/>
              </a:spcAft>
              <a:buClr>
                <a:srgbClr val="003DA5"/>
              </a:buClr>
              <a:buFont typeface="Arial" panose="020B0604020202020204" pitchFamily="34" charset="0"/>
              <a:buChar char="•"/>
              <a:defRPr sz="2400" b="0" i="0" kern="1200">
                <a:solidFill>
                  <a:srgbClr val="000000"/>
                </a:solidFill>
                <a:latin typeface="Arial Regular"/>
                <a:ea typeface="+mn-ea"/>
                <a:cs typeface="+mn-cs"/>
              </a:defRPr>
            </a:lvl2pPr>
            <a:lvl3pPr marL="1143000" indent="-228600" algn="l" defTabSz="914400" rtl="0" eaLnBrk="1" latinLnBrk="0" hangingPunct="1">
              <a:lnSpc>
                <a:spcPct val="100000"/>
              </a:lnSpc>
              <a:spcBef>
                <a:spcPts val="0"/>
              </a:spcBef>
              <a:spcAft>
                <a:spcPts val="400"/>
              </a:spcAft>
              <a:buClr>
                <a:srgbClr val="4D75B5"/>
              </a:buClr>
              <a:buFont typeface="Arial" panose="020B0604020202020204" pitchFamily="34" charset="0"/>
              <a:buChar char="•"/>
              <a:defRPr sz="2000" b="0" i="0" kern="1200">
                <a:solidFill>
                  <a:srgbClr val="000000"/>
                </a:solidFill>
                <a:latin typeface="Arial Regular"/>
                <a:ea typeface="+mn-ea"/>
                <a:cs typeface="+mn-cs"/>
              </a:defRPr>
            </a:lvl3pPr>
            <a:lvl4pPr marL="1600200" indent="-228600" algn="l" defTabSz="914400" rtl="0" eaLnBrk="1" latinLnBrk="0" hangingPunct="1">
              <a:lnSpc>
                <a:spcPct val="100000"/>
              </a:lnSpc>
              <a:spcBef>
                <a:spcPts val="0"/>
              </a:spcBef>
              <a:spcAft>
                <a:spcPts val="400"/>
              </a:spcAft>
              <a:buClr>
                <a:srgbClr val="7390C1"/>
              </a:buClr>
              <a:buFont typeface="Arial" panose="020B0604020202020204" pitchFamily="34" charset="0"/>
              <a:buChar char="•"/>
              <a:defRPr sz="1800" b="0" i="0" kern="1200">
                <a:solidFill>
                  <a:srgbClr val="000000"/>
                </a:solidFill>
                <a:latin typeface="Arial Regular"/>
                <a:ea typeface="+mn-ea"/>
                <a:cs typeface="+mn-cs"/>
              </a:defRPr>
            </a:lvl4pPr>
            <a:lvl5pPr marL="2057400" indent="-228600" algn="l" defTabSz="914400" rtl="0" eaLnBrk="1" latinLnBrk="0" hangingPunct="1">
              <a:lnSpc>
                <a:spcPct val="100000"/>
              </a:lnSpc>
              <a:spcBef>
                <a:spcPts val="0"/>
              </a:spcBef>
              <a:spcAft>
                <a:spcPts val="400"/>
              </a:spcAft>
              <a:buClr>
                <a:srgbClr val="000000"/>
              </a:buClr>
              <a:buFont typeface="Arial" panose="020B0604020202020204" pitchFamily="34" charset="0"/>
              <a:buChar char="•"/>
              <a:defRPr sz="1800" b="0" i="0" kern="1200">
                <a:solidFill>
                  <a:srgbClr val="000000"/>
                </a:solidFill>
                <a:latin typeface="Arial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A" sz="2200" b="1" dirty="0" err="1">
                <a:solidFill>
                  <a:schemeClr val="tx1">
                    <a:lumMod val="60000"/>
                    <a:lumOff val="40000"/>
                  </a:schemeClr>
                </a:solidFill>
              </a:rPr>
              <a:t>Aéro</a:t>
            </a:r>
            <a:r>
              <a:rPr lang="fr-CA" sz="2200" b="1" dirty="0">
                <a:solidFill>
                  <a:schemeClr val="tx1">
                    <a:lumMod val="60000"/>
                    <a:lumOff val="40000"/>
                  </a:schemeClr>
                </a:solidFill>
              </a:rPr>
              <a:t>-Cité </a:t>
            </a:r>
            <a:br>
              <a:rPr lang="fr-CA" sz="2200" b="1" dirty="0">
                <a:solidFill>
                  <a:schemeClr val="tx1">
                    <a:lumMod val="60000"/>
                    <a:lumOff val="40000"/>
                  </a:schemeClr>
                </a:solidFill>
              </a:rPr>
            </a:br>
            <a:r>
              <a:rPr lang="fr-CA" sz="2200" dirty="0">
                <a:solidFill>
                  <a:schemeClr val="tx1">
                    <a:lumMod val="60000"/>
                    <a:lumOff val="40000"/>
                  </a:schemeClr>
                </a:solidFill>
              </a:rPr>
              <a:t>(pôle de Mirabel)</a:t>
            </a:r>
          </a:p>
          <a:p>
            <a:r>
              <a:rPr lang="fr-CA" sz="1600" dirty="0">
                <a:solidFill>
                  <a:schemeClr val="accent6">
                    <a:lumMod val="10000"/>
                  </a:schemeClr>
                </a:solidFill>
              </a:rPr>
              <a:t>Corridor de vol expérimental</a:t>
            </a:r>
          </a:p>
          <a:p>
            <a:r>
              <a:rPr lang="fr-CA" sz="1600" dirty="0">
                <a:solidFill>
                  <a:schemeClr val="accent6">
                    <a:lumMod val="10000"/>
                  </a:schemeClr>
                </a:solidFill>
              </a:rPr>
              <a:t>Infrastructures et équipements </a:t>
            </a:r>
            <a:br>
              <a:rPr lang="fr-CA" sz="1600" dirty="0">
                <a:solidFill>
                  <a:schemeClr val="accent6">
                    <a:lumMod val="10000"/>
                  </a:schemeClr>
                </a:solidFill>
              </a:rPr>
            </a:br>
            <a:r>
              <a:rPr lang="fr-CA" sz="1600" dirty="0">
                <a:solidFill>
                  <a:schemeClr val="accent6">
                    <a:lumMod val="10000"/>
                  </a:schemeClr>
                </a:solidFill>
              </a:rPr>
              <a:t>pour vol et essais</a:t>
            </a:r>
          </a:p>
          <a:p>
            <a:r>
              <a:rPr lang="fr-CA" sz="1600" dirty="0">
                <a:solidFill>
                  <a:schemeClr val="accent6">
                    <a:lumMod val="10000"/>
                  </a:schemeClr>
                </a:solidFill>
              </a:rPr>
              <a:t>Sensibilisation à l’émergence </a:t>
            </a:r>
            <a:br>
              <a:rPr lang="fr-CA" sz="1600" dirty="0">
                <a:solidFill>
                  <a:schemeClr val="accent6">
                    <a:lumMod val="10000"/>
                  </a:schemeClr>
                </a:solidFill>
              </a:rPr>
            </a:br>
            <a:r>
              <a:rPr lang="fr-CA" sz="1600" dirty="0">
                <a:solidFill>
                  <a:schemeClr val="accent6">
                    <a:lumMod val="10000"/>
                  </a:schemeClr>
                </a:solidFill>
              </a:rPr>
              <a:t>d’un nouveau secteur d’activité</a:t>
            </a:r>
          </a:p>
          <a:p>
            <a:r>
              <a:rPr lang="fr-CA" sz="1600" dirty="0">
                <a:solidFill>
                  <a:schemeClr val="accent6">
                    <a:lumMod val="10000"/>
                  </a:schemeClr>
                </a:solidFill>
              </a:rPr>
              <a:t>Projet Technologies pour la mobilité </a:t>
            </a:r>
            <a:r>
              <a:rPr lang="fr-CA" sz="1600">
                <a:solidFill>
                  <a:schemeClr val="accent6">
                    <a:lumMod val="10000"/>
                  </a:schemeClr>
                </a:solidFill>
              </a:rPr>
              <a:t>aérienne électrique</a:t>
            </a:r>
          </a:p>
          <a:p>
            <a:r>
              <a:rPr lang="fr-CA" sz="1600">
                <a:solidFill>
                  <a:schemeClr val="accent6">
                    <a:lumMod val="10000"/>
                  </a:schemeClr>
                </a:solidFill>
              </a:rPr>
              <a:t>Projet </a:t>
            </a:r>
            <a:r>
              <a:rPr lang="fr-CA" sz="1600" dirty="0">
                <a:solidFill>
                  <a:schemeClr val="accent6">
                    <a:lumMod val="10000"/>
                  </a:schemeClr>
                </a:solidFill>
              </a:rPr>
              <a:t>CRYSTAL d’Airbus</a:t>
            </a:r>
          </a:p>
        </p:txBody>
      </p:sp>
      <p:sp>
        <p:nvSpPr>
          <p:cNvPr id="18" name="Espace réservé du contenu 3">
            <a:extLst>
              <a:ext uri="{FF2B5EF4-FFF2-40B4-BE49-F238E27FC236}">
                <a16:creationId xmlns:a16="http://schemas.microsoft.com/office/drawing/2014/main" id="{89F9CCFD-9561-6553-2C80-332587B21724}"/>
              </a:ext>
            </a:extLst>
          </p:cNvPr>
          <p:cNvSpPr txBox="1">
            <a:spLocks/>
          </p:cNvSpPr>
          <p:nvPr>
            <p:custDataLst>
              <p:tags r:id="rId5"/>
            </p:custDataLst>
          </p:nvPr>
        </p:nvSpPr>
        <p:spPr>
          <a:xfrm>
            <a:off x="4712611" y="2367815"/>
            <a:ext cx="2766778" cy="2880000"/>
          </a:xfrm>
          <a:prstGeom prst="rect">
            <a:avLst/>
          </a:prstGeom>
        </p:spPr>
        <p:txBody>
          <a:bodyPr vert="horz" wrap="square" lIns="91440" tIns="45720" rIns="91440" bIns="45720" numCol="1" spcCol="360000" rtlCol="0" anchor="t">
            <a:noAutofit/>
          </a:bodyPr>
          <a:lstStyle>
            <a:lvl1pPr marL="285750" indent="-285750" algn="l" defTabSz="914400" rtl="0" eaLnBrk="1" latinLnBrk="0" hangingPunct="1">
              <a:lnSpc>
                <a:spcPct val="100000"/>
              </a:lnSpc>
              <a:spcBef>
                <a:spcPts val="0"/>
              </a:spcBef>
              <a:spcAft>
                <a:spcPts val="600"/>
              </a:spcAft>
              <a:buClr>
                <a:srgbClr val="003DA5"/>
              </a:buClr>
              <a:buFont typeface="Arial" panose="020B0604020202020204" pitchFamily="34" charset="0"/>
              <a:buChar char="•"/>
              <a:tabLst/>
              <a:defRPr sz="2800" b="0" i="0" kern="1200" baseline="0">
                <a:solidFill>
                  <a:srgbClr val="003DA5"/>
                </a:solidFill>
                <a:latin typeface="Arial Regular"/>
                <a:ea typeface="+mn-ea"/>
                <a:cs typeface="+mn-cs"/>
              </a:defRPr>
            </a:lvl1pPr>
            <a:lvl2pPr marL="685800" indent="-228600" algn="l" defTabSz="914400" rtl="0" eaLnBrk="1" latinLnBrk="0" hangingPunct="1">
              <a:lnSpc>
                <a:spcPct val="100000"/>
              </a:lnSpc>
              <a:spcBef>
                <a:spcPts val="0"/>
              </a:spcBef>
              <a:spcAft>
                <a:spcPts val="400"/>
              </a:spcAft>
              <a:buClr>
                <a:srgbClr val="003DA5"/>
              </a:buClr>
              <a:buFont typeface="Arial" panose="020B0604020202020204" pitchFamily="34" charset="0"/>
              <a:buChar char="•"/>
              <a:defRPr sz="2400" b="0" i="0" kern="1200">
                <a:solidFill>
                  <a:srgbClr val="000000"/>
                </a:solidFill>
                <a:latin typeface="Arial Regular"/>
                <a:ea typeface="+mn-ea"/>
                <a:cs typeface="+mn-cs"/>
              </a:defRPr>
            </a:lvl2pPr>
            <a:lvl3pPr marL="1143000" indent="-228600" algn="l" defTabSz="914400" rtl="0" eaLnBrk="1" latinLnBrk="0" hangingPunct="1">
              <a:lnSpc>
                <a:spcPct val="100000"/>
              </a:lnSpc>
              <a:spcBef>
                <a:spcPts val="0"/>
              </a:spcBef>
              <a:spcAft>
                <a:spcPts val="400"/>
              </a:spcAft>
              <a:buClr>
                <a:srgbClr val="4D75B5"/>
              </a:buClr>
              <a:buFont typeface="Arial" panose="020B0604020202020204" pitchFamily="34" charset="0"/>
              <a:buChar char="•"/>
              <a:defRPr sz="2000" b="0" i="0" kern="1200">
                <a:solidFill>
                  <a:srgbClr val="000000"/>
                </a:solidFill>
                <a:latin typeface="Arial Regular"/>
                <a:ea typeface="+mn-ea"/>
                <a:cs typeface="+mn-cs"/>
              </a:defRPr>
            </a:lvl3pPr>
            <a:lvl4pPr marL="1600200" indent="-228600" algn="l" defTabSz="914400" rtl="0" eaLnBrk="1" latinLnBrk="0" hangingPunct="1">
              <a:lnSpc>
                <a:spcPct val="100000"/>
              </a:lnSpc>
              <a:spcBef>
                <a:spcPts val="0"/>
              </a:spcBef>
              <a:spcAft>
                <a:spcPts val="400"/>
              </a:spcAft>
              <a:buClr>
                <a:srgbClr val="7390C1"/>
              </a:buClr>
              <a:buFont typeface="Arial" panose="020B0604020202020204" pitchFamily="34" charset="0"/>
              <a:buChar char="•"/>
              <a:defRPr sz="1800" b="0" i="0" kern="1200">
                <a:solidFill>
                  <a:srgbClr val="000000"/>
                </a:solidFill>
                <a:latin typeface="Arial Regular"/>
                <a:ea typeface="+mn-ea"/>
                <a:cs typeface="+mn-cs"/>
              </a:defRPr>
            </a:lvl4pPr>
            <a:lvl5pPr marL="2057400" indent="-228600" algn="l" defTabSz="914400" rtl="0" eaLnBrk="1" latinLnBrk="0" hangingPunct="1">
              <a:lnSpc>
                <a:spcPct val="100000"/>
              </a:lnSpc>
              <a:spcBef>
                <a:spcPts val="0"/>
              </a:spcBef>
              <a:spcAft>
                <a:spcPts val="400"/>
              </a:spcAft>
              <a:buClr>
                <a:srgbClr val="000000"/>
              </a:buClr>
              <a:buFont typeface="Arial" panose="020B0604020202020204" pitchFamily="34" charset="0"/>
              <a:buChar char="•"/>
              <a:defRPr sz="1800" b="0" i="0" kern="1200">
                <a:solidFill>
                  <a:srgbClr val="000000"/>
                </a:solidFill>
                <a:latin typeface="Arial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A" sz="2200" b="1" dirty="0" err="1">
                <a:solidFill>
                  <a:schemeClr val="tx1">
                    <a:lumMod val="60000"/>
                    <a:lumOff val="40000"/>
                  </a:schemeClr>
                </a:solidFill>
              </a:rPr>
              <a:t>Aéro</a:t>
            </a:r>
            <a:r>
              <a:rPr lang="fr-CA" sz="2200" b="1" dirty="0">
                <a:solidFill>
                  <a:schemeClr val="tx1">
                    <a:lumMod val="60000"/>
                    <a:lumOff val="40000"/>
                  </a:schemeClr>
                </a:solidFill>
              </a:rPr>
              <a:t>-Campus</a:t>
            </a:r>
            <a:r>
              <a:rPr lang="fr-CA" sz="2200" dirty="0">
                <a:solidFill>
                  <a:schemeClr val="tx1">
                    <a:lumMod val="60000"/>
                    <a:lumOff val="40000"/>
                  </a:schemeClr>
                </a:solidFill>
              </a:rPr>
              <a:t> </a:t>
            </a:r>
            <a:br>
              <a:rPr lang="fr-CA" sz="2200" dirty="0">
                <a:solidFill>
                  <a:schemeClr val="tx1">
                    <a:lumMod val="60000"/>
                    <a:lumOff val="40000"/>
                  </a:schemeClr>
                </a:solidFill>
              </a:rPr>
            </a:br>
            <a:r>
              <a:rPr lang="fr-CA" sz="2200" dirty="0">
                <a:solidFill>
                  <a:schemeClr val="tx1">
                    <a:lumMod val="60000"/>
                    <a:lumOff val="40000"/>
                  </a:schemeClr>
                </a:solidFill>
              </a:rPr>
              <a:t>(pôle de Longueuil)</a:t>
            </a:r>
          </a:p>
          <a:p>
            <a:r>
              <a:rPr lang="fr-CA" sz="1600" dirty="0">
                <a:solidFill>
                  <a:schemeClr val="accent6">
                    <a:lumMod val="10000"/>
                  </a:schemeClr>
                </a:solidFill>
              </a:rPr>
              <a:t>Nouveau département </a:t>
            </a:r>
            <a:br>
              <a:rPr lang="fr-CA" sz="1600" dirty="0">
                <a:solidFill>
                  <a:schemeClr val="accent6">
                    <a:lumMod val="10000"/>
                  </a:schemeClr>
                </a:solidFill>
              </a:rPr>
            </a:br>
            <a:r>
              <a:rPr lang="fr-CA" sz="1600" dirty="0">
                <a:solidFill>
                  <a:schemeClr val="accent6">
                    <a:lumMod val="10000"/>
                  </a:schemeClr>
                </a:solidFill>
              </a:rPr>
              <a:t>de génie aérospatial</a:t>
            </a:r>
          </a:p>
          <a:p>
            <a:r>
              <a:rPr lang="fr-CA" sz="1600" dirty="0">
                <a:solidFill>
                  <a:schemeClr val="accent6">
                    <a:lumMod val="10000"/>
                  </a:schemeClr>
                </a:solidFill>
              </a:rPr>
              <a:t>Centre d’excellence </a:t>
            </a:r>
            <a:br>
              <a:rPr lang="fr-CA" sz="1600" dirty="0">
                <a:solidFill>
                  <a:schemeClr val="accent6">
                    <a:lumMod val="10000"/>
                  </a:schemeClr>
                </a:solidFill>
              </a:rPr>
            </a:br>
            <a:r>
              <a:rPr lang="fr-CA" sz="1600" dirty="0">
                <a:solidFill>
                  <a:schemeClr val="accent6">
                    <a:lumMod val="10000"/>
                  </a:schemeClr>
                </a:solidFill>
              </a:rPr>
              <a:t>en propulsion hybride</a:t>
            </a:r>
          </a:p>
          <a:p>
            <a:r>
              <a:rPr lang="fr-CA" sz="1600" dirty="0">
                <a:solidFill>
                  <a:schemeClr val="accent6">
                    <a:lumMod val="10000"/>
                  </a:schemeClr>
                </a:solidFill>
              </a:rPr>
              <a:t>Centre de certification </a:t>
            </a:r>
            <a:br>
              <a:rPr lang="fr-CA" sz="1600" dirty="0">
                <a:solidFill>
                  <a:schemeClr val="accent6">
                    <a:lumMod val="10000"/>
                  </a:schemeClr>
                </a:solidFill>
              </a:rPr>
            </a:br>
            <a:r>
              <a:rPr lang="fr-CA" sz="1600" dirty="0">
                <a:solidFill>
                  <a:schemeClr val="accent6">
                    <a:lumMod val="10000"/>
                  </a:schemeClr>
                </a:solidFill>
              </a:rPr>
              <a:t>et d’essai en vol</a:t>
            </a:r>
          </a:p>
        </p:txBody>
      </p:sp>
      <p:sp>
        <p:nvSpPr>
          <p:cNvPr id="19" name="Espace réservé du contenu 3">
            <a:extLst>
              <a:ext uri="{FF2B5EF4-FFF2-40B4-BE49-F238E27FC236}">
                <a16:creationId xmlns:a16="http://schemas.microsoft.com/office/drawing/2014/main" id="{5CB0B0D2-F389-3CD3-AF8E-FD41FAE05C55}"/>
              </a:ext>
            </a:extLst>
          </p:cNvPr>
          <p:cNvSpPr txBox="1">
            <a:spLocks/>
          </p:cNvSpPr>
          <p:nvPr>
            <p:custDataLst>
              <p:tags r:id="rId6"/>
            </p:custDataLst>
          </p:nvPr>
        </p:nvSpPr>
        <p:spPr>
          <a:xfrm>
            <a:off x="8688288" y="2367815"/>
            <a:ext cx="3600000" cy="2880000"/>
          </a:xfrm>
          <a:prstGeom prst="rect">
            <a:avLst/>
          </a:prstGeom>
        </p:spPr>
        <p:txBody>
          <a:bodyPr vert="horz" wrap="square" lIns="91440" tIns="45720" rIns="91440" bIns="45720" numCol="1" spcCol="360000" rtlCol="0" anchor="t">
            <a:noAutofit/>
          </a:bodyPr>
          <a:lstStyle>
            <a:lvl1pPr marL="285750" indent="-285750" algn="l" defTabSz="914400" rtl="0" eaLnBrk="1" latinLnBrk="0" hangingPunct="1">
              <a:lnSpc>
                <a:spcPct val="100000"/>
              </a:lnSpc>
              <a:spcBef>
                <a:spcPts val="0"/>
              </a:spcBef>
              <a:spcAft>
                <a:spcPts val="600"/>
              </a:spcAft>
              <a:buClr>
                <a:srgbClr val="003DA5"/>
              </a:buClr>
              <a:buFont typeface="Arial" panose="020B0604020202020204" pitchFamily="34" charset="0"/>
              <a:buChar char="•"/>
              <a:tabLst/>
              <a:defRPr sz="2800" b="0" i="0" kern="1200" baseline="0">
                <a:solidFill>
                  <a:srgbClr val="003DA5"/>
                </a:solidFill>
                <a:latin typeface="Arial Regular"/>
                <a:ea typeface="+mn-ea"/>
                <a:cs typeface="+mn-cs"/>
              </a:defRPr>
            </a:lvl1pPr>
            <a:lvl2pPr marL="685800" indent="-228600" algn="l" defTabSz="914400" rtl="0" eaLnBrk="1" latinLnBrk="0" hangingPunct="1">
              <a:lnSpc>
                <a:spcPct val="100000"/>
              </a:lnSpc>
              <a:spcBef>
                <a:spcPts val="0"/>
              </a:spcBef>
              <a:spcAft>
                <a:spcPts val="400"/>
              </a:spcAft>
              <a:buClr>
                <a:srgbClr val="003DA5"/>
              </a:buClr>
              <a:buFont typeface="Arial" panose="020B0604020202020204" pitchFamily="34" charset="0"/>
              <a:buChar char="•"/>
              <a:defRPr sz="2400" b="0" i="0" kern="1200">
                <a:solidFill>
                  <a:srgbClr val="000000"/>
                </a:solidFill>
                <a:latin typeface="Arial Regular"/>
                <a:ea typeface="+mn-ea"/>
                <a:cs typeface="+mn-cs"/>
              </a:defRPr>
            </a:lvl2pPr>
            <a:lvl3pPr marL="1143000" indent="-228600" algn="l" defTabSz="914400" rtl="0" eaLnBrk="1" latinLnBrk="0" hangingPunct="1">
              <a:lnSpc>
                <a:spcPct val="100000"/>
              </a:lnSpc>
              <a:spcBef>
                <a:spcPts val="0"/>
              </a:spcBef>
              <a:spcAft>
                <a:spcPts val="400"/>
              </a:spcAft>
              <a:buClr>
                <a:srgbClr val="4D75B5"/>
              </a:buClr>
              <a:buFont typeface="Arial" panose="020B0604020202020204" pitchFamily="34" charset="0"/>
              <a:buChar char="•"/>
              <a:defRPr sz="2000" b="0" i="0" kern="1200">
                <a:solidFill>
                  <a:srgbClr val="000000"/>
                </a:solidFill>
                <a:latin typeface="Arial Regular"/>
                <a:ea typeface="+mn-ea"/>
                <a:cs typeface="+mn-cs"/>
              </a:defRPr>
            </a:lvl3pPr>
            <a:lvl4pPr marL="1600200" indent="-228600" algn="l" defTabSz="914400" rtl="0" eaLnBrk="1" latinLnBrk="0" hangingPunct="1">
              <a:lnSpc>
                <a:spcPct val="100000"/>
              </a:lnSpc>
              <a:spcBef>
                <a:spcPts val="0"/>
              </a:spcBef>
              <a:spcAft>
                <a:spcPts val="400"/>
              </a:spcAft>
              <a:buClr>
                <a:srgbClr val="7390C1"/>
              </a:buClr>
              <a:buFont typeface="Arial" panose="020B0604020202020204" pitchFamily="34" charset="0"/>
              <a:buChar char="•"/>
              <a:defRPr sz="1800" b="0" i="0" kern="1200">
                <a:solidFill>
                  <a:srgbClr val="000000"/>
                </a:solidFill>
                <a:latin typeface="Arial Regular"/>
                <a:ea typeface="+mn-ea"/>
                <a:cs typeface="+mn-cs"/>
              </a:defRPr>
            </a:lvl4pPr>
            <a:lvl5pPr marL="2057400" indent="-228600" algn="l" defTabSz="914400" rtl="0" eaLnBrk="1" latinLnBrk="0" hangingPunct="1">
              <a:lnSpc>
                <a:spcPct val="100000"/>
              </a:lnSpc>
              <a:spcBef>
                <a:spcPts val="0"/>
              </a:spcBef>
              <a:spcAft>
                <a:spcPts val="400"/>
              </a:spcAft>
              <a:buClr>
                <a:srgbClr val="000000"/>
              </a:buClr>
              <a:buFont typeface="Arial" panose="020B0604020202020204" pitchFamily="34" charset="0"/>
              <a:buChar char="•"/>
              <a:defRPr sz="1800" b="0" i="0" kern="1200">
                <a:solidFill>
                  <a:srgbClr val="000000"/>
                </a:solidFill>
                <a:latin typeface="Arial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A" sz="2200" b="1" dirty="0" err="1">
                <a:solidFill>
                  <a:schemeClr val="tx1">
                    <a:lumMod val="60000"/>
                    <a:lumOff val="40000"/>
                  </a:schemeClr>
                </a:solidFill>
              </a:rPr>
              <a:t>Aéro</a:t>
            </a:r>
            <a:r>
              <a:rPr lang="fr-CA" sz="2200" b="1" dirty="0">
                <a:solidFill>
                  <a:schemeClr val="tx1">
                    <a:lumMod val="60000"/>
                    <a:lumOff val="40000"/>
                  </a:schemeClr>
                </a:solidFill>
              </a:rPr>
              <a:t>-Hub</a:t>
            </a:r>
            <a:r>
              <a:rPr lang="fr-CA" sz="2200" dirty="0">
                <a:solidFill>
                  <a:schemeClr val="tx1">
                    <a:lumMod val="60000"/>
                    <a:lumOff val="40000"/>
                  </a:schemeClr>
                </a:solidFill>
              </a:rPr>
              <a:t> </a:t>
            </a:r>
            <a:br>
              <a:rPr lang="fr-CA" sz="2200" dirty="0">
                <a:solidFill>
                  <a:schemeClr val="tx1">
                    <a:lumMod val="60000"/>
                    <a:lumOff val="40000"/>
                  </a:schemeClr>
                </a:solidFill>
              </a:rPr>
            </a:br>
            <a:r>
              <a:rPr lang="fr-CA" sz="2200" dirty="0">
                <a:solidFill>
                  <a:schemeClr val="tx1">
                    <a:lumMod val="60000"/>
                    <a:lumOff val="40000"/>
                  </a:schemeClr>
                </a:solidFill>
              </a:rPr>
              <a:t>(pôle de Montréal)</a:t>
            </a:r>
          </a:p>
          <a:p>
            <a:r>
              <a:rPr lang="fr-CA" sz="1500" dirty="0">
                <a:solidFill>
                  <a:schemeClr val="accent6">
                    <a:lumMod val="10000"/>
                  </a:schemeClr>
                </a:solidFill>
              </a:rPr>
              <a:t>Centre d’essais en vol </a:t>
            </a:r>
            <a:br>
              <a:rPr lang="fr-CA" sz="1500" dirty="0">
                <a:solidFill>
                  <a:schemeClr val="accent6">
                    <a:lumMod val="10000"/>
                  </a:schemeClr>
                </a:solidFill>
              </a:rPr>
            </a:br>
            <a:r>
              <a:rPr lang="fr-CA" sz="1500" dirty="0">
                <a:solidFill>
                  <a:schemeClr val="accent6">
                    <a:lumMod val="10000"/>
                  </a:schemeClr>
                </a:solidFill>
              </a:rPr>
              <a:t>de performance intérieure </a:t>
            </a:r>
            <a:br>
              <a:rPr lang="fr-CA" sz="1500" dirty="0">
                <a:solidFill>
                  <a:schemeClr val="accent6">
                    <a:lumMod val="10000"/>
                  </a:schemeClr>
                </a:solidFill>
              </a:rPr>
            </a:br>
            <a:r>
              <a:rPr lang="fr-CA" sz="1500" dirty="0">
                <a:solidFill>
                  <a:schemeClr val="accent6">
                    <a:lumMod val="10000"/>
                  </a:schemeClr>
                </a:solidFill>
              </a:rPr>
              <a:t>et extérieure de drones</a:t>
            </a:r>
          </a:p>
          <a:p>
            <a:r>
              <a:rPr lang="fr-CA" sz="1500" dirty="0">
                <a:solidFill>
                  <a:schemeClr val="accent6">
                    <a:lumMod val="10000"/>
                  </a:schemeClr>
                </a:solidFill>
              </a:rPr>
              <a:t>Expérimentation en fabrication </a:t>
            </a:r>
            <a:br>
              <a:rPr lang="fr-CA" sz="1500" dirty="0">
                <a:solidFill>
                  <a:schemeClr val="accent6">
                    <a:lumMod val="10000"/>
                  </a:schemeClr>
                </a:solidFill>
              </a:rPr>
            </a:br>
            <a:r>
              <a:rPr lang="fr-CA" sz="1500" dirty="0">
                <a:solidFill>
                  <a:schemeClr val="accent6">
                    <a:lumMod val="10000"/>
                  </a:schemeClr>
                </a:solidFill>
              </a:rPr>
              <a:t>de pointe et en robotique</a:t>
            </a:r>
          </a:p>
          <a:p>
            <a:r>
              <a:rPr lang="fr-CA" sz="1500" dirty="0">
                <a:solidFill>
                  <a:schemeClr val="accent6">
                    <a:lumMod val="10000"/>
                  </a:schemeClr>
                </a:solidFill>
              </a:rPr>
              <a:t>Volière intérieure/extérieure </a:t>
            </a:r>
            <a:br>
              <a:rPr lang="fr-CA" sz="1500" dirty="0">
                <a:solidFill>
                  <a:schemeClr val="accent6">
                    <a:lumMod val="10000"/>
                  </a:schemeClr>
                </a:solidFill>
              </a:rPr>
            </a:br>
            <a:r>
              <a:rPr lang="fr-CA" sz="1500" dirty="0">
                <a:solidFill>
                  <a:schemeClr val="accent6">
                    <a:lumMod val="10000"/>
                  </a:schemeClr>
                </a:solidFill>
              </a:rPr>
              <a:t>pour les drones</a:t>
            </a:r>
          </a:p>
          <a:p>
            <a:r>
              <a:rPr lang="fr-CA" sz="1500" dirty="0">
                <a:solidFill>
                  <a:schemeClr val="accent6">
                    <a:lumMod val="10000"/>
                  </a:schemeClr>
                </a:solidFill>
              </a:rPr>
              <a:t>Accélération de la recherche </a:t>
            </a:r>
            <a:br>
              <a:rPr lang="fr-CA" sz="1500" dirty="0">
                <a:solidFill>
                  <a:schemeClr val="accent6">
                    <a:lumMod val="10000"/>
                  </a:schemeClr>
                </a:solidFill>
              </a:rPr>
            </a:br>
            <a:r>
              <a:rPr lang="fr-CA" sz="1500" dirty="0">
                <a:solidFill>
                  <a:schemeClr val="accent6">
                    <a:lumMod val="10000"/>
                  </a:schemeClr>
                </a:solidFill>
              </a:rPr>
              <a:t>et de l’innovation</a:t>
            </a:r>
          </a:p>
        </p:txBody>
      </p:sp>
      <p:cxnSp>
        <p:nvCxnSpPr>
          <p:cNvPr id="21" name="Connecteur droit 20">
            <a:extLst>
              <a:ext uri="{FF2B5EF4-FFF2-40B4-BE49-F238E27FC236}">
                <a16:creationId xmlns:a16="http://schemas.microsoft.com/office/drawing/2014/main" id="{D6D19F31-0D69-59AF-C13B-C61590A1A579}"/>
              </a:ext>
            </a:extLst>
          </p:cNvPr>
          <p:cNvCxnSpPr>
            <a:cxnSpLocks/>
          </p:cNvCxnSpPr>
          <p:nvPr/>
        </p:nvCxnSpPr>
        <p:spPr>
          <a:xfrm>
            <a:off x="4225491" y="2512193"/>
            <a:ext cx="0" cy="2858703"/>
          </a:xfrm>
          <a:prstGeom prst="line">
            <a:avLst/>
          </a:prstGeom>
          <a:ln w="28575">
            <a:solidFill>
              <a:schemeClr val="tx1">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23" name="Connecteur droit 22">
            <a:extLst>
              <a:ext uri="{FF2B5EF4-FFF2-40B4-BE49-F238E27FC236}">
                <a16:creationId xmlns:a16="http://schemas.microsoft.com/office/drawing/2014/main" id="{A236E317-C24A-FFAB-68D9-439F1FFE07EF}"/>
              </a:ext>
            </a:extLst>
          </p:cNvPr>
          <p:cNvCxnSpPr>
            <a:cxnSpLocks/>
          </p:cNvCxnSpPr>
          <p:nvPr/>
        </p:nvCxnSpPr>
        <p:spPr>
          <a:xfrm>
            <a:off x="8194584" y="2512193"/>
            <a:ext cx="0" cy="2858703"/>
          </a:xfrm>
          <a:prstGeom prst="line">
            <a:avLst/>
          </a:prstGeom>
          <a:ln w="28575">
            <a:solidFill>
              <a:schemeClr val="tx1">
                <a:lumMod val="60000"/>
                <a:lumOff val="40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343502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C92EB-8102-0E68-B02C-60FC4F38AD0F}"/>
            </a:ext>
          </a:extLst>
        </p:cNvPr>
        <p:cNvGrpSpPr/>
        <p:nvPr/>
      </p:nvGrpSpPr>
      <p:grpSpPr>
        <a:xfrm>
          <a:off x="0" y="0"/>
          <a:ext cx="0" cy="0"/>
          <a:chOff x="0" y="0"/>
          <a:chExt cx="0" cy="0"/>
        </a:xfrm>
      </p:grpSpPr>
      <p:pic>
        <p:nvPicPr>
          <p:cNvPr id="3074" name="Picture 2">
            <a:extLst>
              <a:ext uri="{FF2B5EF4-FFF2-40B4-BE49-F238E27FC236}">
                <a16:creationId xmlns:a16="http://schemas.microsoft.com/office/drawing/2014/main" id="{8F14D29D-BCC5-70C7-176E-83EC3B7D3145}"/>
              </a:ext>
            </a:extLst>
          </p:cNvPr>
          <p:cNvPicPr>
            <a:picLocks noChangeAspect="1" noChangeArrowheads="1"/>
          </p:cNvPicPr>
          <p:nvPr>
            <p:custDataLst>
              <p:tags r:id="rId1"/>
            </p:custDataLst>
          </p:nvPr>
        </p:nvPicPr>
        <p:blipFill rotWithShape="1">
          <a:blip r:embed="rId11" cstate="print">
            <a:extLst>
              <a:ext uri="{28A0092B-C50C-407E-A947-70E740481C1C}">
                <a14:useLocalDpi xmlns:a14="http://schemas.microsoft.com/office/drawing/2010/main" val="0"/>
              </a:ext>
            </a:extLst>
          </a:blip>
          <a:srcRect l="2" t="16009" r="59150" b="16241"/>
          <a:stretch/>
        </p:blipFill>
        <p:spPr bwMode="auto">
          <a:xfrm>
            <a:off x="0" y="-1"/>
            <a:ext cx="5037582" cy="5664201"/>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B7F73269-4CE4-58E0-CA4C-1CF2A987EBB3}"/>
              </a:ext>
            </a:extLst>
          </p:cNvPr>
          <p:cNvSpPr>
            <a:spLocks noGrp="1"/>
          </p:cNvSpPr>
          <p:nvPr>
            <p:ph type="title"/>
            <p:custDataLst>
              <p:tags r:id="rId2"/>
            </p:custDataLst>
          </p:nvPr>
        </p:nvSpPr>
        <p:spPr>
          <a:xfrm>
            <a:off x="303906" y="188912"/>
            <a:ext cx="4433194" cy="5472113"/>
          </a:xfrm>
        </p:spPr>
        <p:txBody>
          <a:bodyPr anchor="ctr">
            <a:normAutofit/>
          </a:bodyPr>
          <a:lstStyle/>
          <a:p>
            <a:r>
              <a:rPr lang="fr-FR" sz="3600" dirty="0">
                <a:solidFill>
                  <a:schemeClr val="bg1"/>
                </a:solidFill>
              </a:rPr>
              <a:t>Avec vous, </a:t>
            </a:r>
            <a:br>
              <a:rPr lang="fr-FR" sz="3600" dirty="0">
                <a:solidFill>
                  <a:schemeClr val="bg1"/>
                </a:solidFill>
              </a:rPr>
            </a:br>
            <a:r>
              <a:rPr lang="fr-FR" sz="3600" dirty="0">
                <a:solidFill>
                  <a:schemeClr val="bg1"/>
                </a:solidFill>
              </a:rPr>
              <a:t>LA DRONAUTIQUE DU QUÉBEC poursuivra </a:t>
            </a:r>
            <a:br>
              <a:rPr lang="fr-FR" sz="3600" dirty="0">
                <a:solidFill>
                  <a:schemeClr val="bg1"/>
                </a:solidFill>
              </a:rPr>
            </a:br>
            <a:r>
              <a:rPr lang="fr-FR" sz="3600" dirty="0">
                <a:solidFill>
                  <a:schemeClr val="bg1"/>
                </a:solidFill>
              </a:rPr>
              <a:t>son envol </a:t>
            </a:r>
            <a:br>
              <a:rPr lang="fr-FR" sz="3600" dirty="0">
                <a:solidFill>
                  <a:schemeClr val="bg1"/>
                </a:solidFill>
              </a:rPr>
            </a:br>
            <a:r>
              <a:rPr lang="fr-FR" sz="3600" dirty="0">
                <a:solidFill>
                  <a:schemeClr val="bg1"/>
                </a:solidFill>
              </a:rPr>
              <a:t>dans le monde</a:t>
            </a:r>
          </a:p>
        </p:txBody>
      </p:sp>
      <p:sp>
        <p:nvSpPr>
          <p:cNvPr id="9" name="Espace réservé du contenu 8">
            <a:extLst>
              <a:ext uri="{FF2B5EF4-FFF2-40B4-BE49-F238E27FC236}">
                <a16:creationId xmlns:a16="http://schemas.microsoft.com/office/drawing/2014/main" id="{8FC5CA9C-7014-0B2E-C7CF-8389DEDF7EEC}"/>
              </a:ext>
            </a:extLst>
          </p:cNvPr>
          <p:cNvSpPr>
            <a:spLocks noGrp="1"/>
          </p:cNvSpPr>
          <p:nvPr>
            <p:ph idx="12"/>
            <p:custDataLst>
              <p:tags r:id="rId3"/>
            </p:custDataLst>
          </p:nvPr>
        </p:nvSpPr>
        <p:spPr>
          <a:xfrm>
            <a:off x="2666999" y="5848495"/>
            <a:ext cx="4551793" cy="806305"/>
          </a:xfrm>
        </p:spPr>
        <p:txBody>
          <a:bodyPr>
            <a:noAutofit/>
          </a:bodyPr>
          <a:lstStyle/>
          <a:p>
            <a:pPr marL="0" indent="0">
              <a:buNone/>
            </a:pPr>
            <a:r>
              <a:rPr lang="fr-FR" sz="1250" dirty="0">
                <a:solidFill>
                  <a:schemeClr val="bg1"/>
                </a:solidFill>
              </a:rPr>
              <a:t>Réalisé en étroite collaboration avec l’écosystème </a:t>
            </a:r>
            <a:br>
              <a:rPr lang="fr-FR" sz="1250" dirty="0">
                <a:solidFill>
                  <a:schemeClr val="bg1"/>
                </a:solidFill>
              </a:rPr>
            </a:br>
            <a:r>
              <a:rPr lang="fr-FR" sz="1250" dirty="0">
                <a:solidFill>
                  <a:schemeClr val="bg1"/>
                </a:solidFill>
              </a:rPr>
              <a:t>de la </a:t>
            </a:r>
            <a:r>
              <a:rPr lang="fr-FR" sz="1250" dirty="0" err="1">
                <a:solidFill>
                  <a:schemeClr val="bg1"/>
                </a:solidFill>
              </a:rPr>
              <a:t>dronautique</a:t>
            </a:r>
            <a:r>
              <a:rPr lang="fr-FR" sz="1250" dirty="0">
                <a:solidFill>
                  <a:schemeClr val="bg1"/>
                </a:solidFill>
              </a:rPr>
              <a:t> québécoise, le ministère des Relations internationales et de la Francophonie et le ministère </a:t>
            </a:r>
            <a:br>
              <a:rPr lang="fr-FR" sz="1250" dirty="0">
                <a:solidFill>
                  <a:schemeClr val="bg1"/>
                </a:solidFill>
              </a:rPr>
            </a:br>
            <a:r>
              <a:rPr lang="fr-FR" sz="1250" dirty="0">
                <a:solidFill>
                  <a:schemeClr val="bg1"/>
                </a:solidFill>
              </a:rPr>
              <a:t>de l’Économie, de l’Innovation et de l’Énergie.</a:t>
            </a:r>
          </a:p>
        </p:txBody>
      </p:sp>
      <p:sp>
        <p:nvSpPr>
          <p:cNvPr id="11" name="Espace réservé du texte 10">
            <a:extLst>
              <a:ext uri="{FF2B5EF4-FFF2-40B4-BE49-F238E27FC236}">
                <a16:creationId xmlns:a16="http://schemas.microsoft.com/office/drawing/2014/main" id="{ABCF4969-FA23-C8E8-815B-326EA01EE728}"/>
              </a:ext>
            </a:extLst>
          </p:cNvPr>
          <p:cNvSpPr>
            <a:spLocks noGrp="1"/>
          </p:cNvSpPr>
          <p:nvPr>
            <p:ph type="body" idx="14"/>
            <p:custDataLst>
              <p:tags r:id="rId4"/>
            </p:custDataLst>
          </p:nvPr>
        </p:nvSpPr>
        <p:spPr>
          <a:xfrm>
            <a:off x="5267325" y="1220132"/>
            <a:ext cx="4645026" cy="458511"/>
          </a:xfrm>
        </p:spPr>
        <p:txBody>
          <a:bodyPr/>
          <a:lstStyle/>
          <a:p>
            <a:r>
              <a:rPr lang="fr-FR" sz="3600" dirty="0">
                <a:solidFill>
                  <a:schemeClr val="tx1">
                    <a:lumMod val="60000"/>
                    <a:lumOff val="40000"/>
                  </a:schemeClr>
                </a:solidFill>
              </a:rPr>
              <a:t>Pour toute question</a:t>
            </a:r>
          </a:p>
        </p:txBody>
      </p:sp>
      <p:pic>
        <p:nvPicPr>
          <p:cNvPr id="17" name="Graphique 16" descr="Téléphone à haut-parleur contour">
            <a:extLst>
              <a:ext uri="{FF2B5EF4-FFF2-40B4-BE49-F238E27FC236}">
                <a16:creationId xmlns:a16="http://schemas.microsoft.com/office/drawing/2014/main" id="{9CC38B19-3977-01DF-7EDC-4B7664A85F4A}"/>
              </a:ext>
            </a:extLst>
          </p:cNvPr>
          <p:cNvPicPr>
            <a:picLocks noChangeAspect="1"/>
          </p:cNvPicPr>
          <p:nvPr>
            <p:custDataLst>
              <p:tags r:id="rId5"/>
            </p:custDataLst>
          </p:nvPr>
        </p:nvPicPr>
        <p:blipFill>
          <a:blip r:embed="rId12">
            <a:extLst>
              <a:ext uri="{96DAC541-7B7A-43D3-8B79-37D633B846F1}">
                <asvg:svgBlip xmlns:asvg="http://schemas.microsoft.com/office/drawing/2016/SVG/main" r:embed="rId13"/>
              </a:ext>
            </a:extLst>
          </a:blip>
          <a:stretch>
            <a:fillRect/>
          </a:stretch>
        </p:blipFill>
        <p:spPr>
          <a:xfrm>
            <a:off x="5298284" y="2748751"/>
            <a:ext cx="489665" cy="489665"/>
          </a:xfrm>
          <a:prstGeom prst="rect">
            <a:avLst/>
          </a:prstGeom>
        </p:spPr>
      </p:pic>
      <p:pic>
        <p:nvPicPr>
          <p:cNvPr id="14" name="Graphique 13" descr="Enveloppe contour">
            <a:extLst>
              <a:ext uri="{FF2B5EF4-FFF2-40B4-BE49-F238E27FC236}">
                <a16:creationId xmlns:a16="http://schemas.microsoft.com/office/drawing/2014/main" id="{06C70DA1-5729-0F28-8A14-8AA21AC30631}"/>
              </a:ext>
            </a:extLst>
          </p:cNvPr>
          <p:cNvPicPr>
            <a:picLocks noChangeAspect="1"/>
          </p:cNvPicPr>
          <p:nvPr>
            <p:custDataLst>
              <p:tags r:id="rId6"/>
            </p:custDataLst>
          </p:nvPr>
        </p:nvPicPr>
        <p:blipFill>
          <a:blip r:embed="rId14">
            <a:extLst>
              <a:ext uri="{96DAC541-7B7A-43D3-8B79-37D633B846F1}">
                <asvg:svgBlip xmlns:asvg="http://schemas.microsoft.com/office/drawing/2016/SVG/main" r:embed="rId15"/>
              </a:ext>
            </a:extLst>
          </a:blip>
          <a:stretch>
            <a:fillRect/>
          </a:stretch>
        </p:blipFill>
        <p:spPr>
          <a:xfrm>
            <a:off x="5359263" y="3206611"/>
            <a:ext cx="400983" cy="400983"/>
          </a:xfrm>
          <a:prstGeom prst="rect">
            <a:avLst/>
          </a:prstGeom>
        </p:spPr>
      </p:pic>
      <p:pic>
        <p:nvPicPr>
          <p:cNvPr id="19" name="Graphique 18" descr="Quadrirotor contour">
            <a:extLst>
              <a:ext uri="{FF2B5EF4-FFF2-40B4-BE49-F238E27FC236}">
                <a16:creationId xmlns:a16="http://schemas.microsoft.com/office/drawing/2014/main" id="{6C768C8B-CBB6-2C92-3DE7-C94595705C59}"/>
              </a:ext>
            </a:extLst>
          </p:cNvPr>
          <p:cNvPicPr>
            <a:picLocks noChangeAspect="1"/>
          </p:cNvPicPr>
          <p:nvPr>
            <p:custDataLst>
              <p:tags r:id="rId7"/>
            </p:custDataLst>
          </p:nvPr>
        </p:nvPicPr>
        <p:blipFill>
          <a:blip r:embed="rId16">
            <a:extLst>
              <a:ext uri="{96DAC541-7B7A-43D3-8B79-37D633B846F1}">
                <asvg:svgBlip xmlns:asvg="http://schemas.microsoft.com/office/drawing/2016/SVG/main" r:embed="rId17"/>
              </a:ext>
            </a:extLst>
          </a:blip>
          <a:stretch>
            <a:fillRect/>
          </a:stretch>
        </p:blipFill>
        <p:spPr>
          <a:xfrm rot="21098636">
            <a:off x="5144245" y="3606735"/>
            <a:ext cx="1607960" cy="1607960"/>
          </a:xfrm>
          <a:prstGeom prst="rect">
            <a:avLst/>
          </a:prstGeom>
        </p:spPr>
      </p:pic>
      <p:sp>
        <p:nvSpPr>
          <p:cNvPr id="6" name="Rectangle 5">
            <a:extLst>
              <a:ext uri="{FF2B5EF4-FFF2-40B4-BE49-F238E27FC236}">
                <a16:creationId xmlns:a16="http://schemas.microsoft.com/office/drawing/2014/main" id="{64C8C994-36A3-8344-13CB-6B0BD49E608C}"/>
              </a:ext>
            </a:extLst>
          </p:cNvPr>
          <p:cNvSpPr/>
          <p:nvPr/>
        </p:nvSpPr>
        <p:spPr>
          <a:xfrm>
            <a:off x="6717031" y="3971925"/>
            <a:ext cx="4156710" cy="314325"/>
          </a:xfrm>
          <a:prstGeom prst="rect">
            <a:avLst/>
          </a:prstGeom>
          <a:solidFill>
            <a:schemeClr val="tx1">
              <a:lumMod val="20000"/>
              <a:lumOff val="80000"/>
              <a:alpha val="9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6" name="Espace réservé du contenu 9">
            <a:extLst>
              <a:ext uri="{FF2B5EF4-FFF2-40B4-BE49-F238E27FC236}">
                <a16:creationId xmlns:a16="http://schemas.microsoft.com/office/drawing/2014/main" id="{EB23A183-0A48-8E80-9858-3E7E76B4A124}"/>
              </a:ext>
            </a:extLst>
          </p:cNvPr>
          <p:cNvSpPr txBox="1">
            <a:spLocks/>
          </p:cNvSpPr>
          <p:nvPr>
            <p:custDataLst>
              <p:tags r:id="rId8"/>
            </p:custDataLst>
          </p:nvPr>
        </p:nvSpPr>
        <p:spPr>
          <a:xfrm>
            <a:off x="5267324" y="1943101"/>
            <a:ext cx="6924675" cy="3171824"/>
          </a:xfrm>
          <a:prstGeom prst="rect">
            <a:avLst/>
          </a:prstGeom>
        </p:spPr>
        <p:txBody>
          <a:bodyPr vert="horz" wrap="square" lIns="91440" tIns="45720" rIns="91440" bIns="45720" rtlCol="0">
            <a:normAutofit/>
          </a:bodyPr>
          <a:lstStyle>
            <a:lvl1pPr marL="285750" indent="-285750" algn="l" defTabSz="914400" rtl="0" eaLnBrk="1" latinLnBrk="0" hangingPunct="1">
              <a:lnSpc>
                <a:spcPct val="100000"/>
              </a:lnSpc>
              <a:spcBef>
                <a:spcPts val="0"/>
              </a:spcBef>
              <a:spcAft>
                <a:spcPts val="400"/>
              </a:spcAft>
              <a:buClr>
                <a:srgbClr val="003DA5"/>
              </a:buClr>
              <a:buFont typeface="Arial" panose="020B0604020202020204" pitchFamily="34" charset="0"/>
              <a:buChar char="•"/>
              <a:tabLst/>
              <a:defRPr sz="2800" b="0" i="0" kern="1200" baseline="0">
                <a:solidFill>
                  <a:srgbClr val="003DA5"/>
                </a:solidFill>
                <a:latin typeface="Arial Regular"/>
                <a:ea typeface="+mn-ea"/>
                <a:cs typeface="+mn-cs"/>
              </a:defRPr>
            </a:lvl1pPr>
            <a:lvl2pPr marL="685800" indent="-228600" algn="l" defTabSz="914400" rtl="0" eaLnBrk="1" latinLnBrk="0" hangingPunct="1">
              <a:lnSpc>
                <a:spcPct val="100000"/>
              </a:lnSpc>
              <a:spcBef>
                <a:spcPts val="0"/>
              </a:spcBef>
              <a:spcAft>
                <a:spcPts val="400"/>
              </a:spcAft>
              <a:buClr>
                <a:srgbClr val="003DA5"/>
              </a:buClr>
              <a:buFont typeface="Arial" panose="020B0604020202020204" pitchFamily="34" charset="0"/>
              <a:buChar char="•"/>
              <a:defRPr sz="2400" b="0" i="0" kern="1200">
                <a:solidFill>
                  <a:srgbClr val="000000"/>
                </a:solidFill>
                <a:latin typeface="Arial Regular"/>
                <a:ea typeface="+mn-ea"/>
                <a:cs typeface="+mn-cs"/>
              </a:defRPr>
            </a:lvl2pPr>
            <a:lvl3pPr marL="1143000" indent="-228600" algn="l" defTabSz="914400" rtl="0" eaLnBrk="1" latinLnBrk="0" hangingPunct="1">
              <a:lnSpc>
                <a:spcPct val="100000"/>
              </a:lnSpc>
              <a:spcBef>
                <a:spcPts val="0"/>
              </a:spcBef>
              <a:spcAft>
                <a:spcPts val="400"/>
              </a:spcAft>
              <a:buClr>
                <a:srgbClr val="4D75B5"/>
              </a:buClr>
              <a:buFont typeface="Arial" panose="020B0604020202020204" pitchFamily="34" charset="0"/>
              <a:buChar char="•"/>
              <a:defRPr sz="2000" b="0" i="0" kern="1200">
                <a:solidFill>
                  <a:srgbClr val="000000"/>
                </a:solidFill>
                <a:latin typeface="Arial Regular"/>
                <a:ea typeface="+mn-ea"/>
                <a:cs typeface="+mn-cs"/>
              </a:defRPr>
            </a:lvl3pPr>
            <a:lvl4pPr marL="1600200" indent="-228600" algn="l" defTabSz="914400" rtl="0" eaLnBrk="1" latinLnBrk="0" hangingPunct="1">
              <a:lnSpc>
                <a:spcPct val="100000"/>
              </a:lnSpc>
              <a:spcBef>
                <a:spcPts val="0"/>
              </a:spcBef>
              <a:spcAft>
                <a:spcPts val="400"/>
              </a:spcAft>
              <a:buClr>
                <a:srgbClr val="7390C1"/>
              </a:buClr>
              <a:buFont typeface="Arial" panose="020B0604020202020204" pitchFamily="34" charset="0"/>
              <a:buChar char="•"/>
              <a:defRPr sz="1800" b="0" i="0" kern="1200">
                <a:solidFill>
                  <a:srgbClr val="000000"/>
                </a:solidFill>
                <a:latin typeface="Arial Regular"/>
                <a:ea typeface="+mn-ea"/>
                <a:cs typeface="+mn-cs"/>
              </a:defRPr>
            </a:lvl4pPr>
            <a:lvl5pPr marL="2057400" indent="-228600" algn="l" defTabSz="914400" rtl="0" eaLnBrk="1" latinLnBrk="0" hangingPunct="1">
              <a:lnSpc>
                <a:spcPct val="100000"/>
              </a:lnSpc>
              <a:spcBef>
                <a:spcPts val="0"/>
              </a:spcBef>
              <a:spcAft>
                <a:spcPts val="400"/>
              </a:spcAft>
              <a:buClr>
                <a:srgbClr val="000000"/>
              </a:buClr>
              <a:buFont typeface="Arial" panose="020B0604020202020204" pitchFamily="34" charset="0"/>
              <a:buChar char="•"/>
              <a:defRPr sz="1800" b="0" i="0" kern="1200">
                <a:solidFill>
                  <a:srgbClr val="000000"/>
                </a:solidFill>
                <a:latin typeface="Arial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dirty="0"/>
              <a:t>PRÉNOM NOM</a:t>
            </a:r>
          </a:p>
          <a:p>
            <a:pPr marL="0" indent="0">
              <a:buFont typeface="Arial" panose="020B0604020202020204" pitchFamily="34" charset="0"/>
              <a:buNone/>
            </a:pPr>
            <a:r>
              <a:rPr lang="fr-FR" sz="2100" dirty="0"/>
              <a:t>Titre</a:t>
            </a:r>
          </a:p>
          <a:p>
            <a:pPr marL="0" indent="0">
              <a:buFont typeface="Arial" panose="020B0604020202020204" pitchFamily="34" charset="0"/>
              <a:buNone/>
            </a:pPr>
            <a:r>
              <a:rPr lang="fr-FR" sz="2100" dirty="0"/>
              <a:t>       418 XXX-XXXX</a:t>
            </a:r>
          </a:p>
          <a:p>
            <a:pPr marL="0" indent="0">
              <a:buFont typeface="Arial" panose="020B0604020202020204" pitchFamily="34" charset="0"/>
              <a:buNone/>
            </a:pPr>
            <a:r>
              <a:rPr lang="fr-FR" sz="2100" dirty="0"/>
              <a:t>       </a:t>
            </a:r>
            <a:r>
              <a:rPr lang="fr-FR" sz="2100" dirty="0">
                <a:hlinkClick r:id="rId18"/>
              </a:rPr>
              <a:t>xxx@mri.gouv.qc.ca</a:t>
            </a:r>
            <a:endParaRPr lang="fr-FR" sz="2100" dirty="0"/>
          </a:p>
          <a:p>
            <a:pPr marL="0" indent="0">
              <a:buFont typeface="Arial" panose="020B0604020202020204" pitchFamily="34" charset="0"/>
              <a:buNone/>
            </a:pPr>
            <a:endParaRPr lang="fr-FR" sz="2100" dirty="0"/>
          </a:p>
          <a:p>
            <a:pPr marL="0" indent="0">
              <a:buFont typeface="Arial" panose="020B0604020202020204" pitchFamily="34" charset="0"/>
              <a:buNone/>
            </a:pPr>
            <a:r>
              <a:rPr lang="fr-CA" sz="2200" dirty="0">
                <a:latin typeface="Arial" panose="020B0604020202020204" pitchFamily="34" charset="0"/>
                <a:cs typeface="Arial" panose="020B0604020202020204" pitchFamily="34" charset="0"/>
              </a:rPr>
              <a:t>	      Pour en savoir plus sur l’industrie, </a:t>
            </a:r>
            <a:br>
              <a:rPr lang="fr-CA" sz="2200" dirty="0">
                <a:latin typeface="Arial" panose="020B0604020202020204" pitchFamily="34" charset="0"/>
                <a:cs typeface="Arial" panose="020B0604020202020204" pitchFamily="34" charset="0"/>
              </a:rPr>
            </a:br>
            <a:r>
              <a:rPr lang="fr-CA" sz="2200" dirty="0">
                <a:latin typeface="Arial" panose="020B0604020202020204" pitchFamily="34" charset="0"/>
                <a:cs typeface="Arial" panose="020B0604020202020204" pitchFamily="34" charset="0"/>
              </a:rPr>
              <a:t>	      nous vous invitons a visiter le microsite</a:t>
            </a:r>
            <a:br>
              <a:rPr lang="fr-CA" sz="2200" dirty="0">
                <a:latin typeface="Arial" panose="020B0604020202020204" pitchFamily="34" charset="0"/>
                <a:cs typeface="Arial" panose="020B0604020202020204" pitchFamily="34" charset="0"/>
              </a:rPr>
            </a:br>
            <a:r>
              <a:rPr lang="fr-CA" sz="2200" dirty="0">
                <a:latin typeface="Arial" panose="020B0604020202020204" pitchFamily="34" charset="0"/>
                <a:cs typeface="Arial" panose="020B0604020202020204" pitchFamily="34" charset="0"/>
              </a:rPr>
              <a:t>	      </a:t>
            </a:r>
            <a:r>
              <a:rPr lang="fr-CA" sz="2200" dirty="0">
                <a:latin typeface="Arial" panose="020B0604020202020204" pitchFamily="34" charset="0"/>
                <a:cs typeface="Arial" panose="020B0604020202020204" pitchFamily="34" charset="0"/>
                <a:hlinkClick r:id="rId19"/>
              </a:rPr>
              <a:t>dronautiquequebec.com</a:t>
            </a:r>
            <a:r>
              <a:rPr lang="fr-CA" sz="2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249961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EBB293-81DB-E8C7-36E2-764B8F5919E3}"/>
              </a:ext>
            </a:extLst>
          </p:cNvPr>
          <p:cNvSpPr>
            <a:spLocks noGrp="1"/>
          </p:cNvSpPr>
          <p:nvPr>
            <p:ph type="title"/>
            <p:custDataLst>
              <p:tags r:id="rId1"/>
            </p:custDataLst>
          </p:nvPr>
        </p:nvSpPr>
        <p:spPr>
          <a:xfrm>
            <a:off x="5277015" y="188913"/>
            <a:ext cx="6425717" cy="1008062"/>
          </a:xfrm>
        </p:spPr>
        <p:txBody>
          <a:bodyPr anchor="b" anchorCtr="0">
            <a:normAutofit fontScale="90000"/>
          </a:bodyPr>
          <a:lstStyle/>
          <a:p>
            <a:r>
              <a:rPr lang="fr-FR"/>
              <a:t>LE QUÉBEC : un territoire sur mesure pour faire décoller la dronautique</a:t>
            </a:r>
          </a:p>
        </p:txBody>
      </p:sp>
      <p:sp>
        <p:nvSpPr>
          <p:cNvPr id="15" name="Espace réservé du contenu 14">
            <a:extLst>
              <a:ext uri="{FF2B5EF4-FFF2-40B4-BE49-F238E27FC236}">
                <a16:creationId xmlns:a16="http://schemas.microsoft.com/office/drawing/2014/main" id="{790B2A13-6908-1396-A11E-6DFDB69E64FF}"/>
              </a:ext>
            </a:extLst>
          </p:cNvPr>
          <p:cNvSpPr>
            <a:spLocks noGrp="1"/>
          </p:cNvSpPr>
          <p:nvPr>
            <p:ph idx="12"/>
            <p:custDataLst>
              <p:tags r:id="rId2"/>
            </p:custDataLst>
          </p:nvPr>
        </p:nvSpPr>
        <p:spPr>
          <a:xfrm>
            <a:off x="5275689" y="1449388"/>
            <a:ext cx="6345445" cy="4211637"/>
          </a:xfrm>
        </p:spPr>
        <p:txBody>
          <a:bodyPr/>
          <a:lstStyle/>
          <a:p>
            <a:pPr>
              <a:spcAft>
                <a:spcPts val="800"/>
              </a:spcAft>
            </a:pPr>
            <a:r>
              <a:rPr lang="fr-FR" dirty="0"/>
              <a:t>Écosystème développé et innovant​</a:t>
            </a:r>
          </a:p>
          <a:p>
            <a:pPr>
              <a:spcAft>
                <a:spcPts val="800"/>
              </a:spcAft>
            </a:pPr>
            <a:r>
              <a:rPr lang="fr-FR" dirty="0"/>
              <a:t>Diverses industries québécoises </a:t>
            </a:r>
            <a:r>
              <a:rPr lang="fr-FR" dirty="0" err="1"/>
              <a:t>catalysatrices</a:t>
            </a:r>
            <a:r>
              <a:rPr lang="fr-FR" dirty="0"/>
              <a:t> d’avancement​</a:t>
            </a:r>
          </a:p>
          <a:p>
            <a:pPr>
              <a:spcAft>
                <a:spcPts val="800"/>
              </a:spcAft>
            </a:pPr>
            <a:r>
              <a:rPr lang="fr-FR" dirty="0"/>
              <a:t>Multiples applications sectorielles​</a:t>
            </a:r>
          </a:p>
          <a:p>
            <a:pPr>
              <a:spcAft>
                <a:spcPts val="800"/>
              </a:spcAft>
            </a:pPr>
            <a:r>
              <a:rPr lang="fr-FR" dirty="0"/>
              <a:t>Environnement à fort potentiel </a:t>
            </a:r>
            <a:br>
              <a:rPr lang="fr-FR" dirty="0"/>
            </a:br>
            <a:r>
              <a:rPr lang="fr-FR" dirty="0"/>
              <a:t>pour les collaborations</a:t>
            </a:r>
          </a:p>
        </p:txBody>
      </p:sp>
      <p:pic>
        <p:nvPicPr>
          <p:cNvPr id="16" name="Espace réservé pour une image  17">
            <a:extLst>
              <a:ext uri="{FF2B5EF4-FFF2-40B4-BE49-F238E27FC236}">
                <a16:creationId xmlns:a16="http://schemas.microsoft.com/office/drawing/2014/main" id="{E361AF18-9AC7-DFA8-752B-A75F46D9051C}"/>
              </a:ext>
            </a:extLst>
          </p:cNvPr>
          <p:cNvPicPr>
            <a:picLocks noChangeAspect="1"/>
          </p:cNvPicPr>
          <p:nvPr>
            <p:custDataLst>
              <p:tags r:id="rId3"/>
            </p:custDataLst>
          </p:nvPr>
        </p:nvPicPr>
        <p:blipFill>
          <a:blip r:embed="rId5">
            <a:extLst>
              <a:ext uri="{28A0092B-C50C-407E-A947-70E740481C1C}">
                <a14:useLocalDpi xmlns:a14="http://schemas.microsoft.com/office/drawing/2010/main"/>
              </a:ext>
            </a:extLst>
          </a:blip>
          <a:srcRect/>
          <a:stretch/>
        </p:blipFill>
        <p:spPr>
          <a:xfrm>
            <a:off x="0" y="-17510"/>
            <a:ext cx="5012531" cy="5680281"/>
          </a:xfrm>
          <a:prstGeom prst="rect">
            <a:avLst/>
          </a:prstGeom>
        </p:spPr>
      </p:pic>
    </p:spTree>
    <p:extLst>
      <p:ext uri="{BB962C8B-B14F-4D97-AF65-F5344CB8AC3E}">
        <p14:creationId xmlns:p14="http://schemas.microsoft.com/office/powerpoint/2010/main" val="31585817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e 18">
            <a:extLst>
              <a:ext uri="{FF2B5EF4-FFF2-40B4-BE49-F238E27FC236}">
                <a16:creationId xmlns:a16="http://schemas.microsoft.com/office/drawing/2014/main" id="{83A05DF0-BBAE-A243-ACAB-8A9A1F48B94D}"/>
              </a:ext>
            </a:extLst>
          </p:cNvPr>
          <p:cNvGrpSpPr/>
          <p:nvPr>
            <p:custDataLst>
              <p:tags r:id="rId1"/>
            </p:custDataLst>
          </p:nvPr>
        </p:nvGrpSpPr>
        <p:grpSpPr>
          <a:xfrm>
            <a:off x="0" y="1448469"/>
            <a:ext cx="12189680" cy="4144127"/>
            <a:chOff x="0" y="1468789"/>
            <a:chExt cx="12189680" cy="4144127"/>
          </a:xfrm>
        </p:grpSpPr>
        <p:sp>
          <p:nvSpPr>
            <p:cNvPr id="3" name="Rectangle 2">
              <a:extLst>
                <a:ext uri="{FF2B5EF4-FFF2-40B4-BE49-F238E27FC236}">
                  <a16:creationId xmlns:a16="http://schemas.microsoft.com/office/drawing/2014/main" id="{0F536078-1D73-9B77-41BC-47568AD4F445}"/>
                </a:ext>
              </a:extLst>
            </p:cNvPr>
            <p:cNvSpPr/>
            <p:nvPr>
              <p:custDataLst>
                <p:tags r:id="rId8"/>
              </p:custDataLst>
            </p:nvPr>
          </p:nvSpPr>
          <p:spPr>
            <a:xfrm>
              <a:off x="0" y="1468789"/>
              <a:ext cx="4068000" cy="208800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b="1">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B26121A8-D179-6C1E-6EB3-C9C4583B90C9}"/>
                </a:ext>
              </a:extLst>
            </p:cNvPr>
            <p:cNvSpPr/>
            <p:nvPr>
              <p:custDataLst>
                <p:tags r:id="rId9"/>
              </p:custDataLst>
            </p:nvPr>
          </p:nvSpPr>
          <p:spPr>
            <a:xfrm>
              <a:off x="0" y="3560916"/>
              <a:ext cx="4068000" cy="2052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A96637A3-BAC2-39E5-47FA-3D8166993BA5}"/>
                </a:ext>
              </a:extLst>
            </p:cNvPr>
            <p:cNvSpPr/>
            <p:nvPr>
              <p:custDataLst>
                <p:tags r:id="rId10"/>
              </p:custDataLst>
            </p:nvPr>
          </p:nvSpPr>
          <p:spPr>
            <a:xfrm>
              <a:off x="8121680" y="1468789"/>
              <a:ext cx="4068000" cy="20880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43CBD4F7-A3AB-6C2A-D5E2-3C567439D913}"/>
                </a:ext>
              </a:extLst>
            </p:cNvPr>
            <p:cNvSpPr/>
            <p:nvPr>
              <p:custDataLst>
                <p:tags r:id="rId11"/>
              </p:custDataLst>
            </p:nvPr>
          </p:nvSpPr>
          <p:spPr>
            <a:xfrm>
              <a:off x="8120608" y="3560916"/>
              <a:ext cx="4068000" cy="2052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5F3D0519-424B-CC27-6404-4F095C8F46E0}"/>
                </a:ext>
              </a:extLst>
            </p:cNvPr>
            <p:cNvSpPr/>
            <p:nvPr>
              <p:custDataLst>
                <p:tags r:id="rId12"/>
              </p:custDataLst>
            </p:nvPr>
          </p:nvSpPr>
          <p:spPr>
            <a:xfrm>
              <a:off x="4060304" y="3560916"/>
              <a:ext cx="4068000" cy="20520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3DA8BCD6-A123-1929-0D92-7F62BFE016A6}"/>
                </a:ext>
              </a:extLst>
            </p:cNvPr>
            <p:cNvSpPr/>
            <p:nvPr>
              <p:custDataLst>
                <p:tags r:id="rId13"/>
              </p:custDataLst>
            </p:nvPr>
          </p:nvSpPr>
          <p:spPr>
            <a:xfrm>
              <a:off x="4060840" y="1468789"/>
              <a:ext cx="4068000" cy="208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a:latin typeface="Arial" panose="020B0604020202020204" pitchFamily="34" charset="0"/>
                <a:cs typeface="Arial" panose="020B0604020202020204" pitchFamily="34" charset="0"/>
              </a:endParaRPr>
            </a:p>
          </p:txBody>
        </p:sp>
      </p:grpSp>
      <p:sp>
        <p:nvSpPr>
          <p:cNvPr id="2" name="Titre 1">
            <a:extLst>
              <a:ext uri="{FF2B5EF4-FFF2-40B4-BE49-F238E27FC236}">
                <a16:creationId xmlns:a16="http://schemas.microsoft.com/office/drawing/2014/main" id="{8630BB1E-DF4C-E910-686C-B7A707D7A280}"/>
              </a:ext>
            </a:extLst>
          </p:cNvPr>
          <p:cNvSpPr>
            <a:spLocks noGrp="1"/>
          </p:cNvSpPr>
          <p:nvPr>
            <p:ph type="title"/>
            <p:custDataLst>
              <p:tags r:id="rId2"/>
            </p:custDataLst>
          </p:nvPr>
        </p:nvSpPr>
        <p:spPr>
          <a:xfrm>
            <a:off x="657198" y="642978"/>
            <a:ext cx="11076253" cy="553998"/>
          </a:xfrm>
        </p:spPr>
        <p:txBody>
          <a:bodyPr>
            <a:spAutoFit/>
          </a:bodyPr>
          <a:lstStyle/>
          <a:p>
            <a:r>
              <a:rPr lang="fr-FR">
                <a:latin typeface="Arial" panose="020B0604020202020204" pitchFamily="34" charset="0"/>
                <a:cs typeface="Arial" panose="020B0604020202020204" pitchFamily="34" charset="0"/>
              </a:rPr>
              <a:t>L’INDUSTRIE DE LA DRONAUTIQUE québécoise en chiffres</a:t>
            </a:r>
          </a:p>
        </p:txBody>
      </p:sp>
      <p:grpSp>
        <p:nvGrpSpPr>
          <p:cNvPr id="8" name="Groupe 7">
            <a:extLst>
              <a:ext uri="{FF2B5EF4-FFF2-40B4-BE49-F238E27FC236}">
                <a16:creationId xmlns:a16="http://schemas.microsoft.com/office/drawing/2014/main" id="{31BE7A19-2660-792F-4808-2DFCBDF91F54}"/>
              </a:ext>
            </a:extLst>
          </p:cNvPr>
          <p:cNvGrpSpPr/>
          <p:nvPr>
            <p:custDataLst>
              <p:tags r:id="rId3"/>
            </p:custDataLst>
          </p:nvPr>
        </p:nvGrpSpPr>
        <p:grpSpPr>
          <a:xfrm>
            <a:off x="768457" y="1578143"/>
            <a:ext cx="2664856" cy="1947219"/>
            <a:chOff x="768457" y="2401103"/>
            <a:chExt cx="2664856" cy="1947219"/>
          </a:xfrm>
        </p:grpSpPr>
        <p:sp>
          <p:nvSpPr>
            <p:cNvPr id="5" name="ZoneTexte 4">
              <a:extLst>
                <a:ext uri="{FF2B5EF4-FFF2-40B4-BE49-F238E27FC236}">
                  <a16:creationId xmlns:a16="http://schemas.microsoft.com/office/drawing/2014/main" id="{6C764B74-151B-4722-1687-6EC06587B278}"/>
                </a:ext>
              </a:extLst>
            </p:cNvPr>
            <p:cNvSpPr txBox="1"/>
            <p:nvPr/>
          </p:nvSpPr>
          <p:spPr>
            <a:xfrm>
              <a:off x="768457" y="3516919"/>
              <a:ext cx="2664856" cy="831403"/>
            </a:xfrm>
            <a:prstGeom prst="rect">
              <a:avLst/>
            </a:prstGeom>
            <a:noFill/>
          </p:spPr>
          <p:txBody>
            <a:bodyPr wrap="square" lIns="0" tIns="0" rIns="0" bIns="0" rtlCol="0">
              <a:noAutofit/>
            </a:bodyPr>
            <a:lstStyle/>
            <a:p>
              <a:pPr>
                <a:tabLst>
                  <a:tab pos="2265363" algn="l"/>
                </a:tabLst>
              </a:pPr>
              <a:r>
                <a:rPr lang="fr-FR" sz="1000" u="sng">
                  <a:solidFill>
                    <a:schemeClr val="bg1"/>
                  </a:solidFill>
                  <a:latin typeface="Arial" panose="020B0604020202020204" pitchFamily="34" charset="0"/>
                  <a:cs typeface="Arial" panose="020B0604020202020204" pitchFamily="34" charset="0"/>
                </a:rPr>
                <a:t>	</a:t>
              </a:r>
            </a:p>
            <a:p>
              <a:endParaRPr lang="fr-FR" sz="1000" u="sng">
                <a:solidFill>
                  <a:schemeClr val="bg1"/>
                </a:solidFill>
                <a:latin typeface="Arial" panose="020B0604020202020204" pitchFamily="34" charset="0"/>
                <a:cs typeface="Arial" panose="020B0604020202020204" pitchFamily="34" charset="0"/>
              </a:endParaRPr>
            </a:p>
            <a:p>
              <a:pPr>
                <a:lnSpc>
                  <a:spcPts val="1700"/>
                </a:lnSpc>
              </a:pPr>
              <a:r>
                <a:rPr lang="fr-FR" sz="1700">
                  <a:solidFill>
                    <a:schemeClr val="bg1"/>
                  </a:solidFill>
                  <a:latin typeface="Arial" panose="020B0604020202020204" pitchFamily="34" charset="0"/>
                  <a:cs typeface="Arial" panose="020B0604020202020204" pitchFamily="34" charset="0"/>
                </a:rPr>
                <a:t>entreprises</a:t>
              </a:r>
            </a:p>
          </p:txBody>
        </p:sp>
        <p:sp>
          <p:nvSpPr>
            <p:cNvPr id="7" name="ZoneTexte 6">
              <a:extLst>
                <a:ext uri="{FF2B5EF4-FFF2-40B4-BE49-F238E27FC236}">
                  <a16:creationId xmlns:a16="http://schemas.microsoft.com/office/drawing/2014/main" id="{39329848-3F67-FDFD-5F30-050F755781E0}"/>
                </a:ext>
              </a:extLst>
            </p:cNvPr>
            <p:cNvSpPr txBox="1"/>
            <p:nvPr/>
          </p:nvSpPr>
          <p:spPr>
            <a:xfrm>
              <a:off x="768457" y="2401103"/>
              <a:ext cx="2664856" cy="1292662"/>
            </a:xfrm>
            <a:prstGeom prst="rect">
              <a:avLst/>
            </a:prstGeom>
            <a:noFill/>
          </p:spPr>
          <p:txBody>
            <a:bodyPr wrap="square" lIns="0" tIns="0" rIns="0" bIns="0" rtlCol="0" anchor="t">
              <a:spAutoFit/>
            </a:bodyPr>
            <a:lstStyle/>
            <a:p>
              <a:r>
                <a:rPr lang="fr-FR" sz="8400">
                  <a:solidFill>
                    <a:schemeClr val="bg1"/>
                  </a:solidFill>
                  <a:latin typeface="Arial" panose="020B0604020202020204" pitchFamily="34" charset="0"/>
                  <a:cs typeface="Arial" panose="020B0604020202020204" pitchFamily="34" charset="0"/>
                </a:rPr>
                <a:t>96</a:t>
              </a:r>
            </a:p>
          </p:txBody>
        </p:sp>
      </p:grpSp>
      <p:grpSp>
        <p:nvGrpSpPr>
          <p:cNvPr id="13" name="Groupe 12">
            <a:extLst>
              <a:ext uri="{FF2B5EF4-FFF2-40B4-BE49-F238E27FC236}">
                <a16:creationId xmlns:a16="http://schemas.microsoft.com/office/drawing/2014/main" id="{2EE9E634-B4F5-BBE6-68DC-EF27130AA4F5}"/>
              </a:ext>
            </a:extLst>
          </p:cNvPr>
          <p:cNvGrpSpPr/>
          <p:nvPr>
            <p:custDataLst>
              <p:tags r:id="rId4"/>
            </p:custDataLst>
          </p:nvPr>
        </p:nvGrpSpPr>
        <p:grpSpPr>
          <a:xfrm>
            <a:off x="4556105" y="1578143"/>
            <a:ext cx="3206356" cy="1947219"/>
            <a:chOff x="768457" y="2401103"/>
            <a:chExt cx="3206356" cy="1947219"/>
          </a:xfrm>
        </p:grpSpPr>
        <p:sp>
          <p:nvSpPr>
            <p:cNvPr id="14" name="ZoneTexte 13">
              <a:extLst>
                <a:ext uri="{FF2B5EF4-FFF2-40B4-BE49-F238E27FC236}">
                  <a16:creationId xmlns:a16="http://schemas.microsoft.com/office/drawing/2014/main" id="{D50DED3E-11E3-F429-51B8-187B84C01B73}"/>
                </a:ext>
              </a:extLst>
            </p:cNvPr>
            <p:cNvSpPr txBox="1"/>
            <p:nvPr/>
          </p:nvSpPr>
          <p:spPr>
            <a:xfrm>
              <a:off x="768457" y="3516919"/>
              <a:ext cx="2664856" cy="831403"/>
            </a:xfrm>
            <a:prstGeom prst="rect">
              <a:avLst/>
            </a:prstGeom>
            <a:noFill/>
          </p:spPr>
          <p:txBody>
            <a:bodyPr wrap="square" lIns="0" tIns="0" rIns="0" bIns="0" rtlCol="0">
              <a:noAutofit/>
            </a:bodyPr>
            <a:lstStyle/>
            <a:p>
              <a:pPr>
                <a:tabLst>
                  <a:tab pos="2265363" algn="l"/>
                </a:tabLst>
              </a:pPr>
              <a:r>
                <a:rPr lang="fr-FR" sz="1000" u="sng">
                  <a:solidFill>
                    <a:schemeClr val="bg1"/>
                  </a:solidFill>
                  <a:latin typeface="Arial" panose="020B0604020202020204" pitchFamily="34" charset="0"/>
                  <a:cs typeface="Arial" panose="020B0604020202020204" pitchFamily="34" charset="0"/>
                </a:rPr>
                <a:t>	</a:t>
              </a:r>
            </a:p>
            <a:p>
              <a:endParaRPr lang="fr-FR" sz="1000" u="sng">
                <a:solidFill>
                  <a:schemeClr val="bg1"/>
                </a:solidFill>
                <a:latin typeface="Arial" panose="020B0604020202020204" pitchFamily="34" charset="0"/>
                <a:cs typeface="Arial" panose="020B0604020202020204" pitchFamily="34" charset="0"/>
              </a:endParaRPr>
            </a:p>
            <a:p>
              <a:pPr>
                <a:lnSpc>
                  <a:spcPts val="1700"/>
                </a:lnSpc>
              </a:pPr>
              <a:r>
                <a:rPr lang="fr-CA" sz="1700">
                  <a:solidFill>
                    <a:schemeClr val="bg1"/>
                  </a:solidFill>
                  <a:effectLst/>
                  <a:latin typeface="Arial" panose="020B0604020202020204" pitchFamily="34" charset="0"/>
                  <a:cs typeface="Arial" panose="020B0604020202020204" pitchFamily="34" charset="0"/>
                </a:rPr>
                <a:t>e</a:t>
              </a:r>
              <a:r>
                <a:rPr lang="fr-CA" sz="1700">
                  <a:solidFill>
                    <a:schemeClr val="bg1"/>
                  </a:solidFill>
                  <a:latin typeface="Arial" panose="020B0604020202020204" pitchFamily="34" charset="0"/>
                  <a:cs typeface="Arial" panose="020B0604020202020204" pitchFamily="34" charset="0"/>
                </a:rPr>
                <a:t>mploi</a:t>
              </a:r>
              <a:r>
                <a:rPr lang="fr-CA" sz="1700">
                  <a:solidFill>
                    <a:schemeClr val="bg1"/>
                  </a:solidFill>
                  <a:effectLst/>
                  <a:latin typeface="Arial" panose="020B0604020202020204" pitchFamily="34" charset="0"/>
                  <a:cs typeface="Arial" panose="020B0604020202020204" pitchFamily="34" charset="0"/>
                </a:rPr>
                <a:t>s</a:t>
              </a:r>
              <a:endParaRPr lang="fr-FR" sz="1700">
                <a:solidFill>
                  <a:schemeClr val="bg1"/>
                </a:solidFill>
                <a:latin typeface="Arial" panose="020B0604020202020204" pitchFamily="34" charset="0"/>
                <a:cs typeface="Arial" panose="020B0604020202020204" pitchFamily="34" charset="0"/>
              </a:endParaRPr>
            </a:p>
          </p:txBody>
        </p:sp>
        <p:sp>
          <p:nvSpPr>
            <p:cNvPr id="15" name="ZoneTexte 14">
              <a:extLst>
                <a:ext uri="{FF2B5EF4-FFF2-40B4-BE49-F238E27FC236}">
                  <a16:creationId xmlns:a16="http://schemas.microsoft.com/office/drawing/2014/main" id="{50BE17BA-9C44-3E86-AFAC-EB40002EDAB7}"/>
                </a:ext>
              </a:extLst>
            </p:cNvPr>
            <p:cNvSpPr txBox="1"/>
            <p:nvPr/>
          </p:nvSpPr>
          <p:spPr>
            <a:xfrm>
              <a:off x="768457" y="2401103"/>
              <a:ext cx="3206356" cy="1292662"/>
            </a:xfrm>
            <a:prstGeom prst="rect">
              <a:avLst/>
            </a:prstGeom>
            <a:noFill/>
          </p:spPr>
          <p:txBody>
            <a:bodyPr wrap="square" lIns="0" tIns="0" rIns="0" bIns="0" rtlCol="0">
              <a:spAutoFit/>
            </a:bodyPr>
            <a:lstStyle/>
            <a:p>
              <a:r>
                <a:rPr lang="fr-FR" sz="8400" dirty="0">
                  <a:solidFill>
                    <a:schemeClr val="bg1"/>
                  </a:solidFill>
                  <a:latin typeface="Arial" panose="020B0604020202020204" pitchFamily="34" charset="0"/>
                  <a:cs typeface="Arial" panose="020B0604020202020204" pitchFamily="34" charset="0"/>
                </a:rPr>
                <a:t>5 000</a:t>
              </a:r>
            </a:p>
          </p:txBody>
        </p:sp>
      </p:grpSp>
      <p:grpSp>
        <p:nvGrpSpPr>
          <p:cNvPr id="20" name="Groupe 19">
            <a:extLst>
              <a:ext uri="{FF2B5EF4-FFF2-40B4-BE49-F238E27FC236}">
                <a16:creationId xmlns:a16="http://schemas.microsoft.com/office/drawing/2014/main" id="{E1BB924D-CF09-33F4-9E26-2012F42558F3}"/>
              </a:ext>
            </a:extLst>
          </p:cNvPr>
          <p:cNvGrpSpPr/>
          <p:nvPr>
            <p:custDataLst>
              <p:tags r:id="rId5"/>
            </p:custDataLst>
          </p:nvPr>
        </p:nvGrpSpPr>
        <p:grpSpPr>
          <a:xfrm>
            <a:off x="8597753" y="1578143"/>
            <a:ext cx="2664856" cy="1947219"/>
            <a:chOff x="768457" y="2401103"/>
            <a:chExt cx="2664856" cy="1947219"/>
          </a:xfrm>
        </p:grpSpPr>
        <p:sp>
          <p:nvSpPr>
            <p:cNvPr id="21" name="ZoneTexte 20">
              <a:extLst>
                <a:ext uri="{FF2B5EF4-FFF2-40B4-BE49-F238E27FC236}">
                  <a16:creationId xmlns:a16="http://schemas.microsoft.com/office/drawing/2014/main" id="{D5E776FF-26D7-A148-1E8B-F5450AC28378}"/>
                </a:ext>
              </a:extLst>
            </p:cNvPr>
            <p:cNvSpPr txBox="1"/>
            <p:nvPr/>
          </p:nvSpPr>
          <p:spPr>
            <a:xfrm>
              <a:off x="768457" y="3516919"/>
              <a:ext cx="2664856" cy="831403"/>
            </a:xfrm>
            <a:prstGeom prst="rect">
              <a:avLst/>
            </a:prstGeom>
            <a:noFill/>
          </p:spPr>
          <p:txBody>
            <a:bodyPr wrap="square" lIns="0" tIns="0" rIns="0" bIns="0" rtlCol="0">
              <a:noAutofit/>
            </a:bodyPr>
            <a:lstStyle/>
            <a:p>
              <a:pPr>
                <a:tabLst>
                  <a:tab pos="2265363" algn="l"/>
                </a:tabLst>
              </a:pPr>
              <a:r>
                <a:rPr lang="fr-FR" sz="1000" u="sng">
                  <a:solidFill>
                    <a:schemeClr val="bg1"/>
                  </a:solidFill>
                  <a:latin typeface="Arial" panose="020B0604020202020204" pitchFamily="34" charset="0"/>
                  <a:cs typeface="Arial" panose="020B0604020202020204" pitchFamily="34" charset="0"/>
                </a:rPr>
                <a:t>	</a:t>
              </a:r>
            </a:p>
            <a:p>
              <a:endParaRPr lang="fr-FR" sz="1000" u="sng">
                <a:solidFill>
                  <a:schemeClr val="bg1"/>
                </a:solidFill>
                <a:latin typeface="Arial" panose="020B0604020202020204" pitchFamily="34" charset="0"/>
                <a:cs typeface="Arial" panose="020B0604020202020204" pitchFamily="34" charset="0"/>
              </a:endParaRPr>
            </a:p>
            <a:p>
              <a:pPr>
                <a:lnSpc>
                  <a:spcPts val="1700"/>
                </a:lnSpc>
              </a:pPr>
              <a:r>
                <a:rPr lang="fr-FR" sz="1700">
                  <a:solidFill>
                    <a:schemeClr val="bg1"/>
                  </a:solidFill>
                  <a:latin typeface="Arial" panose="020B0604020202020204" pitchFamily="34" charset="0"/>
                  <a:cs typeface="Arial" panose="020B0604020202020204" pitchFamily="34" charset="0"/>
                </a:rPr>
                <a:t>projets innovants </a:t>
              </a:r>
              <a:br>
                <a:rPr lang="fr-FR" sz="1700">
                  <a:solidFill>
                    <a:schemeClr val="bg1"/>
                  </a:solidFill>
                  <a:latin typeface="Arial" panose="020B0604020202020204" pitchFamily="34" charset="0"/>
                  <a:cs typeface="Arial" panose="020B0604020202020204" pitchFamily="34" charset="0"/>
                </a:rPr>
              </a:br>
              <a:r>
                <a:rPr lang="fr-FR" sz="1700">
                  <a:solidFill>
                    <a:schemeClr val="bg1"/>
                  </a:solidFill>
                  <a:latin typeface="Arial" panose="020B0604020202020204" pitchFamily="34" charset="0"/>
                  <a:cs typeface="Arial" panose="020B0604020202020204" pitchFamily="34" charset="0"/>
                </a:rPr>
                <a:t>sectoriels</a:t>
              </a:r>
            </a:p>
          </p:txBody>
        </p:sp>
        <p:sp>
          <p:nvSpPr>
            <p:cNvPr id="22" name="ZoneTexte 21">
              <a:extLst>
                <a:ext uri="{FF2B5EF4-FFF2-40B4-BE49-F238E27FC236}">
                  <a16:creationId xmlns:a16="http://schemas.microsoft.com/office/drawing/2014/main" id="{CC169E3B-442B-8664-23B5-33C8F7AA2F31}"/>
                </a:ext>
              </a:extLst>
            </p:cNvPr>
            <p:cNvSpPr txBox="1"/>
            <p:nvPr/>
          </p:nvSpPr>
          <p:spPr>
            <a:xfrm>
              <a:off x="768457" y="2401103"/>
              <a:ext cx="2664856" cy="1292662"/>
            </a:xfrm>
            <a:prstGeom prst="rect">
              <a:avLst/>
            </a:prstGeom>
            <a:noFill/>
          </p:spPr>
          <p:txBody>
            <a:bodyPr wrap="square" lIns="0" tIns="0" rIns="0" bIns="0" rtlCol="0">
              <a:spAutoFit/>
            </a:bodyPr>
            <a:lstStyle/>
            <a:p>
              <a:r>
                <a:rPr lang="fr-FR" sz="8400" dirty="0">
                  <a:solidFill>
                    <a:schemeClr val="bg1"/>
                  </a:solidFill>
                  <a:latin typeface="Arial" panose="020B0604020202020204" pitchFamily="34" charset="0"/>
                  <a:cs typeface="Arial" panose="020B0604020202020204" pitchFamily="34" charset="0"/>
                </a:rPr>
                <a:t>18</a:t>
              </a:r>
            </a:p>
          </p:txBody>
        </p:sp>
      </p:grpSp>
      <p:grpSp>
        <p:nvGrpSpPr>
          <p:cNvPr id="37" name="Groupe 36">
            <a:extLst>
              <a:ext uri="{FF2B5EF4-FFF2-40B4-BE49-F238E27FC236}">
                <a16:creationId xmlns:a16="http://schemas.microsoft.com/office/drawing/2014/main" id="{C9A6F991-33B1-3C73-E49C-C6126591A018}"/>
              </a:ext>
            </a:extLst>
          </p:cNvPr>
          <p:cNvGrpSpPr/>
          <p:nvPr>
            <p:custDataLst>
              <p:tags r:id="rId6"/>
            </p:custDataLst>
          </p:nvPr>
        </p:nvGrpSpPr>
        <p:grpSpPr>
          <a:xfrm>
            <a:off x="768457" y="3508543"/>
            <a:ext cx="2664856" cy="1947219"/>
            <a:chOff x="768457" y="2401103"/>
            <a:chExt cx="2664856" cy="1947219"/>
          </a:xfrm>
        </p:grpSpPr>
        <p:sp>
          <p:nvSpPr>
            <p:cNvPr id="38" name="ZoneTexte 37">
              <a:extLst>
                <a:ext uri="{FF2B5EF4-FFF2-40B4-BE49-F238E27FC236}">
                  <a16:creationId xmlns:a16="http://schemas.microsoft.com/office/drawing/2014/main" id="{D90D4B05-08AA-9FAD-4A55-77175E893CE1}"/>
                </a:ext>
              </a:extLst>
            </p:cNvPr>
            <p:cNvSpPr txBox="1"/>
            <p:nvPr/>
          </p:nvSpPr>
          <p:spPr>
            <a:xfrm>
              <a:off x="768457" y="3516919"/>
              <a:ext cx="2664856" cy="831403"/>
            </a:xfrm>
            <a:prstGeom prst="rect">
              <a:avLst/>
            </a:prstGeom>
            <a:noFill/>
          </p:spPr>
          <p:txBody>
            <a:bodyPr wrap="square" lIns="0" tIns="0" rIns="0" bIns="0" rtlCol="0">
              <a:noAutofit/>
            </a:bodyPr>
            <a:lstStyle/>
            <a:p>
              <a:pPr>
                <a:tabLst>
                  <a:tab pos="2265363" algn="l"/>
                </a:tabLst>
              </a:pPr>
              <a:r>
                <a:rPr lang="fr-FR" sz="1000" u="sng">
                  <a:solidFill>
                    <a:schemeClr val="bg1"/>
                  </a:solidFill>
                  <a:latin typeface="Arial" panose="020B0604020202020204" pitchFamily="34" charset="0"/>
                  <a:cs typeface="Arial" panose="020B0604020202020204" pitchFamily="34" charset="0"/>
                </a:rPr>
                <a:t>	</a:t>
              </a:r>
            </a:p>
            <a:p>
              <a:endParaRPr lang="fr-FR" sz="1000" u="sng">
                <a:solidFill>
                  <a:schemeClr val="bg1"/>
                </a:solidFill>
                <a:latin typeface="Arial" panose="020B0604020202020204" pitchFamily="34" charset="0"/>
                <a:cs typeface="Arial" panose="020B0604020202020204" pitchFamily="34" charset="0"/>
              </a:endParaRPr>
            </a:p>
            <a:p>
              <a:pPr>
                <a:lnSpc>
                  <a:spcPts val="1700"/>
                </a:lnSpc>
              </a:pPr>
              <a:r>
                <a:rPr lang="fr-FR" sz="1700">
                  <a:solidFill>
                    <a:schemeClr val="bg1"/>
                  </a:solidFill>
                  <a:latin typeface="Arial" panose="020B0604020202020204" pitchFamily="34" charset="0"/>
                  <a:cs typeface="Arial" panose="020B0604020202020204" pitchFamily="34" charset="0"/>
                </a:rPr>
                <a:t>secteurs d’application prioritaires</a:t>
              </a:r>
            </a:p>
          </p:txBody>
        </p:sp>
        <p:sp>
          <p:nvSpPr>
            <p:cNvPr id="39" name="ZoneTexte 38">
              <a:extLst>
                <a:ext uri="{FF2B5EF4-FFF2-40B4-BE49-F238E27FC236}">
                  <a16:creationId xmlns:a16="http://schemas.microsoft.com/office/drawing/2014/main" id="{EC1A5A4E-6517-4F7C-8DF9-6349B26ADAF8}"/>
                </a:ext>
              </a:extLst>
            </p:cNvPr>
            <p:cNvSpPr txBox="1"/>
            <p:nvPr/>
          </p:nvSpPr>
          <p:spPr>
            <a:xfrm>
              <a:off x="768457" y="2401103"/>
              <a:ext cx="2664856" cy="1292662"/>
            </a:xfrm>
            <a:prstGeom prst="rect">
              <a:avLst/>
            </a:prstGeom>
            <a:noFill/>
          </p:spPr>
          <p:txBody>
            <a:bodyPr wrap="square" lIns="0" tIns="0" rIns="0" bIns="0" rtlCol="0">
              <a:spAutoFit/>
            </a:bodyPr>
            <a:lstStyle/>
            <a:p>
              <a:r>
                <a:rPr lang="fr-FR" sz="8400">
                  <a:solidFill>
                    <a:schemeClr val="bg1"/>
                  </a:solidFill>
                  <a:latin typeface="Arial" panose="020B0604020202020204" pitchFamily="34" charset="0"/>
                  <a:cs typeface="Arial" panose="020B0604020202020204" pitchFamily="34" charset="0"/>
                </a:rPr>
                <a:t>5</a:t>
              </a:r>
            </a:p>
          </p:txBody>
        </p:sp>
      </p:grpSp>
      <p:grpSp>
        <p:nvGrpSpPr>
          <p:cNvPr id="40" name="Groupe 39">
            <a:extLst>
              <a:ext uri="{FF2B5EF4-FFF2-40B4-BE49-F238E27FC236}">
                <a16:creationId xmlns:a16="http://schemas.microsoft.com/office/drawing/2014/main" id="{06A96F6A-0B17-5E8A-A917-797BE9422AB0}"/>
              </a:ext>
            </a:extLst>
          </p:cNvPr>
          <p:cNvGrpSpPr/>
          <p:nvPr>
            <p:custDataLst>
              <p:tags r:id="rId7"/>
            </p:custDataLst>
          </p:nvPr>
        </p:nvGrpSpPr>
        <p:grpSpPr>
          <a:xfrm>
            <a:off x="4556105" y="3508543"/>
            <a:ext cx="2664856" cy="1947219"/>
            <a:chOff x="768457" y="2401103"/>
            <a:chExt cx="2664856" cy="1947219"/>
          </a:xfrm>
        </p:grpSpPr>
        <p:sp>
          <p:nvSpPr>
            <p:cNvPr id="41" name="ZoneTexte 40">
              <a:extLst>
                <a:ext uri="{FF2B5EF4-FFF2-40B4-BE49-F238E27FC236}">
                  <a16:creationId xmlns:a16="http://schemas.microsoft.com/office/drawing/2014/main" id="{E107E101-BCE9-FE6D-5E7B-7988E87C8430}"/>
                </a:ext>
              </a:extLst>
            </p:cNvPr>
            <p:cNvSpPr txBox="1"/>
            <p:nvPr/>
          </p:nvSpPr>
          <p:spPr>
            <a:xfrm>
              <a:off x="768457" y="3516919"/>
              <a:ext cx="2664856" cy="831403"/>
            </a:xfrm>
            <a:prstGeom prst="rect">
              <a:avLst/>
            </a:prstGeom>
            <a:noFill/>
          </p:spPr>
          <p:txBody>
            <a:bodyPr wrap="square" lIns="0" tIns="0" rIns="0" bIns="0" rtlCol="0">
              <a:noAutofit/>
            </a:bodyPr>
            <a:lstStyle/>
            <a:p>
              <a:pPr>
                <a:tabLst>
                  <a:tab pos="2265363" algn="l"/>
                </a:tabLst>
              </a:pPr>
              <a:r>
                <a:rPr lang="fr-FR" sz="1000" u="sng">
                  <a:solidFill>
                    <a:schemeClr val="bg1"/>
                  </a:solidFill>
                  <a:latin typeface="Arial" panose="020B0604020202020204" pitchFamily="34" charset="0"/>
                  <a:cs typeface="Arial" panose="020B0604020202020204" pitchFamily="34" charset="0"/>
                </a:rPr>
                <a:t>	</a:t>
              </a:r>
            </a:p>
            <a:p>
              <a:endParaRPr lang="fr-FR" sz="1000" u="sng">
                <a:solidFill>
                  <a:schemeClr val="bg1"/>
                </a:solidFill>
                <a:latin typeface="Arial" panose="020B0604020202020204" pitchFamily="34" charset="0"/>
                <a:cs typeface="Arial" panose="020B0604020202020204" pitchFamily="34" charset="0"/>
              </a:endParaRPr>
            </a:p>
            <a:p>
              <a:pPr>
                <a:lnSpc>
                  <a:spcPts val="1700"/>
                </a:lnSpc>
              </a:pPr>
              <a:r>
                <a:rPr lang="fr-FR" sz="1700">
                  <a:solidFill>
                    <a:schemeClr val="bg1"/>
                  </a:solidFill>
                  <a:latin typeface="Arial" panose="020B0604020202020204" pitchFamily="34" charset="0"/>
                  <a:cs typeface="Arial" panose="020B0604020202020204" pitchFamily="34" charset="0"/>
                </a:rPr>
                <a:t>organisations sectorielles </a:t>
              </a:r>
              <a:br>
                <a:rPr lang="fr-FR" sz="1700">
                  <a:solidFill>
                    <a:schemeClr val="bg1"/>
                  </a:solidFill>
                  <a:latin typeface="Arial" panose="020B0604020202020204" pitchFamily="34" charset="0"/>
                  <a:cs typeface="Arial" panose="020B0604020202020204" pitchFamily="34" charset="0"/>
                </a:rPr>
              </a:br>
              <a:r>
                <a:rPr lang="fr-FR" sz="1700">
                  <a:solidFill>
                    <a:schemeClr val="bg1"/>
                  </a:solidFill>
                  <a:latin typeface="Arial" panose="020B0604020202020204" pitchFamily="34" charset="0"/>
                  <a:cs typeface="Arial" panose="020B0604020202020204" pitchFamily="34" charset="0"/>
                </a:rPr>
                <a:t>en appui</a:t>
              </a:r>
            </a:p>
          </p:txBody>
        </p:sp>
        <p:sp>
          <p:nvSpPr>
            <p:cNvPr id="42" name="ZoneTexte 41">
              <a:extLst>
                <a:ext uri="{FF2B5EF4-FFF2-40B4-BE49-F238E27FC236}">
                  <a16:creationId xmlns:a16="http://schemas.microsoft.com/office/drawing/2014/main" id="{CE63A0D8-3508-A2B1-3151-9022C29D54E2}"/>
                </a:ext>
              </a:extLst>
            </p:cNvPr>
            <p:cNvSpPr txBox="1"/>
            <p:nvPr/>
          </p:nvSpPr>
          <p:spPr>
            <a:xfrm>
              <a:off x="768457" y="2401103"/>
              <a:ext cx="2664856" cy="1292662"/>
            </a:xfrm>
            <a:prstGeom prst="rect">
              <a:avLst/>
            </a:prstGeom>
            <a:noFill/>
          </p:spPr>
          <p:txBody>
            <a:bodyPr wrap="square" lIns="0" tIns="0" rIns="0" bIns="0" rtlCol="0">
              <a:spAutoFit/>
            </a:bodyPr>
            <a:lstStyle/>
            <a:p>
              <a:r>
                <a:rPr lang="fr-FR" sz="8400" dirty="0">
                  <a:solidFill>
                    <a:schemeClr val="bg1"/>
                  </a:solidFill>
                  <a:latin typeface="Arial" panose="020B0604020202020204" pitchFamily="34" charset="0"/>
                  <a:cs typeface="Arial" panose="020B0604020202020204" pitchFamily="34" charset="0"/>
                </a:rPr>
                <a:t>23</a:t>
              </a:r>
            </a:p>
          </p:txBody>
        </p:sp>
      </p:grpSp>
      <p:pic>
        <p:nvPicPr>
          <p:cNvPr id="9" name="Graphique 8">
            <a:extLst>
              <a:ext uri="{FF2B5EF4-FFF2-40B4-BE49-F238E27FC236}">
                <a16:creationId xmlns:a16="http://schemas.microsoft.com/office/drawing/2014/main" id="{C83AE457-E665-50B7-CD09-BBCF0CA540A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607924" y="3624843"/>
            <a:ext cx="2786653" cy="1865170"/>
          </a:xfrm>
          <a:prstGeom prst="rect">
            <a:avLst/>
          </a:prstGeom>
        </p:spPr>
      </p:pic>
    </p:spTree>
    <p:extLst>
      <p:ext uri="{BB962C8B-B14F-4D97-AF65-F5344CB8AC3E}">
        <p14:creationId xmlns:p14="http://schemas.microsoft.com/office/powerpoint/2010/main" val="36882501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9C492D-C60B-DBA0-3704-CB32107F3308}"/>
              </a:ext>
            </a:extLst>
          </p:cNvPr>
          <p:cNvSpPr>
            <a:spLocks noGrp="1"/>
          </p:cNvSpPr>
          <p:nvPr>
            <p:ph type="title"/>
            <p:custDataLst>
              <p:tags r:id="rId1"/>
            </p:custDataLst>
          </p:nvPr>
        </p:nvSpPr>
        <p:spPr>
          <a:xfrm>
            <a:off x="5267325" y="188914"/>
            <a:ext cx="6466126" cy="1008062"/>
          </a:xfrm>
        </p:spPr>
        <p:txBody>
          <a:bodyPr/>
          <a:lstStyle/>
          <a:p>
            <a:r>
              <a:rPr lang="fr-FR"/>
              <a:t>LES ENTREPRISES </a:t>
            </a:r>
            <a:br>
              <a:rPr lang="fr-FR"/>
            </a:br>
            <a:r>
              <a:rPr lang="fr-FR"/>
              <a:t>en dronautiques</a:t>
            </a:r>
          </a:p>
        </p:txBody>
      </p:sp>
      <p:sp>
        <p:nvSpPr>
          <p:cNvPr id="5" name="Espace réservé du texte 4">
            <a:extLst>
              <a:ext uri="{FF2B5EF4-FFF2-40B4-BE49-F238E27FC236}">
                <a16:creationId xmlns:a16="http://schemas.microsoft.com/office/drawing/2014/main" id="{7475F68B-6D17-3721-FB90-018E3892650E}"/>
              </a:ext>
            </a:extLst>
          </p:cNvPr>
          <p:cNvSpPr>
            <a:spLocks noGrp="1"/>
          </p:cNvSpPr>
          <p:nvPr>
            <p:ph idx="12"/>
            <p:custDataLst>
              <p:tags r:id="rId2"/>
            </p:custDataLst>
          </p:nvPr>
        </p:nvSpPr>
        <p:spPr>
          <a:xfrm>
            <a:off x="5267324" y="1449388"/>
            <a:ext cx="6445251" cy="4211637"/>
          </a:xfrm>
        </p:spPr>
        <p:txBody>
          <a:bodyPr>
            <a:noAutofit/>
          </a:bodyPr>
          <a:lstStyle/>
          <a:p>
            <a:pPr>
              <a:spcAft>
                <a:spcPts val="800"/>
              </a:spcAft>
            </a:pPr>
            <a:r>
              <a:rPr lang="fr-FR" sz="2200"/>
              <a:t>Des acteurs qui œuvrent en tant qu’entreprises de développement et de fabrication, opérateurs, entreprises spécialisées en capteurs et traitement de données, entreprises d’exploitation et fournisseurs de systèmes.</a:t>
            </a:r>
          </a:p>
          <a:p>
            <a:pPr>
              <a:spcAft>
                <a:spcPts val="800"/>
              </a:spcAft>
            </a:pPr>
            <a:r>
              <a:rPr lang="fr-FR" sz="2200"/>
              <a:t>Une combinaison de maîtres d’œuvre (OEM), d’intégrateurs de rang 1 (Tier 1) et de plus petits fournisseurs (PME et startups).</a:t>
            </a:r>
          </a:p>
          <a:p>
            <a:pPr>
              <a:spcAft>
                <a:spcPts val="800"/>
              </a:spcAft>
            </a:pPr>
            <a:r>
              <a:rPr lang="fr-FR" sz="2200"/>
              <a:t>Des instituts de formation, de recherche et de développement, des infrastructures de test réputées et des organisations sectorielles.</a:t>
            </a:r>
          </a:p>
        </p:txBody>
      </p:sp>
      <p:pic>
        <p:nvPicPr>
          <p:cNvPr id="8" name="Espace réservé pour une image  7">
            <a:extLst>
              <a:ext uri="{FF2B5EF4-FFF2-40B4-BE49-F238E27FC236}">
                <a16:creationId xmlns:a16="http://schemas.microsoft.com/office/drawing/2014/main" id="{44B80E29-F880-A361-A072-79CF4289A03F}"/>
              </a:ext>
            </a:extLst>
          </p:cNvPr>
          <p:cNvPicPr>
            <a:picLocks noGrp="1" noChangeAspect="1"/>
          </p:cNvPicPr>
          <p:nvPr>
            <p:ph type="pic" sz="quarter" idx="4294967295"/>
            <p:custDataLst>
              <p:tags r:id="rId3"/>
            </p:custDataLst>
          </p:nvPr>
        </p:nvPicPr>
        <p:blipFill>
          <a:blip r:embed="rId7">
            <a:alphaModFix/>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a:ext>
            </a:extLst>
          </a:blip>
          <a:srcRect/>
          <a:stretch/>
        </p:blipFill>
        <p:spPr>
          <a:xfrm>
            <a:off x="0" y="-7719"/>
            <a:ext cx="5000625" cy="5666767"/>
          </a:xfrm>
          <a:solidFill>
            <a:schemeClr val="accent2">
              <a:alpha val="54137"/>
            </a:schemeClr>
          </a:solidFill>
        </p:spPr>
      </p:pic>
      <p:sp>
        <p:nvSpPr>
          <p:cNvPr id="15" name="ZoneTexte 14">
            <a:extLst>
              <a:ext uri="{FF2B5EF4-FFF2-40B4-BE49-F238E27FC236}">
                <a16:creationId xmlns:a16="http://schemas.microsoft.com/office/drawing/2014/main" id="{C34C137D-CABE-81AD-8C2C-1EFFE231F7E2}"/>
              </a:ext>
            </a:extLst>
          </p:cNvPr>
          <p:cNvSpPr txBox="1"/>
          <p:nvPr>
            <p:custDataLst>
              <p:tags r:id="rId4"/>
            </p:custDataLst>
          </p:nvPr>
        </p:nvSpPr>
        <p:spPr>
          <a:xfrm>
            <a:off x="3681140" y="5444214"/>
            <a:ext cx="1345215" cy="257451"/>
          </a:xfrm>
          <a:prstGeom prst="rect">
            <a:avLst/>
          </a:prstGeom>
          <a:noFill/>
        </p:spPr>
        <p:txBody>
          <a:bodyPr wrap="square" lIns="0" tIns="0" rIns="144000" bIns="0" rtlCol="0">
            <a:noAutofit/>
          </a:bodyPr>
          <a:lstStyle/>
          <a:p>
            <a:pPr algn="r"/>
            <a:r>
              <a:rPr lang="fr-CA" sz="1000" b="1" i="0">
                <a:solidFill>
                  <a:schemeClr val="bg1">
                    <a:lumMod val="50000"/>
                  </a:schemeClr>
                </a:solidFill>
                <a:effectLst/>
                <a:latin typeface="Arial" panose="020B0604020202020204" pitchFamily="34" charset="0"/>
              </a:rPr>
              <a:t>© </a:t>
            </a:r>
            <a:r>
              <a:rPr lang="fr-FR" sz="1000">
                <a:solidFill>
                  <a:schemeClr val="bg1">
                    <a:lumMod val="50000"/>
                  </a:schemeClr>
                </a:solidFill>
                <a:latin typeface="Arial" panose="020B0604020202020204" pitchFamily="34" charset="0"/>
                <a:cs typeface="Arial" panose="020B0604020202020204" pitchFamily="34" charset="0"/>
              </a:rPr>
              <a:t>ARA Robotique</a:t>
            </a:r>
          </a:p>
        </p:txBody>
      </p:sp>
    </p:spTree>
    <p:extLst>
      <p:ext uri="{BB962C8B-B14F-4D97-AF65-F5344CB8AC3E}">
        <p14:creationId xmlns:p14="http://schemas.microsoft.com/office/powerpoint/2010/main" val="42050264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A6FA6484-9213-0FAC-00F1-77F9D02BE2A4}"/>
              </a:ext>
            </a:extLst>
          </p:cNvPr>
          <p:cNvSpPr>
            <a:spLocks noGrp="1"/>
          </p:cNvSpPr>
          <p:nvPr>
            <p:ph type="title"/>
            <p:custDataLst>
              <p:tags r:id="rId1"/>
            </p:custDataLst>
          </p:nvPr>
        </p:nvSpPr>
        <p:spPr>
          <a:xfrm>
            <a:off x="5267325" y="188913"/>
            <a:ext cx="6467476" cy="1008062"/>
          </a:xfrm>
        </p:spPr>
        <p:txBody>
          <a:bodyPr/>
          <a:lstStyle/>
          <a:p>
            <a:r>
              <a:rPr lang="fr-FR"/>
              <a:t>UNE DRONAUTIQUE en synergie avec diverses industries</a:t>
            </a:r>
          </a:p>
        </p:txBody>
      </p:sp>
      <p:sp>
        <p:nvSpPr>
          <p:cNvPr id="6" name="Espace réservé du texte 5">
            <a:extLst>
              <a:ext uri="{FF2B5EF4-FFF2-40B4-BE49-F238E27FC236}">
                <a16:creationId xmlns:a16="http://schemas.microsoft.com/office/drawing/2014/main" id="{BA86E849-C95C-E896-C752-E5AFE8ED9B51}"/>
              </a:ext>
            </a:extLst>
          </p:cNvPr>
          <p:cNvSpPr>
            <a:spLocks noGrp="1"/>
          </p:cNvSpPr>
          <p:nvPr>
            <p:ph idx="12"/>
            <p:custDataLst>
              <p:tags r:id="rId2"/>
            </p:custDataLst>
          </p:nvPr>
        </p:nvSpPr>
        <p:spPr>
          <a:xfrm>
            <a:off x="5267325" y="1449388"/>
            <a:ext cx="6446837" cy="4211637"/>
          </a:xfrm>
        </p:spPr>
        <p:txBody>
          <a:bodyPr>
            <a:normAutofit fontScale="55000" lnSpcReduction="20000"/>
          </a:bodyPr>
          <a:lstStyle/>
          <a:p>
            <a:pPr marL="57150" indent="0">
              <a:lnSpc>
                <a:spcPct val="120000"/>
              </a:lnSpc>
              <a:spcAft>
                <a:spcPts val="800"/>
              </a:spcAft>
              <a:buNone/>
            </a:pPr>
            <a:r>
              <a:rPr lang="fr-FR" b="1" dirty="0"/>
              <a:t>AÉROSPATIALE</a:t>
            </a:r>
          </a:p>
          <a:p>
            <a:pPr>
              <a:lnSpc>
                <a:spcPct val="120000"/>
              </a:lnSpc>
              <a:spcAft>
                <a:spcPts val="800"/>
              </a:spcAft>
            </a:pPr>
            <a:r>
              <a:rPr lang="fr-FR" dirty="0"/>
              <a:t>Cette industrie regroupe de grandes entreprises internationales et des PME innovantes. Elle représente un pilier stratégique de l’économie québécoise et une force de propulsion exceptionnelle pour l’industrie.</a:t>
            </a:r>
          </a:p>
          <a:p>
            <a:pPr marL="0" indent="0">
              <a:lnSpc>
                <a:spcPct val="120000"/>
              </a:lnSpc>
              <a:spcBef>
                <a:spcPts val="800"/>
              </a:spcBef>
              <a:spcAft>
                <a:spcPts val="800"/>
              </a:spcAft>
              <a:buNone/>
            </a:pPr>
            <a:r>
              <a:rPr lang="fr-FR" b="1" dirty="0"/>
              <a:t>INTELLIGENCE ARTIFICIELLE</a:t>
            </a:r>
          </a:p>
          <a:p>
            <a:pPr>
              <a:lnSpc>
                <a:spcPct val="120000"/>
              </a:lnSpc>
              <a:spcAft>
                <a:spcPts val="800"/>
              </a:spcAft>
            </a:pPr>
            <a:r>
              <a:rPr lang="fr-CA" dirty="0"/>
              <a:t>Le Québec, et en particulier Montréal, figure parmi les écosystèmes en intelligence artificielle les plus dynamiques au monde et contribue grandement à l’envol de la </a:t>
            </a:r>
            <a:r>
              <a:rPr lang="fr-CA" dirty="0" err="1"/>
              <a:t>dronautique</a:t>
            </a:r>
            <a:r>
              <a:rPr lang="fr-CA" dirty="0"/>
              <a:t>.</a:t>
            </a:r>
          </a:p>
          <a:p>
            <a:pPr marL="0" indent="0">
              <a:lnSpc>
                <a:spcPct val="120000"/>
              </a:lnSpc>
              <a:spcBef>
                <a:spcPts val="800"/>
              </a:spcBef>
              <a:spcAft>
                <a:spcPts val="800"/>
              </a:spcAft>
              <a:buNone/>
            </a:pPr>
            <a:r>
              <a:rPr lang="fr-FR" b="1" dirty="0"/>
              <a:t>INDUSTRIES PRIMAIRES</a:t>
            </a:r>
          </a:p>
          <a:p>
            <a:pPr>
              <a:lnSpc>
                <a:spcPct val="120000"/>
              </a:lnSpc>
              <a:spcAft>
                <a:spcPts val="800"/>
              </a:spcAft>
            </a:pPr>
            <a:r>
              <a:rPr lang="fr-FR" dirty="0"/>
              <a:t>En répondant aux besoins spécifiques d’industries primaires telles que l’hydroélectricité et l’exploitation minière, le secteur des drones s’assure que ses applications sont pratiques, efficaces et directement bénéfiques pour des secteurs clés de l’économie d’ici et d’ailleurs.</a:t>
            </a:r>
          </a:p>
        </p:txBody>
      </p:sp>
      <p:pic>
        <p:nvPicPr>
          <p:cNvPr id="12" name="Espace réservé pour une image  11">
            <a:extLst>
              <a:ext uri="{FF2B5EF4-FFF2-40B4-BE49-F238E27FC236}">
                <a16:creationId xmlns:a16="http://schemas.microsoft.com/office/drawing/2014/main" id="{4CD7ACE9-5196-D4FD-B84D-D75B8B4037BE}"/>
              </a:ext>
            </a:extLst>
          </p:cNvPr>
          <p:cNvPicPr>
            <a:picLocks noGrp="1" noChangeAspect="1"/>
          </p:cNvPicPr>
          <p:nvPr>
            <p:ph type="pic" sz="quarter" idx="4294967295"/>
            <p:custDataLst>
              <p:tags r:id="rId3"/>
            </p:custDataLst>
          </p:nvPr>
        </p:nvPicPr>
        <p:blipFill>
          <a:blip r:embed="rId5">
            <a:extLst>
              <a:ext uri="{28A0092B-C50C-407E-A947-70E740481C1C}">
                <a14:useLocalDpi xmlns:a14="http://schemas.microsoft.com/office/drawing/2010/main"/>
              </a:ext>
            </a:extLst>
          </a:blip>
          <a:srcRect/>
          <a:stretch/>
        </p:blipFill>
        <p:spPr>
          <a:xfrm>
            <a:off x="0" y="-7856"/>
            <a:ext cx="5005388" cy="5672164"/>
          </a:xfrm>
        </p:spPr>
      </p:pic>
    </p:spTree>
    <p:extLst>
      <p:ext uri="{BB962C8B-B14F-4D97-AF65-F5344CB8AC3E}">
        <p14:creationId xmlns:p14="http://schemas.microsoft.com/office/powerpoint/2010/main" val="24403816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53ED3A9-4400-FD64-1266-E846192FB7E8}"/>
              </a:ext>
            </a:extLst>
          </p:cNvPr>
          <p:cNvSpPr/>
          <p:nvPr>
            <p:custDataLst>
              <p:tags r:id="rId1"/>
            </p:custDataLst>
          </p:nvPr>
        </p:nvSpPr>
        <p:spPr>
          <a:xfrm>
            <a:off x="4060840" y="1448469"/>
            <a:ext cx="4068000" cy="2088000"/>
          </a:xfrm>
          <a:prstGeom prst="rect">
            <a:avLst/>
          </a:prstGeom>
          <a:solidFill>
            <a:schemeClr val="accent3">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BDF46EB6-5F50-E6B7-3F77-61DE29B82222}"/>
              </a:ext>
            </a:extLst>
          </p:cNvPr>
          <p:cNvSpPr/>
          <p:nvPr>
            <p:custDataLst>
              <p:tags r:id="rId2"/>
            </p:custDataLst>
          </p:nvPr>
        </p:nvSpPr>
        <p:spPr>
          <a:xfrm>
            <a:off x="0" y="3540596"/>
            <a:ext cx="4068000" cy="2052000"/>
          </a:xfrm>
          <a:prstGeom prst="rect">
            <a:avLst/>
          </a:prstGeom>
          <a:solidFill>
            <a:schemeClr val="accent3">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98DB69DD-7D71-A72D-5EBF-2298528F9D78}"/>
              </a:ext>
            </a:extLst>
          </p:cNvPr>
          <p:cNvSpPr/>
          <p:nvPr>
            <p:custDataLst>
              <p:tags r:id="rId3"/>
            </p:custDataLst>
          </p:nvPr>
        </p:nvSpPr>
        <p:spPr>
          <a:xfrm>
            <a:off x="8120608" y="3540596"/>
            <a:ext cx="4068000" cy="2052000"/>
          </a:xfrm>
          <a:prstGeom prst="rect">
            <a:avLst/>
          </a:prstGeom>
          <a:solidFill>
            <a:schemeClr val="accent3">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EDE6D7B5-93A7-CFF1-0AEE-23F3E52C13EA}"/>
              </a:ext>
            </a:extLst>
          </p:cNvPr>
          <p:cNvSpPr/>
          <p:nvPr>
            <p:custDataLst>
              <p:tags r:id="rId4"/>
            </p:custDataLst>
          </p:nvPr>
        </p:nvSpPr>
        <p:spPr>
          <a:xfrm>
            <a:off x="8124000" y="1449388"/>
            <a:ext cx="4068000" cy="208800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a:latin typeface="Arial" panose="020B0604020202020204" pitchFamily="34" charset="0"/>
              <a:cs typeface="Arial" panose="020B0604020202020204" pitchFamily="34" charset="0"/>
            </a:endParaRPr>
          </a:p>
        </p:txBody>
      </p:sp>
      <p:sp>
        <p:nvSpPr>
          <p:cNvPr id="2" name="Titre 1">
            <a:extLst>
              <a:ext uri="{FF2B5EF4-FFF2-40B4-BE49-F238E27FC236}">
                <a16:creationId xmlns:a16="http://schemas.microsoft.com/office/drawing/2014/main" id="{F844BFD5-BB7F-6808-88CE-772F004C7A43}"/>
              </a:ext>
            </a:extLst>
          </p:cNvPr>
          <p:cNvSpPr>
            <a:spLocks noGrp="1"/>
          </p:cNvSpPr>
          <p:nvPr>
            <p:ph type="title"/>
            <p:custDataLst>
              <p:tags r:id="rId5"/>
            </p:custDataLst>
          </p:nvPr>
        </p:nvSpPr>
        <p:spPr>
          <a:xfrm>
            <a:off x="657198" y="181313"/>
            <a:ext cx="11076253" cy="1015663"/>
          </a:xfrm>
        </p:spPr>
        <p:txBody>
          <a:bodyPr>
            <a:spAutoFit/>
          </a:bodyPr>
          <a:lstStyle/>
          <a:p>
            <a:r>
              <a:rPr lang="fr-FR">
                <a:latin typeface="Arial" panose="020B0604020202020204" pitchFamily="34" charset="0"/>
                <a:cs typeface="Arial" panose="020B0604020202020204" pitchFamily="34" charset="0"/>
              </a:rPr>
              <a:t>CINQ CHAMPS </a:t>
            </a:r>
            <a:br>
              <a:rPr lang="fr-FR">
                <a:latin typeface="Arial" panose="020B0604020202020204" pitchFamily="34" charset="0"/>
                <a:cs typeface="Arial" panose="020B0604020202020204" pitchFamily="34" charset="0"/>
              </a:rPr>
            </a:br>
            <a:r>
              <a:rPr lang="fr-FR">
                <a:latin typeface="Arial" panose="020B0604020202020204" pitchFamily="34" charset="0"/>
                <a:cs typeface="Arial" panose="020B0604020202020204" pitchFamily="34" charset="0"/>
              </a:rPr>
              <a:t>d’applications prometteurs</a:t>
            </a:r>
          </a:p>
        </p:txBody>
      </p:sp>
      <p:sp>
        <p:nvSpPr>
          <p:cNvPr id="7" name="ZoneTexte 6">
            <a:extLst>
              <a:ext uri="{FF2B5EF4-FFF2-40B4-BE49-F238E27FC236}">
                <a16:creationId xmlns:a16="http://schemas.microsoft.com/office/drawing/2014/main" id="{D7842DC9-EFDE-45C0-2E6D-248535368407}"/>
              </a:ext>
            </a:extLst>
          </p:cNvPr>
          <p:cNvSpPr txBox="1"/>
          <p:nvPr>
            <p:custDataLst>
              <p:tags r:id="rId6"/>
            </p:custDataLst>
          </p:nvPr>
        </p:nvSpPr>
        <p:spPr>
          <a:xfrm>
            <a:off x="922642" y="3938037"/>
            <a:ext cx="2211068" cy="1741193"/>
          </a:xfrm>
          <a:prstGeom prst="rect">
            <a:avLst/>
          </a:prstGeom>
          <a:noFill/>
        </p:spPr>
        <p:txBody>
          <a:bodyPr wrap="square" lIns="0" tIns="0" rIns="0" bIns="0" rtlCol="0">
            <a:noAutofit/>
          </a:bodyPr>
          <a:lstStyle/>
          <a:p>
            <a:pPr>
              <a:lnSpc>
                <a:spcPts val="4000"/>
              </a:lnSpc>
            </a:pPr>
            <a:r>
              <a:rPr lang="fr-FR" sz="6500">
                <a:solidFill>
                  <a:schemeClr val="accent3"/>
                </a:solidFill>
                <a:latin typeface="Arial" panose="020B0604020202020204" pitchFamily="34" charset="0"/>
                <a:cs typeface="Arial" panose="020B0604020202020204" pitchFamily="34" charset="0"/>
              </a:rPr>
              <a:t>3</a:t>
            </a:r>
          </a:p>
          <a:p>
            <a:pPr>
              <a:tabLst>
                <a:tab pos="2171700" algn="l"/>
              </a:tabLst>
            </a:pPr>
            <a:r>
              <a:rPr lang="fr-FR" sz="1000" u="sng">
                <a:latin typeface="Arial" panose="020B0604020202020204" pitchFamily="34" charset="0"/>
                <a:cs typeface="Arial" panose="020B0604020202020204" pitchFamily="34" charset="0"/>
              </a:rPr>
              <a:t>	</a:t>
            </a:r>
          </a:p>
          <a:p>
            <a:endParaRPr lang="fr-FR" sz="1000" u="sng">
              <a:latin typeface="Arial" panose="020B0604020202020204" pitchFamily="34" charset="0"/>
              <a:cs typeface="Arial" panose="020B0604020202020204" pitchFamily="34" charset="0"/>
            </a:endParaRPr>
          </a:p>
          <a:p>
            <a:pPr>
              <a:lnSpc>
                <a:spcPts val="2400"/>
              </a:lnSpc>
            </a:pPr>
            <a:r>
              <a:rPr lang="fr-FR" sz="2400" b="1">
                <a:latin typeface="Arial" panose="020B0604020202020204" pitchFamily="34" charset="0"/>
                <a:cs typeface="Arial" panose="020B0604020202020204" pitchFamily="34" charset="0"/>
              </a:rPr>
              <a:t>Agriculture et environnement</a:t>
            </a:r>
          </a:p>
          <a:p>
            <a:pPr>
              <a:lnSpc>
                <a:spcPts val="1400"/>
              </a:lnSpc>
              <a:tabLst>
                <a:tab pos="2171700" algn="l"/>
              </a:tabLst>
            </a:pPr>
            <a:r>
              <a:rPr lang="fr-FR" sz="1000" u="sng">
                <a:latin typeface="Arial" panose="020B0604020202020204" pitchFamily="34" charset="0"/>
                <a:cs typeface="Arial" panose="020B0604020202020204" pitchFamily="34" charset="0"/>
              </a:rPr>
              <a:t>	</a:t>
            </a:r>
          </a:p>
        </p:txBody>
      </p:sp>
      <p:sp>
        <p:nvSpPr>
          <p:cNvPr id="8" name="ZoneTexte 7">
            <a:extLst>
              <a:ext uri="{FF2B5EF4-FFF2-40B4-BE49-F238E27FC236}">
                <a16:creationId xmlns:a16="http://schemas.microsoft.com/office/drawing/2014/main" id="{63DF9F21-F329-72B5-3629-B3D1139A60FB}"/>
              </a:ext>
            </a:extLst>
          </p:cNvPr>
          <p:cNvSpPr txBox="1"/>
          <p:nvPr>
            <p:custDataLst>
              <p:tags r:id="rId7"/>
            </p:custDataLst>
          </p:nvPr>
        </p:nvSpPr>
        <p:spPr>
          <a:xfrm>
            <a:off x="9019269" y="3938037"/>
            <a:ext cx="2211068" cy="1741193"/>
          </a:xfrm>
          <a:prstGeom prst="rect">
            <a:avLst/>
          </a:prstGeom>
          <a:noFill/>
        </p:spPr>
        <p:txBody>
          <a:bodyPr wrap="square" lIns="0" tIns="0" rIns="0" bIns="0" rtlCol="0">
            <a:noAutofit/>
          </a:bodyPr>
          <a:lstStyle/>
          <a:p>
            <a:pPr>
              <a:lnSpc>
                <a:spcPts val="4000"/>
              </a:lnSpc>
            </a:pPr>
            <a:r>
              <a:rPr lang="fr-FR" sz="6500">
                <a:solidFill>
                  <a:schemeClr val="accent3"/>
                </a:solidFill>
                <a:latin typeface="Arial" panose="020B0604020202020204" pitchFamily="34" charset="0"/>
                <a:cs typeface="Arial" panose="020B0604020202020204" pitchFamily="34" charset="0"/>
              </a:rPr>
              <a:t>5</a:t>
            </a:r>
          </a:p>
          <a:p>
            <a:pPr>
              <a:tabLst>
                <a:tab pos="2171700" algn="l"/>
              </a:tabLst>
            </a:pPr>
            <a:r>
              <a:rPr lang="fr-FR" sz="1000" u="sng">
                <a:latin typeface="Arial" panose="020B0604020202020204" pitchFamily="34" charset="0"/>
                <a:cs typeface="Arial" panose="020B0604020202020204" pitchFamily="34" charset="0"/>
              </a:rPr>
              <a:t>	</a:t>
            </a:r>
          </a:p>
          <a:p>
            <a:endParaRPr lang="fr-FR" sz="1000" u="sng">
              <a:latin typeface="Arial" panose="020B0604020202020204" pitchFamily="34" charset="0"/>
              <a:cs typeface="Arial" panose="020B0604020202020204" pitchFamily="34" charset="0"/>
            </a:endParaRPr>
          </a:p>
          <a:p>
            <a:pPr>
              <a:lnSpc>
                <a:spcPts val="2400"/>
              </a:lnSpc>
            </a:pPr>
            <a:r>
              <a:rPr lang="fr-CA" sz="2400" b="1">
                <a:latin typeface="Arial" panose="020B0604020202020204" pitchFamily="34" charset="0"/>
                <a:cs typeface="Arial" panose="020B0604020202020204" pitchFamily="34" charset="0"/>
              </a:rPr>
              <a:t>Médical</a:t>
            </a:r>
            <a:endParaRPr lang="fr-FR" sz="2400" b="1">
              <a:latin typeface="Arial" panose="020B0604020202020204" pitchFamily="34" charset="0"/>
              <a:cs typeface="Arial" panose="020B0604020202020204" pitchFamily="34" charset="0"/>
            </a:endParaRPr>
          </a:p>
          <a:p>
            <a:pPr>
              <a:lnSpc>
                <a:spcPts val="1400"/>
              </a:lnSpc>
              <a:tabLst>
                <a:tab pos="2171700" algn="l"/>
              </a:tabLst>
            </a:pPr>
            <a:r>
              <a:rPr lang="fr-FR" sz="1000" u="sng">
                <a:latin typeface="Arial" panose="020B0604020202020204" pitchFamily="34" charset="0"/>
                <a:cs typeface="Arial" panose="020B0604020202020204" pitchFamily="34" charset="0"/>
              </a:rPr>
              <a:t>	</a:t>
            </a:r>
          </a:p>
        </p:txBody>
      </p:sp>
      <p:sp>
        <p:nvSpPr>
          <p:cNvPr id="9" name="ZoneTexte 8">
            <a:extLst>
              <a:ext uri="{FF2B5EF4-FFF2-40B4-BE49-F238E27FC236}">
                <a16:creationId xmlns:a16="http://schemas.microsoft.com/office/drawing/2014/main" id="{045056A4-4209-8CD6-CBE9-22130F756C32}"/>
              </a:ext>
            </a:extLst>
          </p:cNvPr>
          <p:cNvSpPr txBox="1"/>
          <p:nvPr>
            <p:custDataLst>
              <p:tags r:id="rId8"/>
            </p:custDataLst>
          </p:nvPr>
        </p:nvSpPr>
        <p:spPr>
          <a:xfrm>
            <a:off x="9019269" y="1772792"/>
            <a:ext cx="2448000" cy="1741193"/>
          </a:xfrm>
          <a:prstGeom prst="rect">
            <a:avLst/>
          </a:prstGeom>
          <a:noFill/>
        </p:spPr>
        <p:txBody>
          <a:bodyPr wrap="square" lIns="0" tIns="0" rIns="0" bIns="0" rtlCol="0">
            <a:noAutofit/>
          </a:bodyPr>
          <a:lstStyle/>
          <a:p>
            <a:pPr lvl="1">
              <a:lnSpc>
                <a:spcPts val="4000"/>
              </a:lnSpc>
            </a:pPr>
            <a:r>
              <a:rPr lang="fr-FR" sz="6500">
                <a:solidFill>
                  <a:schemeClr val="accent3"/>
                </a:solidFill>
                <a:latin typeface="Arial" panose="020B0604020202020204" pitchFamily="34" charset="0"/>
                <a:cs typeface="Arial" panose="020B0604020202020204" pitchFamily="34" charset="0"/>
              </a:rPr>
              <a:t>2</a:t>
            </a:r>
          </a:p>
          <a:p>
            <a:pPr>
              <a:tabLst>
                <a:tab pos="2171700" algn="l"/>
              </a:tabLst>
            </a:pPr>
            <a:r>
              <a:rPr lang="fr-FR" sz="1000" u="sng">
                <a:latin typeface="Arial" panose="020B0604020202020204" pitchFamily="34" charset="0"/>
                <a:cs typeface="Arial" panose="020B0604020202020204" pitchFamily="34" charset="0"/>
              </a:rPr>
              <a:t>	</a:t>
            </a:r>
          </a:p>
          <a:p>
            <a:endParaRPr lang="fr-FR" sz="1000" u="sng">
              <a:latin typeface="Arial" panose="020B0604020202020204" pitchFamily="34" charset="0"/>
              <a:cs typeface="Arial" panose="020B0604020202020204" pitchFamily="34" charset="0"/>
            </a:endParaRPr>
          </a:p>
          <a:p>
            <a:pPr>
              <a:lnSpc>
                <a:spcPts val="2400"/>
              </a:lnSpc>
            </a:pPr>
            <a:r>
              <a:rPr lang="fr-FR" sz="2400" b="1">
                <a:latin typeface="Arial" panose="020B0604020202020204" pitchFamily="34" charset="0"/>
                <a:cs typeface="Arial" panose="020B0604020202020204" pitchFamily="34" charset="0"/>
              </a:rPr>
              <a:t>Inspection d’infrastructures</a:t>
            </a:r>
          </a:p>
          <a:p>
            <a:pPr>
              <a:lnSpc>
                <a:spcPts val="1400"/>
              </a:lnSpc>
              <a:tabLst>
                <a:tab pos="2171700" algn="l"/>
              </a:tabLst>
            </a:pPr>
            <a:r>
              <a:rPr lang="fr-FR" sz="1000" u="sng">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31A41F11-3E19-6FA2-D043-4066560E6C5A}"/>
              </a:ext>
            </a:extLst>
          </p:cNvPr>
          <p:cNvSpPr/>
          <p:nvPr>
            <p:custDataLst>
              <p:tags r:id="rId9"/>
            </p:custDataLst>
          </p:nvPr>
        </p:nvSpPr>
        <p:spPr>
          <a:xfrm>
            <a:off x="4060304" y="3540596"/>
            <a:ext cx="4068000" cy="205200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b="1">
              <a:latin typeface="Arial" panose="020B0604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212745D8-4CAA-DBA5-7B0E-75602F445559}"/>
              </a:ext>
            </a:extLst>
          </p:cNvPr>
          <p:cNvSpPr txBox="1"/>
          <p:nvPr>
            <p:custDataLst>
              <p:tags r:id="rId10"/>
            </p:custDataLst>
          </p:nvPr>
        </p:nvSpPr>
        <p:spPr>
          <a:xfrm>
            <a:off x="4984856" y="1772792"/>
            <a:ext cx="2211068" cy="1741193"/>
          </a:xfrm>
          <a:prstGeom prst="rect">
            <a:avLst/>
          </a:prstGeom>
          <a:noFill/>
        </p:spPr>
        <p:txBody>
          <a:bodyPr wrap="square" lIns="0" tIns="0" rIns="0" bIns="0" rtlCol="0">
            <a:noAutofit/>
          </a:bodyPr>
          <a:lstStyle/>
          <a:p>
            <a:pPr>
              <a:lnSpc>
                <a:spcPts val="4000"/>
              </a:lnSpc>
            </a:pPr>
            <a:r>
              <a:rPr lang="fr-FR" sz="6500">
                <a:solidFill>
                  <a:schemeClr val="accent3"/>
                </a:solidFill>
                <a:latin typeface="Arial" panose="020B0604020202020204" pitchFamily="34" charset="0"/>
                <a:cs typeface="Arial" panose="020B0604020202020204" pitchFamily="34" charset="0"/>
              </a:rPr>
              <a:t>1</a:t>
            </a:r>
          </a:p>
          <a:p>
            <a:pPr>
              <a:tabLst>
                <a:tab pos="2171700" algn="l"/>
              </a:tabLst>
            </a:pPr>
            <a:r>
              <a:rPr lang="fr-FR" sz="1000" u="sng">
                <a:latin typeface="Arial" panose="020B0604020202020204" pitchFamily="34" charset="0"/>
                <a:cs typeface="Arial" panose="020B0604020202020204" pitchFamily="34" charset="0"/>
              </a:rPr>
              <a:t>	</a:t>
            </a:r>
          </a:p>
          <a:p>
            <a:endParaRPr lang="fr-FR" sz="1000" u="sng">
              <a:latin typeface="Arial" panose="020B0604020202020204" pitchFamily="34" charset="0"/>
              <a:cs typeface="Arial" panose="020B0604020202020204" pitchFamily="34" charset="0"/>
            </a:endParaRPr>
          </a:p>
          <a:p>
            <a:pPr>
              <a:lnSpc>
                <a:spcPts val="2400"/>
              </a:lnSpc>
            </a:pPr>
            <a:r>
              <a:rPr lang="fr-FR" sz="2400" b="1">
                <a:latin typeface="Arial" panose="020B0604020202020204" pitchFamily="34" charset="0"/>
                <a:cs typeface="Arial" panose="020B0604020202020204" pitchFamily="34" charset="0"/>
              </a:rPr>
              <a:t>Sûreté </a:t>
            </a:r>
            <a:br>
              <a:rPr lang="fr-FR" sz="2400" b="1">
                <a:latin typeface="Arial" panose="020B0604020202020204" pitchFamily="34" charset="0"/>
                <a:cs typeface="Arial" panose="020B0604020202020204" pitchFamily="34" charset="0"/>
              </a:rPr>
            </a:br>
            <a:r>
              <a:rPr lang="fr-FR" sz="2400" b="1">
                <a:latin typeface="Arial" panose="020B0604020202020204" pitchFamily="34" charset="0"/>
                <a:cs typeface="Arial" panose="020B0604020202020204" pitchFamily="34" charset="0"/>
              </a:rPr>
              <a:t>et sécurité</a:t>
            </a:r>
          </a:p>
          <a:p>
            <a:pPr>
              <a:lnSpc>
                <a:spcPts val="1400"/>
              </a:lnSpc>
              <a:tabLst>
                <a:tab pos="2171700" algn="l"/>
              </a:tabLst>
            </a:pPr>
            <a:r>
              <a:rPr lang="fr-FR" sz="1000" u="sng">
                <a:latin typeface="Arial" panose="020B0604020202020204" pitchFamily="34" charset="0"/>
                <a:cs typeface="Arial" panose="020B0604020202020204" pitchFamily="34" charset="0"/>
              </a:rPr>
              <a:t>	</a:t>
            </a:r>
          </a:p>
        </p:txBody>
      </p:sp>
      <p:sp>
        <p:nvSpPr>
          <p:cNvPr id="10" name="ZoneTexte 9">
            <a:extLst>
              <a:ext uri="{FF2B5EF4-FFF2-40B4-BE49-F238E27FC236}">
                <a16:creationId xmlns:a16="http://schemas.microsoft.com/office/drawing/2014/main" id="{AC45CA61-6BC1-BCF8-70EF-A7A5EF0265C0}"/>
              </a:ext>
            </a:extLst>
          </p:cNvPr>
          <p:cNvSpPr txBox="1"/>
          <p:nvPr>
            <p:custDataLst>
              <p:tags r:id="rId11"/>
            </p:custDataLst>
          </p:nvPr>
        </p:nvSpPr>
        <p:spPr>
          <a:xfrm>
            <a:off x="4984855" y="3938037"/>
            <a:ext cx="2556000" cy="1741193"/>
          </a:xfrm>
          <a:prstGeom prst="rect">
            <a:avLst/>
          </a:prstGeom>
          <a:noFill/>
        </p:spPr>
        <p:txBody>
          <a:bodyPr wrap="square" lIns="0" tIns="0" rIns="0" bIns="0" rtlCol="0">
            <a:noAutofit/>
          </a:bodyPr>
          <a:lstStyle/>
          <a:p>
            <a:pPr>
              <a:lnSpc>
                <a:spcPts val="4000"/>
              </a:lnSpc>
            </a:pPr>
            <a:r>
              <a:rPr lang="fr-FR" sz="6500">
                <a:solidFill>
                  <a:schemeClr val="accent3"/>
                </a:solidFill>
                <a:latin typeface="Arial" panose="020B0604020202020204" pitchFamily="34" charset="0"/>
                <a:cs typeface="Arial" panose="020B0604020202020204" pitchFamily="34" charset="0"/>
              </a:rPr>
              <a:t>4</a:t>
            </a:r>
          </a:p>
          <a:p>
            <a:pPr>
              <a:tabLst>
                <a:tab pos="2171700" algn="l"/>
              </a:tabLst>
            </a:pPr>
            <a:r>
              <a:rPr lang="fr-FR" sz="1000" u="sng">
                <a:latin typeface="Arial" panose="020B0604020202020204" pitchFamily="34" charset="0"/>
                <a:cs typeface="Arial" panose="020B0604020202020204" pitchFamily="34" charset="0"/>
              </a:rPr>
              <a:t>	</a:t>
            </a:r>
          </a:p>
          <a:p>
            <a:endParaRPr lang="fr-FR" sz="1000" u="sng">
              <a:latin typeface="Arial" panose="020B0604020202020204" pitchFamily="34" charset="0"/>
              <a:cs typeface="Arial" panose="020B0604020202020204" pitchFamily="34" charset="0"/>
            </a:endParaRPr>
          </a:p>
          <a:p>
            <a:pPr>
              <a:lnSpc>
                <a:spcPts val="2400"/>
              </a:lnSpc>
            </a:pPr>
            <a:r>
              <a:rPr lang="fr-FR" sz="2400" b="1">
                <a:latin typeface="Arial" panose="020B0604020202020204" pitchFamily="34" charset="0"/>
                <a:cs typeface="Arial" panose="020B0604020202020204" pitchFamily="34" charset="0"/>
              </a:rPr>
              <a:t>Mobilité </a:t>
            </a:r>
            <a:br>
              <a:rPr lang="fr-FR" sz="2400" b="1">
                <a:latin typeface="Arial" panose="020B0604020202020204" pitchFamily="34" charset="0"/>
                <a:cs typeface="Arial" panose="020B0604020202020204" pitchFamily="34" charset="0"/>
              </a:rPr>
            </a:br>
            <a:r>
              <a:rPr lang="fr-FR" sz="2400" b="1">
                <a:latin typeface="Arial" panose="020B0604020202020204" pitchFamily="34" charset="0"/>
                <a:cs typeface="Arial" panose="020B0604020202020204" pitchFamily="34" charset="0"/>
              </a:rPr>
              <a:t>aérienne avancée</a:t>
            </a:r>
          </a:p>
          <a:p>
            <a:pPr>
              <a:lnSpc>
                <a:spcPts val="1400"/>
              </a:lnSpc>
              <a:tabLst>
                <a:tab pos="2171700" algn="l"/>
              </a:tabLst>
            </a:pPr>
            <a:r>
              <a:rPr lang="fr-FR" sz="1000" u="sng">
                <a:latin typeface="Arial" panose="020B0604020202020204" pitchFamily="34" charset="0"/>
                <a:cs typeface="Arial" panose="020B0604020202020204" pitchFamily="34" charset="0"/>
              </a:rPr>
              <a:t>	</a:t>
            </a:r>
          </a:p>
        </p:txBody>
      </p:sp>
      <p:pic>
        <p:nvPicPr>
          <p:cNvPr id="15" name="Graphique 14">
            <a:extLst>
              <a:ext uri="{FF2B5EF4-FFF2-40B4-BE49-F238E27FC236}">
                <a16:creationId xmlns:a16="http://schemas.microsoft.com/office/drawing/2014/main" id="{BCCAA92E-AB20-DAC3-FE4A-72F896BF43E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61999" y="1456988"/>
            <a:ext cx="2543175" cy="2027827"/>
          </a:xfrm>
          <a:prstGeom prst="rect">
            <a:avLst/>
          </a:prstGeom>
        </p:spPr>
      </p:pic>
    </p:spTree>
    <p:extLst>
      <p:ext uri="{BB962C8B-B14F-4D97-AF65-F5344CB8AC3E}">
        <p14:creationId xmlns:p14="http://schemas.microsoft.com/office/powerpoint/2010/main" val="39274723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93534F-549D-21B6-A970-F3FC2608961B}"/>
              </a:ext>
            </a:extLst>
          </p:cNvPr>
          <p:cNvSpPr>
            <a:spLocks noGrp="1"/>
          </p:cNvSpPr>
          <p:nvPr>
            <p:ph type="title"/>
            <p:custDataLst>
              <p:tags r:id="rId1"/>
            </p:custDataLst>
          </p:nvPr>
        </p:nvSpPr>
        <p:spPr>
          <a:xfrm>
            <a:off x="657198" y="188914"/>
            <a:ext cx="11076253" cy="1008062"/>
          </a:xfrm>
        </p:spPr>
        <p:txBody>
          <a:bodyPr>
            <a:spAutoFit/>
          </a:bodyPr>
          <a:lstStyle/>
          <a:p>
            <a:r>
              <a:rPr lang="fr-FR" dirty="0"/>
              <a:t>LES ACTEURS DU SECTEUR</a:t>
            </a:r>
          </a:p>
        </p:txBody>
      </p:sp>
      <p:sp>
        <p:nvSpPr>
          <p:cNvPr id="17" name="Espace réservé du contenu 16">
            <a:extLst>
              <a:ext uri="{FF2B5EF4-FFF2-40B4-BE49-F238E27FC236}">
                <a16:creationId xmlns:a16="http://schemas.microsoft.com/office/drawing/2014/main" id="{3A2B43BE-D4EF-FDE1-7A67-82D2BFB1E8B0}"/>
              </a:ext>
            </a:extLst>
          </p:cNvPr>
          <p:cNvSpPr>
            <a:spLocks noGrp="1"/>
          </p:cNvSpPr>
          <p:nvPr>
            <p:ph idx="12"/>
          </p:nvPr>
        </p:nvSpPr>
        <p:spPr>
          <a:xfrm>
            <a:off x="658814" y="1449388"/>
            <a:ext cx="11053762" cy="4211637"/>
          </a:xfrm>
        </p:spPr>
        <p:txBody>
          <a:bodyPr>
            <a:normAutofit/>
          </a:bodyPr>
          <a:lstStyle/>
          <a:p>
            <a:pPr marL="0" indent="0">
              <a:buNone/>
            </a:pPr>
            <a:r>
              <a:rPr lang="fr-FR" sz="2400" dirty="0"/>
              <a:t>Des entreprises prêtes à déployer des technologies </a:t>
            </a:r>
            <a:r>
              <a:rPr lang="fr-FR" sz="2400" dirty="0" err="1"/>
              <a:t>dronautiques</a:t>
            </a:r>
            <a:r>
              <a:rPr lang="fr-FR" sz="2400" dirty="0"/>
              <a:t> efficaces</a:t>
            </a:r>
            <a:endParaRPr lang="fr-CA" sz="2400" dirty="0"/>
          </a:p>
        </p:txBody>
      </p:sp>
      <p:pic>
        <p:nvPicPr>
          <p:cNvPr id="2050" name="Picture 2" descr="HUMANITAS | ENCQOR | Volet Québec">
            <a:extLst>
              <a:ext uri="{FF2B5EF4-FFF2-40B4-BE49-F238E27FC236}">
                <a16:creationId xmlns:a16="http://schemas.microsoft.com/office/drawing/2014/main" id="{7700E036-CC8A-4C4E-955F-AB1DB945AA5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5741" y="2030006"/>
            <a:ext cx="664585" cy="66458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XO Tactik">
            <a:extLst>
              <a:ext uri="{FF2B5EF4-FFF2-40B4-BE49-F238E27FC236}">
                <a16:creationId xmlns:a16="http://schemas.microsoft.com/office/drawing/2014/main" id="{9B9DA1B4-EDE6-3289-CFCC-149A48A56FA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0769" y="2820553"/>
            <a:ext cx="970519" cy="57599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RA Robotique | Manufacturier de drones québecois">
            <a:extLst>
              <a:ext uri="{FF2B5EF4-FFF2-40B4-BE49-F238E27FC236}">
                <a16:creationId xmlns:a16="http://schemas.microsoft.com/office/drawing/2014/main" id="{79F63B27-DE80-9A36-9717-9CD02785913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7011" y="3607650"/>
            <a:ext cx="738037" cy="48643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S Group - Canada">
            <a:extLst>
              <a:ext uri="{FF2B5EF4-FFF2-40B4-BE49-F238E27FC236}">
                <a16:creationId xmlns:a16="http://schemas.microsoft.com/office/drawing/2014/main" id="{8F208A39-E5DF-C04F-189F-91F4BEF5A6D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7916" y="4313062"/>
            <a:ext cx="816228" cy="40811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ome - Jaunt Air Mobility">
            <a:extLst>
              <a:ext uri="{FF2B5EF4-FFF2-40B4-BE49-F238E27FC236}">
                <a16:creationId xmlns:a16="http://schemas.microsoft.com/office/drawing/2014/main" id="{F97F814D-3510-C587-D30E-18EEC07A7D0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0500" y="5140184"/>
            <a:ext cx="911061" cy="205073"/>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LAFLAMME AERO INC.">
            <a:extLst>
              <a:ext uri="{FF2B5EF4-FFF2-40B4-BE49-F238E27FC236}">
                <a16:creationId xmlns:a16="http://schemas.microsoft.com/office/drawing/2014/main" id="{3C8D9248-6DAF-1442-4A35-26BB4C1052A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95535" y="2898451"/>
            <a:ext cx="678054" cy="327235"/>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a:extLst>
              <a:ext uri="{FF2B5EF4-FFF2-40B4-BE49-F238E27FC236}">
                <a16:creationId xmlns:a16="http://schemas.microsoft.com/office/drawing/2014/main" id="{413B7CEA-C357-E1FF-ABD9-93E08D36E61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156063" y="2124470"/>
            <a:ext cx="1161990" cy="381371"/>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Aerospace Ecosystem | CAAM">
            <a:extLst>
              <a:ext uri="{FF2B5EF4-FFF2-40B4-BE49-F238E27FC236}">
                <a16:creationId xmlns:a16="http://schemas.microsoft.com/office/drawing/2014/main" id="{FB23C3B1-D71A-8C3D-05CF-5DA6F4E9188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57025" y="4203961"/>
            <a:ext cx="955074" cy="573045"/>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Exo Drone – Centre de Compétences Dronautiques">
            <a:extLst>
              <a:ext uri="{FF2B5EF4-FFF2-40B4-BE49-F238E27FC236}">
                <a16:creationId xmlns:a16="http://schemas.microsoft.com/office/drawing/2014/main" id="{9F2AFD9D-AD53-FAF4-D67E-376C10A9ACE3}"/>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224456" y="3784511"/>
            <a:ext cx="1036420" cy="152362"/>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NGC Aerospace">
            <a:extLst>
              <a:ext uri="{FF2B5EF4-FFF2-40B4-BE49-F238E27FC236}">
                <a16:creationId xmlns:a16="http://schemas.microsoft.com/office/drawing/2014/main" id="{AC3D52DC-6267-7F6E-58EF-BE93D0DC20E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261344" y="4999774"/>
            <a:ext cx="955074" cy="477537"/>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A propos | Drone des Champs">
            <a:extLst>
              <a:ext uri="{FF2B5EF4-FFF2-40B4-BE49-F238E27FC236}">
                <a16:creationId xmlns:a16="http://schemas.microsoft.com/office/drawing/2014/main" id="{C9F6BE96-436A-21B9-96C4-A65770F470C2}"/>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884943" y="2085121"/>
            <a:ext cx="1023881" cy="351045"/>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descr="C3RiOS, logiciels et systèmes avionique de pointe pour aéronefs — C3RiOS">
            <a:extLst>
              <a:ext uri="{FF2B5EF4-FFF2-40B4-BE49-F238E27FC236}">
                <a16:creationId xmlns:a16="http://schemas.microsoft.com/office/drawing/2014/main" id="{9A7065D5-16BC-06C3-67D7-319630866BFA}"/>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942000" y="2951323"/>
            <a:ext cx="890955" cy="274363"/>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a:extLst>
              <a:ext uri="{FF2B5EF4-FFF2-40B4-BE49-F238E27FC236}">
                <a16:creationId xmlns:a16="http://schemas.microsoft.com/office/drawing/2014/main" id="{F0A7A8F9-3967-167D-7477-5538A66C7DDA}"/>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883937" y="3694927"/>
            <a:ext cx="1007083" cy="399476"/>
          </a:xfrm>
          <a:prstGeom prst="rect">
            <a:avLst/>
          </a:prstGeom>
          <a:noFill/>
          <a:extLst>
            <a:ext uri="{909E8E84-426E-40DD-AFC4-6F175D3DCCD1}">
              <a14:hiddenFill xmlns:a14="http://schemas.microsoft.com/office/drawing/2010/main">
                <a:solidFill>
                  <a:srgbClr val="FFFFFF"/>
                </a:solidFill>
              </a14:hiddenFill>
            </a:ext>
          </a:extLst>
        </p:spPr>
      </p:pic>
      <p:pic>
        <p:nvPicPr>
          <p:cNvPr id="2078" name="Picture 30" descr="Volatus Launches Volatus Aerospace Europe AS in Norway to Accelerate Its  Expansion into the Global Market">
            <a:extLst>
              <a:ext uri="{FF2B5EF4-FFF2-40B4-BE49-F238E27FC236}">
                <a16:creationId xmlns:a16="http://schemas.microsoft.com/office/drawing/2014/main" id="{CF8696F4-E101-829D-B5C1-F16202FB0364}"/>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923377" y="4250233"/>
            <a:ext cx="885882" cy="480502"/>
          </a:xfrm>
          <a:prstGeom prst="rect">
            <a:avLst/>
          </a:prstGeom>
          <a:noFill/>
          <a:extLst>
            <a:ext uri="{909E8E84-426E-40DD-AFC4-6F175D3DCCD1}">
              <a14:hiddenFill xmlns:a14="http://schemas.microsoft.com/office/drawing/2010/main">
                <a:solidFill>
                  <a:srgbClr val="FFFFFF"/>
                </a:solidFill>
              </a14:hiddenFill>
            </a:ext>
          </a:extLst>
        </p:spPr>
      </p:pic>
      <p:pic>
        <p:nvPicPr>
          <p:cNvPr id="2080" name="Picture 32" descr="MANNARINO Systems &amp; Software Inc | Systems Engineering">
            <a:extLst>
              <a:ext uri="{FF2B5EF4-FFF2-40B4-BE49-F238E27FC236}">
                <a16:creationId xmlns:a16="http://schemas.microsoft.com/office/drawing/2014/main" id="{A517AC46-1A6A-9463-5957-534B18D97E25}"/>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796130" y="5142484"/>
            <a:ext cx="1191464" cy="255513"/>
          </a:xfrm>
          <a:prstGeom prst="rect">
            <a:avLst/>
          </a:prstGeom>
          <a:noFill/>
          <a:extLst>
            <a:ext uri="{909E8E84-426E-40DD-AFC4-6F175D3DCCD1}">
              <a14:hiddenFill xmlns:a14="http://schemas.microsoft.com/office/drawing/2010/main">
                <a:solidFill>
                  <a:srgbClr val="FFFFFF"/>
                </a:solidFill>
              </a14:hiddenFill>
            </a:ext>
          </a:extLst>
        </p:spPr>
      </p:pic>
      <p:pic>
        <p:nvPicPr>
          <p:cNvPr id="2082" name="Picture 34">
            <a:extLst>
              <a:ext uri="{FF2B5EF4-FFF2-40B4-BE49-F238E27FC236}">
                <a16:creationId xmlns:a16="http://schemas.microsoft.com/office/drawing/2014/main" id="{99201699-0004-8DD7-62E6-DB674059842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547270" y="2162348"/>
            <a:ext cx="1191465" cy="196592"/>
          </a:xfrm>
          <a:prstGeom prst="rect">
            <a:avLst/>
          </a:prstGeom>
          <a:noFill/>
          <a:extLst>
            <a:ext uri="{909E8E84-426E-40DD-AFC4-6F175D3DCCD1}">
              <a14:hiddenFill xmlns:a14="http://schemas.microsoft.com/office/drawing/2010/main">
                <a:solidFill>
                  <a:srgbClr val="FFFFFF"/>
                </a:solidFill>
              </a14:hiddenFill>
            </a:ext>
          </a:extLst>
        </p:spPr>
      </p:pic>
      <p:pic>
        <p:nvPicPr>
          <p:cNvPr id="2084" name="Picture 36" descr="Download Thales Group Logo in SVG Vector or PNG File Format - Logo.wine">
            <a:extLst>
              <a:ext uri="{FF2B5EF4-FFF2-40B4-BE49-F238E27FC236}">
                <a16:creationId xmlns:a16="http://schemas.microsoft.com/office/drawing/2014/main" id="{166E0EFB-F624-31A0-2C22-8F7BCC4E274E}"/>
              </a:ext>
            </a:extLst>
          </p:cNvPr>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t="34286" b="28285"/>
          <a:stretch/>
        </p:blipFill>
        <p:spPr bwMode="auto">
          <a:xfrm>
            <a:off x="5416565" y="2931199"/>
            <a:ext cx="1385067" cy="34545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8A86F2E-DA01-58C5-48A1-FE65872579B1}"/>
              </a:ext>
            </a:extLst>
          </p:cNvPr>
          <p:cNvPicPr>
            <a:picLocks noChangeAspect="1"/>
          </p:cNvPicPr>
          <p:nvPr/>
        </p:nvPicPr>
        <p:blipFill>
          <a:blip r:embed="rId21"/>
          <a:stretch>
            <a:fillRect/>
          </a:stretch>
        </p:blipFill>
        <p:spPr>
          <a:xfrm>
            <a:off x="5646691" y="3826719"/>
            <a:ext cx="898617" cy="67946"/>
          </a:xfrm>
          <a:prstGeom prst="rect">
            <a:avLst/>
          </a:prstGeom>
        </p:spPr>
      </p:pic>
      <p:pic>
        <p:nvPicPr>
          <p:cNvPr id="5" name="Picture 4">
            <a:extLst>
              <a:ext uri="{FF2B5EF4-FFF2-40B4-BE49-F238E27FC236}">
                <a16:creationId xmlns:a16="http://schemas.microsoft.com/office/drawing/2014/main" id="{89EBD36F-2AC0-A2F2-045D-6EBA396223BE}"/>
              </a:ext>
            </a:extLst>
          </p:cNvPr>
          <p:cNvPicPr>
            <a:picLocks noChangeAspect="1"/>
          </p:cNvPicPr>
          <p:nvPr/>
        </p:nvPicPr>
        <p:blipFill>
          <a:blip r:embed="rId22"/>
          <a:stretch>
            <a:fillRect/>
          </a:stretch>
        </p:blipFill>
        <p:spPr>
          <a:xfrm>
            <a:off x="5394567" y="4415457"/>
            <a:ext cx="1496872" cy="198698"/>
          </a:xfrm>
          <a:prstGeom prst="rect">
            <a:avLst/>
          </a:prstGeom>
        </p:spPr>
      </p:pic>
      <p:pic>
        <p:nvPicPr>
          <p:cNvPr id="1028" name="Picture 4" descr="DroneXperts">
            <a:extLst>
              <a:ext uri="{FF2B5EF4-FFF2-40B4-BE49-F238E27FC236}">
                <a16:creationId xmlns:a16="http://schemas.microsoft.com/office/drawing/2014/main" id="{5763EC8F-4F1B-4769-A9FC-D046EEF32CB2}"/>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t="35947" b="38542"/>
          <a:stretch/>
        </p:blipFill>
        <p:spPr bwMode="auto">
          <a:xfrm>
            <a:off x="5592547" y="5106339"/>
            <a:ext cx="1033104" cy="26355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pectral Aviation Inc. - Pour les professionels du drone">
            <a:extLst>
              <a:ext uri="{FF2B5EF4-FFF2-40B4-BE49-F238E27FC236}">
                <a16:creationId xmlns:a16="http://schemas.microsoft.com/office/drawing/2014/main" id="{D2B73F81-46F5-9335-29C8-AADA0A110AF1}"/>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7008392" y="2102582"/>
            <a:ext cx="1109354" cy="34545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ux Aerobot - Creative Destruction Lab">
            <a:extLst>
              <a:ext uri="{FF2B5EF4-FFF2-40B4-BE49-F238E27FC236}">
                <a16:creationId xmlns:a16="http://schemas.microsoft.com/office/drawing/2014/main" id="{A8393045-1774-EE7E-C6FE-A29CCEA9EB04}"/>
              </a:ext>
            </a:extLst>
          </p:cNvPr>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t="30888" b="26010"/>
          <a:stretch/>
        </p:blipFill>
        <p:spPr bwMode="auto">
          <a:xfrm>
            <a:off x="7166137" y="2931199"/>
            <a:ext cx="801475" cy="34545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pécialiste Drone | AEKO Drone | Canada">
            <a:extLst>
              <a:ext uri="{FF2B5EF4-FFF2-40B4-BE49-F238E27FC236}">
                <a16:creationId xmlns:a16="http://schemas.microsoft.com/office/drawing/2014/main" id="{90963FD2-A1C9-4591-9C4C-6DB31701C0F4}"/>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7223811" y="3666260"/>
            <a:ext cx="686129" cy="38886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MC Electronics Inc. - AIAC">
            <a:extLst>
              <a:ext uri="{FF2B5EF4-FFF2-40B4-BE49-F238E27FC236}">
                <a16:creationId xmlns:a16="http://schemas.microsoft.com/office/drawing/2014/main" id="{5B0C0355-7752-ACE3-C8C7-A8C0DB68E4E1}"/>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7078222" y="5106339"/>
            <a:ext cx="977308" cy="32780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a:extLst>
              <a:ext uri="{FF2B5EF4-FFF2-40B4-BE49-F238E27FC236}">
                <a16:creationId xmlns:a16="http://schemas.microsoft.com/office/drawing/2014/main" id="{0A6A9E18-6655-4F54-B5E8-373AC483F72E}"/>
              </a:ext>
            </a:extLst>
          </p:cNvPr>
          <p:cNvPicPr>
            <a:picLocks noChangeAspect="1"/>
          </p:cNvPicPr>
          <p:nvPr/>
        </p:nvPicPr>
        <p:blipFill>
          <a:blip r:embed="rId28"/>
          <a:srcRect t="34085" b="29885"/>
          <a:stretch/>
        </p:blipFill>
        <p:spPr>
          <a:xfrm>
            <a:off x="8565197" y="2093486"/>
            <a:ext cx="1377472" cy="372224"/>
          </a:xfrm>
          <a:prstGeom prst="rect">
            <a:avLst/>
          </a:prstGeom>
        </p:spPr>
      </p:pic>
      <p:pic>
        <p:nvPicPr>
          <p:cNvPr id="7" name="Image 6">
            <a:extLst>
              <a:ext uri="{FF2B5EF4-FFF2-40B4-BE49-F238E27FC236}">
                <a16:creationId xmlns:a16="http://schemas.microsoft.com/office/drawing/2014/main" id="{EB7FC04C-8B9A-951A-EEBC-790C46C59762}"/>
              </a:ext>
            </a:extLst>
          </p:cNvPr>
          <p:cNvPicPr>
            <a:picLocks noChangeAspect="1"/>
          </p:cNvPicPr>
          <p:nvPr/>
        </p:nvPicPr>
        <p:blipFill>
          <a:blip r:embed="rId29"/>
          <a:stretch>
            <a:fillRect/>
          </a:stretch>
        </p:blipFill>
        <p:spPr>
          <a:xfrm>
            <a:off x="8862827" y="2939370"/>
            <a:ext cx="808387" cy="303145"/>
          </a:xfrm>
          <a:prstGeom prst="rect">
            <a:avLst/>
          </a:prstGeom>
        </p:spPr>
      </p:pic>
      <p:pic>
        <p:nvPicPr>
          <p:cNvPr id="8" name="Image 7">
            <a:extLst>
              <a:ext uri="{FF2B5EF4-FFF2-40B4-BE49-F238E27FC236}">
                <a16:creationId xmlns:a16="http://schemas.microsoft.com/office/drawing/2014/main" id="{161C4ADF-EDE6-A825-040D-5F1E2093E821}"/>
              </a:ext>
            </a:extLst>
          </p:cNvPr>
          <p:cNvPicPr>
            <a:picLocks noChangeAspect="1"/>
          </p:cNvPicPr>
          <p:nvPr/>
        </p:nvPicPr>
        <p:blipFill>
          <a:blip r:embed="rId30"/>
          <a:stretch>
            <a:fillRect/>
          </a:stretch>
        </p:blipFill>
        <p:spPr>
          <a:xfrm>
            <a:off x="8830335" y="3607650"/>
            <a:ext cx="828015" cy="517509"/>
          </a:xfrm>
          <a:prstGeom prst="rect">
            <a:avLst/>
          </a:prstGeom>
        </p:spPr>
      </p:pic>
      <p:pic>
        <p:nvPicPr>
          <p:cNvPr id="9" name="Image 8">
            <a:extLst>
              <a:ext uri="{FF2B5EF4-FFF2-40B4-BE49-F238E27FC236}">
                <a16:creationId xmlns:a16="http://schemas.microsoft.com/office/drawing/2014/main" id="{2606C291-1A88-AC65-8E82-A776CBD88104}"/>
              </a:ext>
            </a:extLst>
          </p:cNvPr>
          <p:cNvPicPr>
            <a:picLocks noChangeAspect="1"/>
          </p:cNvPicPr>
          <p:nvPr/>
        </p:nvPicPr>
        <p:blipFill>
          <a:blip r:embed="rId31"/>
          <a:stretch>
            <a:fillRect/>
          </a:stretch>
        </p:blipFill>
        <p:spPr>
          <a:xfrm>
            <a:off x="8866282" y="4283680"/>
            <a:ext cx="801475" cy="469768"/>
          </a:xfrm>
          <a:prstGeom prst="rect">
            <a:avLst/>
          </a:prstGeom>
        </p:spPr>
      </p:pic>
      <p:pic>
        <p:nvPicPr>
          <p:cNvPr id="10" name="Image 9">
            <a:extLst>
              <a:ext uri="{FF2B5EF4-FFF2-40B4-BE49-F238E27FC236}">
                <a16:creationId xmlns:a16="http://schemas.microsoft.com/office/drawing/2014/main" id="{73DC1CA7-9E40-3238-623C-55818B900B13}"/>
              </a:ext>
            </a:extLst>
          </p:cNvPr>
          <p:cNvPicPr>
            <a:picLocks noChangeAspect="1"/>
          </p:cNvPicPr>
          <p:nvPr/>
        </p:nvPicPr>
        <p:blipFill>
          <a:blip r:embed="rId32"/>
          <a:srcRect t="25775" b="25478"/>
          <a:stretch/>
        </p:blipFill>
        <p:spPr>
          <a:xfrm>
            <a:off x="8419551" y="4999085"/>
            <a:ext cx="1668764" cy="542314"/>
          </a:xfrm>
          <a:prstGeom prst="rect">
            <a:avLst/>
          </a:prstGeom>
        </p:spPr>
      </p:pic>
      <p:pic>
        <p:nvPicPr>
          <p:cNvPr id="11" name="Image 10">
            <a:extLst>
              <a:ext uri="{FF2B5EF4-FFF2-40B4-BE49-F238E27FC236}">
                <a16:creationId xmlns:a16="http://schemas.microsoft.com/office/drawing/2014/main" id="{B6384582-85CD-60FF-501A-FF44E3F2E925}"/>
              </a:ext>
            </a:extLst>
          </p:cNvPr>
          <p:cNvPicPr>
            <a:picLocks noChangeAspect="1"/>
          </p:cNvPicPr>
          <p:nvPr/>
        </p:nvPicPr>
        <p:blipFill>
          <a:blip r:embed="rId33"/>
          <a:stretch>
            <a:fillRect/>
          </a:stretch>
        </p:blipFill>
        <p:spPr>
          <a:xfrm>
            <a:off x="10837571" y="2071819"/>
            <a:ext cx="401178" cy="498463"/>
          </a:xfrm>
          <a:prstGeom prst="rect">
            <a:avLst/>
          </a:prstGeom>
        </p:spPr>
      </p:pic>
      <p:pic>
        <p:nvPicPr>
          <p:cNvPr id="12" name="Image 11">
            <a:extLst>
              <a:ext uri="{FF2B5EF4-FFF2-40B4-BE49-F238E27FC236}">
                <a16:creationId xmlns:a16="http://schemas.microsoft.com/office/drawing/2014/main" id="{D861B0B9-53FD-B93E-8914-9BDA18531EBF}"/>
              </a:ext>
            </a:extLst>
          </p:cNvPr>
          <p:cNvPicPr>
            <a:picLocks noChangeAspect="1"/>
          </p:cNvPicPr>
          <p:nvPr/>
        </p:nvPicPr>
        <p:blipFill>
          <a:blip r:embed="rId34"/>
          <a:srcRect r="84738"/>
          <a:stretch/>
        </p:blipFill>
        <p:spPr>
          <a:xfrm>
            <a:off x="10865015" y="2847524"/>
            <a:ext cx="323504" cy="498463"/>
          </a:xfrm>
          <a:prstGeom prst="rect">
            <a:avLst/>
          </a:prstGeom>
        </p:spPr>
      </p:pic>
      <p:pic>
        <p:nvPicPr>
          <p:cNvPr id="13" name="Image 12">
            <a:extLst>
              <a:ext uri="{FF2B5EF4-FFF2-40B4-BE49-F238E27FC236}">
                <a16:creationId xmlns:a16="http://schemas.microsoft.com/office/drawing/2014/main" id="{950D31D3-33AC-63AD-AA12-D8D20D497F0F}"/>
              </a:ext>
            </a:extLst>
          </p:cNvPr>
          <p:cNvPicPr>
            <a:picLocks noChangeAspect="1"/>
          </p:cNvPicPr>
          <p:nvPr/>
        </p:nvPicPr>
        <p:blipFill>
          <a:blip r:embed="rId35"/>
          <a:stretch>
            <a:fillRect/>
          </a:stretch>
        </p:blipFill>
        <p:spPr>
          <a:xfrm>
            <a:off x="10509474" y="3667576"/>
            <a:ext cx="1034585" cy="386232"/>
          </a:xfrm>
          <a:prstGeom prst="rect">
            <a:avLst/>
          </a:prstGeom>
        </p:spPr>
      </p:pic>
      <p:pic>
        <p:nvPicPr>
          <p:cNvPr id="15" name="Image 14">
            <a:extLst>
              <a:ext uri="{FF2B5EF4-FFF2-40B4-BE49-F238E27FC236}">
                <a16:creationId xmlns:a16="http://schemas.microsoft.com/office/drawing/2014/main" id="{0245D6CA-9117-5913-86F5-FF8A8F3FE655}"/>
              </a:ext>
            </a:extLst>
          </p:cNvPr>
          <p:cNvPicPr>
            <a:picLocks noChangeAspect="1"/>
          </p:cNvPicPr>
          <p:nvPr/>
        </p:nvPicPr>
        <p:blipFill>
          <a:blip r:embed="rId36"/>
          <a:stretch>
            <a:fillRect/>
          </a:stretch>
        </p:blipFill>
        <p:spPr>
          <a:xfrm>
            <a:off x="10561119" y="4396827"/>
            <a:ext cx="931301" cy="235958"/>
          </a:xfrm>
          <a:prstGeom prst="rect">
            <a:avLst/>
          </a:prstGeom>
        </p:spPr>
      </p:pic>
      <p:pic>
        <p:nvPicPr>
          <p:cNvPr id="16" name="Image 15">
            <a:extLst>
              <a:ext uri="{FF2B5EF4-FFF2-40B4-BE49-F238E27FC236}">
                <a16:creationId xmlns:a16="http://schemas.microsoft.com/office/drawing/2014/main" id="{6D9752DD-C6A4-2098-3214-D9D2BC7AE7B1}"/>
              </a:ext>
            </a:extLst>
          </p:cNvPr>
          <p:cNvPicPr>
            <a:picLocks noChangeAspect="1"/>
          </p:cNvPicPr>
          <p:nvPr/>
        </p:nvPicPr>
        <p:blipFill>
          <a:blip r:embed="rId37"/>
          <a:stretch>
            <a:fillRect/>
          </a:stretch>
        </p:blipFill>
        <p:spPr>
          <a:xfrm>
            <a:off x="10694670" y="4999084"/>
            <a:ext cx="664204" cy="478227"/>
          </a:xfrm>
          <a:prstGeom prst="rect">
            <a:avLst/>
          </a:prstGeom>
        </p:spPr>
      </p:pic>
      <p:pic>
        <p:nvPicPr>
          <p:cNvPr id="3" name="Image 11" descr="General Dynamics Mission Systems–Canada | LinkedIn">
            <a:extLst>
              <a:ext uri="{FF2B5EF4-FFF2-40B4-BE49-F238E27FC236}">
                <a16:creationId xmlns:a16="http://schemas.microsoft.com/office/drawing/2014/main" id="{7322F8B1-8119-D569-A45C-DF09BCCABE33}"/>
              </a:ext>
            </a:extLst>
          </p:cNvPr>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7232878" y="4083277"/>
            <a:ext cx="8096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62242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D6EC70-23A2-7C10-D124-F53DF6AD19A4}"/>
              </a:ext>
            </a:extLst>
          </p:cNvPr>
          <p:cNvSpPr>
            <a:spLocks noGrp="1"/>
          </p:cNvSpPr>
          <p:nvPr>
            <p:ph type="title"/>
            <p:custDataLst>
              <p:tags r:id="rId1"/>
            </p:custDataLst>
          </p:nvPr>
        </p:nvSpPr>
        <p:spPr>
          <a:xfrm>
            <a:off x="657198" y="188914"/>
            <a:ext cx="11076253" cy="1008062"/>
          </a:xfrm>
        </p:spPr>
        <p:txBody>
          <a:bodyPr/>
          <a:lstStyle/>
          <a:p>
            <a:r>
              <a:rPr lang="fr-FR" dirty="0"/>
              <a:t>LES ACTEURS DU SECTEUR (suite)</a:t>
            </a:r>
          </a:p>
        </p:txBody>
      </p:sp>
      <p:sp>
        <p:nvSpPr>
          <p:cNvPr id="20" name="Espace réservé du contenu 19">
            <a:extLst>
              <a:ext uri="{FF2B5EF4-FFF2-40B4-BE49-F238E27FC236}">
                <a16:creationId xmlns:a16="http://schemas.microsoft.com/office/drawing/2014/main" id="{3D6AE8B1-3AA4-57ED-B66C-7A8114C38D14}"/>
              </a:ext>
            </a:extLst>
          </p:cNvPr>
          <p:cNvSpPr>
            <a:spLocks noGrp="1"/>
          </p:cNvSpPr>
          <p:nvPr>
            <p:ph idx="12"/>
          </p:nvPr>
        </p:nvSpPr>
        <p:spPr>
          <a:xfrm>
            <a:off x="658814" y="1449389"/>
            <a:ext cx="11053762" cy="429108"/>
          </a:xfrm>
        </p:spPr>
        <p:txBody>
          <a:bodyPr>
            <a:noAutofit/>
          </a:bodyPr>
          <a:lstStyle/>
          <a:p>
            <a:pPr marL="0" indent="0">
              <a:buNone/>
            </a:pPr>
            <a:r>
              <a:rPr lang="fr-CA" sz="2200" dirty="0"/>
              <a:t>Une industrie supportée par diverses entités gouvernementales et institutionnelles</a:t>
            </a:r>
          </a:p>
        </p:txBody>
      </p:sp>
      <p:pic>
        <p:nvPicPr>
          <p:cNvPr id="7" name="Image 6">
            <a:extLst>
              <a:ext uri="{FF2B5EF4-FFF2-40B4-BE49-F238E27FC236}">
                <a16:creationId xmlns:a16="http://schemas.microsoft.com/office/drawing/2014/main" id="{EB4CB562-CC71-7EF3-5D1B-3DF6038E63C4}"/>
              </a:ext>
            </a:extLst>
          </p:cNvPr>
          <p:cNvPicPr>
            <a:picLocks noChangeAspect="1"/>
          </p:cNvPicPr>
          <p:nvPr>
            <p:custDataLst>
              <p:tags r:id="rId2"/>
            </p:custDataLst>
          </p:nvPr>
        </p:nvPicPr>
        <p:blipFill>
          <a:blip r:embed="rId14"/>
          <a:stretch>
            <a:fillRect/>
          </a:stretch>
        </p:blipFill>
        <p:spPr>
          <a:xfrm>
            <a:off x="645259" y="2092243"/>
            <a:ext cx="1526441" cy="553998"/>
          </a:xfrm>
          <a:prstGeom prst="rect">
            <a:avLst/>
          </a:prstGeom>
        </p:spPr>
      </p:pic>
      <p:pic>
        <p:nvPicPr>
          <p:cNvPr id="9" name="Image 8">
            <a:extLst>
              <a:ext uri="{FF2B5EF4-FFF2-40B4-BE49-F238E27FC236}">
                <a16:creationId xmlns:a16="http://schemas.microsoft.com/office/drawing/2014/main" id="{427AE101-910C-5FE9-6737-295EE8730039}"/>
              </a:ext>
            </a:extLst>
          </p:cNvPr>
          <p:cNvPicPr>
            <a:picLocks noChangeAspect="1"/>
          </p:cNvPicPr>
          <p:nvPr>
            <p:custDataLst>
              <p:tags r:id="rId3"/>
            </p:custDataLst>
          </p:nvPr>
        </p:nvPicPr>
        <p:blipFill>
          <a:blip r:embed="rId15"/>
          <a:stretch>
            <a:fillRect/>
          </a:stretch>
        </p:blipFill>
        <p:spPr>
          <a:xfrm>
            <a:off x="2350422" y="2082998"/>
            <a:ext cx="1494419" cy="572489"/>
          </a:xfrm>
          <a:prstGeom prst="rect">
            <a:avLst/>
          </a:prstGeom>
        </p:spPr>
      </p:pic>
      <p:pic>
        <p:nvPicPr>
          <p:cNvPr id="13" name="Image 12">
            <a:extLst>
              <a:ext uri="{FF2B5EF4-FFF2-40B4-BE49-F238E27FC236}">
                <a16:creationId xmlns:a16="http://schemas.microsoft.com/office/drawing/2014/main" id="{122AA6BD-7F36-553A-6DBB-D5229E62B374}"/>
              </a:ext>
            </a:extLst>
          </p:cNvPr>
          <p:cNvPicPr>
            <a:picLocks noChangeAspect="1"/>
          </p:cNvPicPr>
          <p:nvPr>
            <p:custDataLst>
              <p:tags r:id="rId4"/>
            </p:custDataLst>
          </p:nvPr>
        </p:nvPicPr>
        <p:blipFill>
          <a:blip r:embed="rId16"/>
          <a:stretch>
            <a:fillRect/>
          </a:stretch>
        </p:blipFill>
        <p:spPr>
          <a:xfrm>
            <a:off x="5929767" y="2149036"/>
            <a:ext cx="1893769" cy="440412"/>
          </a:xfrm>
          <a:prstGeom prst="rect">
            <a:avLst/>
          </a:prstGeom>
        </p:spPr>
      </p:pic>
      <p:pic>
        <p:nvPicPr>
          <p:cNvPr id="17" name="Image 16">
            <a:extLst>
              <a:ext uri="{FF2B5EF4-FFF2-40B4-BE49-F238E27FC236}">
                <a16:creationId xmlns:a16="http://schemas.microsoft.com/office/drawing/2014/main" id="{518175FF-CDE9-40D7-A6F5-B116C53DC6F8}"/>
              </a:ext>
            </a:extLst>
          </p:cNvPr>
          <p:cNvPicPr>
            <a:picLocks noChangeAspect="1"/>
          </p:cNvPicPr>
          <p:nvPr>
            <p:custDataLst>
              <p:tags r:id="rId5"/>
            </p:custDataLst>
          </p:nvPr>
        </p:nvPicPr>
        <p:blipFill>
          <a:blip r:embed="rId17"/>
          <a:stretch>
            <a:fillRect/>
          </a:stretch>
        </p:blipFill>
        <p:spPr>
          <a:xfrm>
            <a:off x="10090257" y="2065525"/>
            <a:ext cx="1644955" cy="607435"/>
          </a:xfrm>
          <a:prstGeom prst="rect">
            <a:avLst/>
          </a:prstGeom>
        </p:spPr>
      </p:pic>
      <p:pic>
        <p:nvPicPr>
          <p:cNvPr id="19" name="Image 18">
            <a:extLst>
              <a:ext uri="{FF2B5EF4-FFF2-40B4-BE49-F238E27FC236}">
                <a16:creationId xmlns:a16="http://schemas.microsoft.com/office/drawing/2014/main" id="{5AF8CF3F-984D-93A7-C95E-304072F138EF}"/>
              </a:ext>
            </a:extLst>
          </p:cNvPr>
          <p:cNvPicPr>
            <a:picLocks noChangeAspect="1"/>
          </p:cNvPicPr>
          <p:nvPr>
            <p:custDataLst>
              <p:tags r:id="rId6"/>
            </p:custDataLst>
          </p:nvPr>
        </p:nvPicPr>
        <p:blipFill>
          <a:blip r:embed="rId18"/>
          <a:srcRect/>
          <a:stretch/>
        </p:blipFill>
        <p:spPr>
          <a:xfrm>
            <a:off x="647699" y="3165045"/>
            <a:ext cx="2358965" cy="269699"/>
          </a:xfrm>
          <a:prstGeom prst="rect">
            <a:avLst/>
          </a:prstGeom>
        </p:spPr>
      </p:pic>
      <p:pic>
        <p:nvPicPr>
          <p:cNvPr id="21" name="Image 20">
            <a:extLst>
              <a:ext uri="{FF2B5EF4-FFF2-40B4-BE49-F238E27FC236}">
                <a16:creationId xmlns:a16="http://schemas.microsoft.com/office/drawing/2014/main" id="{78C43E66-63B1-EF95-EED4-25728E241D7C}"/>
              </a:ext>
            </a:extLst>
          </p:cNvPr>
          <p:cNvPicPr>
            <a:picLocks noChangeAspect="1"/>
          </p:cNvPicPr>
          <p:nvPr>
            <p:custDataLst>
              <p:tags r:id="rId7"/>
            </p:custDataLst>
          </p:nvPr>
        </p:nvPicPr>
        <p:blipFill>
          <a:blip r:embed="rId19"/>
          <a:stretch>
            <a:fillRect/>
          </a:stretch>
        </p:blipFill>
        <p:spPr>
          <a:xfrm>
            <a:off x="3243520" y="2859974"/>
            <a:ext cx="1071945" cy="879841"/>
          </a:xfrm>
          <a:prstGeom prst="rect">
            <a:avLst/>
          </a:prstGeom>
        </p:spPr>
      </p:pic>
      <p:pic>
        <p:nvPicPr>
          <p:cNvPr id="25" name="Image 24">
            <a:extLst>
              <a:ext uri="{FF2B5EF4-FFF2-40B4-BE49-F238E27FC236}">
                <a16:creationId xmlns:a16="http://schemas.microsoft.com/office/drawing/2014/main" id="{2263D543-641E-B539-DD1F-FA7A81DCFE0C}"/>
              </a:ext>
            </a:extLst>
          </p:cNvPr>
          <p:cNvPicPr>
            <a:picLocks noChangeAspect="1"/>
          </p:cNvPicPr>
          <p:nvPr>
            <p:custDataLst>
              <p:tags r:id="rId8"/>
            </p:custDataLst>
          </p:nvPr>
        </p:nvPicPr>
        <p:blipFill>
          <a:blip r:embed="rId20"/>
          <a:stretch>
            <a:fillRect/>
          </a:stretch>
        </p:blipFill>
        <p:spPr>
          <a:xfrm>
            <a:off x="8002258" y="2083390"/>
            <a:ext cx="1909277" cy="571704"/>
          </a:xfrm>
          <a:prstGeom prst="rect">
            <a:avLst/>
          </a:prstGeom>
        </p:spPr>
      </p:pic>
      <p:pic>
        <p:nvPicPr>
          <p:cNvPr id="1026" name="Picture 2">
            <a:extLst>
              <a:ext uri="{FF2B5EF4-FFF2-40B4-BE49-F238E27FC236}">
                <a16:creationId xmlns:a16="http://schemas.microsoft.com/office/drawing/2014/main" id="{ACDBE005-E62C-028D-4ACE-01A3D546DC81}"/>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552321" y="3035280"/>
            <a:ext cx="1598612" cy="5292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niversité de Sherbrooke – Recherche CIUSSS NÎM">
            <a:extLst>
              <a:ext uri="{FF2B5EF4-FFF2-40B4-BE49-F238E27FC236}">
                <a16:creationId xmlns:a16="http://schemas.microsoft.com/office/drawing/2014/main" id="{BC342014-3ED2-5C53-CF10-39C1598941B2}"/>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6387789" y="3023984"/>
            <a:ext cx="2133933" cy="55182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5D2CA810-9C33-6DA3-C2C4-B259F6DCB2F6}"/>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758578" y="3091900"/>
            <a:ext cx="1740087" cy="41598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Download McGill University Logo in SVG Vector or PNG File Format - Logo.wine">
            <a:extLst>
              <a:ext uri="{FF2B5EF4-FFF2-40B4-BE49-F238E27FC236}">
                <a16:creationId xmlns:a16="http://schemas.microsoft.com/office/drawing/2014/main" id="{0AC59428-37ED-C5B0-C602-34649EB46604}"/>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425556" y="3416142"/>
            <a:ext cx="2019773" cy="134651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DA5FE022-F5D8-801F-9445-E7D6728729A9}"/>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2764231" y="3811713"/>
            <a:ext cx="1278556" cy="55537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olytechnique Montréal | Étudiez l'ingénierie à Montréal">
            <a:extLst>
              <a:ext uri="{FF2B5EF4-FFF2-40B4-BE49-F238E27FC236}">
                <a16:creationId xmlns:a16="http://schemas.microsoft.com/office/drawing/2014/main" id="{0EAC270D-1151-E30A-55F1-66071AEFB7B0}"/>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4361689" y="3896458"/>
            <a:ext cx="1702225" cy="38588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École de technologie supérieure | Art Public Montréal">
            <a:extLst>
              <a:ext uri="{FF2B5EF4-FFF2-40B4-BE49-F238E27FC236}">
                <a16:creationId xmlns:a16="http://schemas.microsoft.com/office/drawing/2014/main" id="{9A73CEE7-502D-280B-92AD-24B277D4A5C5}"/>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0735520" y="3025674"/>
            <a:ext cx="953243" cy="54844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54F39402-C307-3DD3-BB03-5A30F8342AF1}"/>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6382816" y="3875241"/>
            <a:ext cx="1278556" cy="42831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UQTR - Charte graphique de l'Université du Québec à Trois-Rivières - UQTR">
            <a:extLst>
              <a:ext uri="{FF2B5EF4-FFF2-40B4-BE49-F238E27FC236}">
                <a16:creationId xmlns:a16="http://schemas.microsoft.com/office/drawing/2014/main" id="{378A881B-76FA-51FA-B432-A4CABF66C42C}"/>
              </a:ext>
            </a:extLst>
          </p:cNvPr>
          <p:cNvPicPr>
            <a:picLocks noChangeAspect="1" noChangeArrowheads="1"/>
          </p:cNvPicPr>
          <p:nvPr/>
        </p:nvPicPr>
        <p:blipFill rotWithShape="1">
          <a:blip r:embed="rId29" cstate="print">
            <a:extLst>
              <a:ext uri="{28A0092B-C50C-407E-A947-70E740481C1C}">
                <a14:useLocalDpi xmlns:a14="http://schemas.microsoft.com/office/drawing/2010/main" val="0"/>
              </a:ext>
            </a:extLst>
          </a:blip>
          <a:srcRect t="26741"/>
          <a:stretch/>
        </p:blipFill>
        <p:spPr bwMode="auto">
          <a:xfrm>
            <a:off x="7980274" y="3832772"/>
            <a:ext cx="1854989" cy="513254"/>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a:extLst>
              <a:ext uri="{FF2B5EF4-FFF2-40B4-BE49-F238E27FC236}">
                <a16:creationId xmlns:a16="http://schemas.microsoft.com/office/drawing/2014/main" id="{4D9E6FA5-8927-5907-1DF1-F73C4140D9DF}"/>
              </a:ext>
            </a:extLst>
          </p:cNvPr>
          <p:cNvPicPr>
            <a:picLocks noChangeAspect="1"/>
          </p:cNvPicPr>
          <p:nvPr/>
        </p:nvPicPr>
        <p:blipFill>
          <a:blip r:embed="rId30"/>
          <a:stretch>
            <a:fillRect/>
          </a:stretch>
        </p:blipFill>
        <p:spPr>
          <a:xfrm>
            <a:off x="10154165" y="3876225"/>
            <a:ext cx="1558410" cy="426348"/>
          </a:xfrm>
          <a:prstGeom prst="rect">
            <a:avLst/>
          </a:prstGeom>
        </p:spPr>
      </p:pic>
      <p:pic>
        <p:nvPicPr>
          <p:cNvPr id="3" name="Image 4">
            <a:extLst>
              <a:ext uri="{FF2B5EF4-FFF2-40B4-BE49-F238E27FC236}">
                <a16:creationId xmlns:a16="http://schemas.microsoft.com/office/drawing/2014/main" id="{E7AB024B-868F-C4F5-7424-95E5379E2EB2}"/>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4000295" y="2131738"/>
            <a:ext cx="1833976" cy="569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7">
            <a:extLst>
              <a:ext uri="{FF2B5EF4-FFF2-40B4-BE49-F238E27FC236}">
                <a16:creationId xmlns:a16="http://schemas.microsoft.com/office/drawing/2014/main" id="{2FED9399-D319-8A4C-96BD-71F50D86FFF3}"/>
              </a:ext>
            </a:extLst>
          </p:cNvPr>
          <p:cNvPicPr/>
          <p:nvPr>
            <p:custDataLst>
              <p:tags r:id="rId9"/>
            </p:custDataLst>
          </p:nvPr>
        </p:nvPicPr>
        <p:blipFill>
          <a:blip r:embed="rId32"/>
          <a:stretch>
            <a:fillRect/>
          </a:stretch>
        </p:blipFill>
        <p:spPr>
          <a:xfrm>
            <a:off x="3511082" y="4635624"/>
            <a:ext cx="900000" cy="445328"/>
          </a:xfrm>
          <a:prstGeom prst="rect">
            <a:avLst/>
          </a:prstGeom>
        </p:spPr>
      </p:pic>
      <p:pic>
        <p:nvPicPr>
          <p:cNvPr id="15" name="Image 14">
            <a:extLst>
              <a:ext uri="{FF2B5EF4-FFF2-40B4-BE49-F238E27FC236}">
                <a16:creationId xmlns:a16="http://schemas.microsoft.com/office/drawing/2014/main" id="{8DB18F7B-3004-9A45-B005-454FB784CCC8}"/>
              </a:ext>
            </a:extLst>
          </p:cNvPr>
          <p:cNvPicPr>
            <a:picLocks noChangeAspect="1"/>
          </p:cNvPicPr>
          <p:nvPr>
            <p:custDataLst>
              <p:tags r:id="rId10"/>
            </p:custDataLst>
          </p:nvPr>
        </p:nvPicPr>
        <p:blipFill>
          <a:blip r:embed="rId33"/>
          <a:stretch>
            <a:fillRect/>
          </a:stretch>
        </p:blipFill>
        <p:spPr>
          <a:xfrm>
            <a:off x="696882" y="4677416"/>
            <a:ext cx="964651" cy="361744"/>
          </a:xfrm>
          <a:prstGeom prst="rect">
            <a:avLst/>
          </a:prstGeom>
        </p:spPr>
      </p:pic>
      <p:pic>
        <p:nvPicPr>
          <p:cNvPr id="16" name="Image 15">
            <a:extLst>
              <a:ext uri="{FF2B5EF4-FFF2-40B4-BE49-F238E27FC236}">
                <a16:creationId xmlns:a16="http://schemas.microsoft.com/office/drawing/2014/main" id="{271F7F41-4732-027B-3142-F16E217BFDBC}"/>
              </a:ext>
            </a:extLst>
          </p:cNvPr>
          <p:cNvPicPr>
            <a:picLocks noChangeAspect="1"/>
          </p:cNvPicPr>
          <p:nvPr>
            <p:custDataLst>
              <p:tags r:id="rId11"/>
            </p:custDataLst>
          </p:nvPr>
        </p:nvPicPr>
        <p:blipFill>
          <a:blip r:embed="rId34"/>
          <a:stretch>
            <a:fillRect/>
          </a:stretch>
        </p:blipFill>
        <p:spPr>
          <a:xfrm>
            <a:off x="1956307" y="4592507"/>
            <a:ext cx="1260001" cy="531563"/>
          </a:xfrm>
          <a:prstGeom prst="rect">
            <a:avLst/>
          </a:prstGeom>
        </p:spPr>
      </p:pic>
      <p:pic>
        <p:nvPicPr>
          <p:cNvPr id="18" name="Image 14" descr="Défi de l'alimentation dans l'espace lointain">
            <a:extLst>
              <a:ext uri="{FF2B5EF4-FFF2-40B4-BE49-F238E27FC236}">
                <a16:creationId xmlns:a16="http://schemas.microsoft.com/office/drawing/2014/main" id="{11C519A6-B790-D365-7AD5-1AA1BA871DE4}"/>
              </a:ext>
            </a:extLst>
          </p:cNvPr>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4705856" y="4518706"/>
            <a:ext cx="790575"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age 18" descr="Comité sectoriel de main-d'oeuvre en aérospatiale au Québec - CAMAQ">
            <a:extLst>
              <a:ext uri="{FF2B5EF4-FFF2-40B4-BE49-F238E27FC236}">
                <a16:creationId xmlns:a16="http://schemas.microsoft.com/office/drawing/2014/main" id="{FCACE793-AD4C-6FBF-6907-E07D71AFFFFC}"/>
              </a:ext>
            </a:extLst>
          </p:cNvPr>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5505456" y="4443280"/>
            <a:ext cx="1688887" cy="887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23474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716169-7632-92CC-FF8C-578FC70BF536}"/>
              </a:ext>
            </a:extLst>
          </p:cNvPr>
          <p:cNvSpPr>
            <a:spLocks noGrp="1"/>
          </p:cNvSpPr>
          <p:nvPr>
            <p:ph type="title"/>
            <p:custDataLst>
              <p:tags r:id="rId1"/>
            </p:custDataLst>
          </p:nvPr>
        </p:nvSpPr>
        <p:spPr>
          <a:xfrm>
            <a:off x="657198" y="642978"/>
            <a:ext cx="11076253" cy="553998"/>
          </a:xfrm>
        </p:spPr>
        <p:txBody>
          <a:bodyPr>
            <a:spAutoFit/>
          </a:bodyPr>
          <a:lstStyle/>
          <a:p>
            <a:r>
              <a:rPr lang="fr-FR" dirty="0">
                <a:solidFill>
                  <a:schemeClr val="tx1"/>
                </a:solidFill>
                <a:latin typeface="Arial" panose="020B0604020202020204" pitchFamily="34" charset="0"/>
                <a:cs typeface="Arial" panose="020B0604020202020204" pitchFamily="34" charset="0"/>
              </a:rPr>
              <a:t>EXEMPLES de projets déployés</a:t>
            </a:r>
          </a:p>
        </p:txBody>
      </p:sp>
      <p:pic>
        <p:nvPicPr>
          <p:cNvPr id="6" name="Espace réservé pour une image  5">
            <a:extLst>
              <a:ext uri="{FF2B5EF4-FFF2-40B4-BE49-F238E27FC236}">
                <a16:creationId xmlns:a16="http://schemas.microsoft.com/office/drawing/2014/main" id="{EDD39E45-6D22-41AE-3B8E-520A56B53EA5}"/>
              </a:ext>
            </a:extLst>
          </p:cNvPr>
          <p:cNvPicPr>
            <a:picLocks noGrp="1" noChangeAspect="1"/>
          </p:cNvPicPr>
          <p:nvPr>
            <p:ph type="pic" sz="quarter" idx="4294967295"/>
            <p:custDataLst>
              <p:tags r:id="rId2"/>
            </p:custDataLst>
          </p:nvPr>
        </p:nvPicPr>
        <p:blipFill>
          <a:blip r:embed="rId17">
            <a:extLst>
              <a:ext uri="{28A0092B-C50C-407E-A947-70E740481C1C}">
                <a14:useLocalDpi xmlns:a14="http://schemas.microsoft.com/office/drawing/2010/main"/>
              </a:ext>
            </a:extLst>
          </a:blip>
          <a:srcRect b="1805"/>
          <a:stretch/>
        </p:blipFill>
        <p:spPr>
          <a:xfrm>
            <a:off x="658813" y="1449388"/>
            <a:ext cx="1764000" cy="1962900"/>
          </a:xfrm>
          <a:ln>
            <a:noFill/>
          </a:ln>
        </p:spPr>
      </p:pic>
      <p:sp>
        <p:nvSpPr>
          <p:cNvPr id="7" name="ZoneTexte 6">
            <a:extLst>
              <a:ext uri="{FF2B5EF4-FFF2-40B4-BE49-F238E27FC236}">
                <a16:creationId xmlns:a16="http://schemas.microsoft.com/office/drawing/2014/main" id="{84A175D9-16D8-630A-03F9-A0E3BAF09001}"/>
              </a:ext>
            </a:extLst>
          </p:cNvPr>
          <p:cNvSpPr txBox="1"/>
          <p:nvPr>
            <p:custDataLst>
              <p:tags r:id="rId3"/>
            </p:custDataLst>
          </p:nvPr>
        </p:nvSpPr>
        <p:spPr>
          <a:xfrm>
            <a:off x="10475309" y="6025649"/>
            <a:ext cx="1345215" cy="257451"/>
          </a:xfrm>
          <a:prstGeom prst="rect">
            <a:avLst/>
          </a:prstGeom>
          <a:noFill/>
        </p:spPr>
        <p:txBody>
          <a:bodyPr wrap="square" lIns="0" tIns="0" rIns="144000" bIns="0" rtlCol="0">
            <a:noAutofit/>
          </a:bodyPr>
          <a:lstStyle/>
          <a:p>
            <a:pPr algn="r"/>
            <a:r>
              <a:rPr lang="fr-FR" sz="1000">
                <a:latin typeface="Arial" panose="020B0604020202020204" pitchFamily="34" charset="0"/>
                <a:cs typeface="Arial" panose="020B0604020202020204" pitchFamily="34" charset="0"/>
              </a:rPr>
              <a:t>@ARA Robotique</a:t>
            </a:r>
          </a:p>
        </p:txBody>
      </p:sp>
      <p:sp>
        <p:nvSpPr>
          <p:cNvPr id="5" name="Espace réservé du texte 2">
            <a:extLst>
              <a:ext uri="{FF2B5EF4-FFF2-40B4-BE49-F238E27FC236}">
                <a16:creationId xmlns:a16="http://schemas.microsoft.com/office/drawing/2014/main" id="{932AAC82-1DAA-D81B-8204-066D9E0318C3}"/>
              </a:ext>
            </a:extLst>
          </p:cNvPr>
          <p:cNvSpPr txBox="1">
            <a:spLocks/>
          </p:cNvSpPr>
          <p:nvPr>
            <p:custDataLst>
              <p:tags r:id="rId4"/>
            </p:custDataLst>
          </p:nvPr>
        </p:nvSpPr>
        <p:spPr>
          <a:xfrm>
            <a:off x="3638625" y="3447661"/>
            <a:ext cx="2484000" cy="2196000"/>
          </a:xfrm>
          <a:prstGeom prst="rect">
            <a:avLst/>
          </a:prstGeom>
        </p:spPr>
        <p:txBody>
          <a:bodyPr vert="horz" lIns="0" tIns="144000" rIns="0" bIns="0" rtlCol="0">
            <a:noAutofit/>
          </a:bodyPr>
          <a:lstStyle>
            <a:lvl1pPr marL="0" indent="0" algn="l" defTabSz="914400" rtl="0" eaLnBrk="1" latinLnBrk="0" hangingPunct="1">
              <a:lnSpc>
                <a:spcPct val="100000"/>
              </a:lnSpc>
              <a:spcBef>
                <a:spcPts val="900"/>
              </a:spcBef>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900"/>
              </a:spcBef>
              <a:buFont typeface="Arial" panose="020B0604020202020204" pitchFamily="34" charset="0"/>
              <a:buNone/>
              <a:defRPr sz="1700" kern="1200">
                <a:solidFill>
                  <a:schemeClr val="tx1"/>
                </a:solidFill>
                <a:latin typeface="+mn-lt"/>
                <a:ea typeface="+mn-ea"/>
                <a:cs typeface="+mn-cs"/>
              </a:defRPr>
            </a:lvl2pPr>
            <a:lvl3pPr marL="180000" indent="-180000" algn="l" defTabSz="914400" rtl="0" eaLnBrk="1" latinLnBrk="0" hangingPunct="1">
              <a:lnSpc>
                <a:spcPct val="100000"/>
              </a:lnSpc>
              <a:spcBef>
                <a:spcPts val="900"/>
              </a:spcBef>
              <a:buFont typeface="Arial" panose="020B0604020202020204" pitchFamily="34" charset="0"/>
              <a:buChar char="•"/>
              <a:defRPr sz="1700" kern="1200">
                <a:solidFill>
                  <a:schemeClr val="tx1"/>
                </a:solidFill>
                <a:latin typeface="+mn-lt"/>
                <a:ea typeface="+mn-ea"/>
                <a:cs typeface="+mn-cs"/>
              </a:defRPr>
            </a:lvl3pPr>
            <a:lvl4pPr marL="360000" indent="-180000" algn="l" defTabSz="914400" rtl="0" eaLnBrk="1" latinLnBrk="0" hangingPunct="1">
              <a:lnSpc>
                <a:spcPct val="100000"/>
              </a:lnSpc>
              <a:spcBef>
                <a:spcPts val="900"/>
              </a:spcBef>
              <a:buFont typeface="Système normal"/>
              <a:buChar char="-"/>
              <a:defRPr sz="1700" kern="1200">
                <a:solidFill>
                  <a:schemeClr val="tx1"/>
                </a:solidFill>
                <a:latin typeface="+mn-lt"/>
                <a:ea typeface="+mn-ea"/>
                <a:cs typeface="+mn-cs"/>
              </a:defRPr>
            </a:lvl4pPr>
            <a:lvl5pPr marL="0" indent="0" algn="l" defTabSz="914400" rtl="0" eaLnBrk="1" latinLnBrk="0" hangingPunct="1">
              <a:lnSpc>
                <a:spcPts val="2000"/>
              </a:lnSpc>
              <a:spcBef>
                <a:spcPts val="900"/>
              </a:spcBef>
              <a:spcAft>
                <a:spcPts val="2400"/>
              </a:spcAft>
              <a:buFont typeface="Wingdings" pitchFamily="2" charset="2"/>
              <a:buNone/>
              <a:tabLst>
                <a:tab pos="1154113" algn="l"/>
              </a:tabLst>
              <a:defRPr sz="2400" u="sng"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0"/>
              </a:spcBef>
            </a:pPr>
            <a:r>
              <a:rPr lang="fr-FR" sz="1350" dirty="0">
                <a:latin typeface="Arial" panose="020B0604020202020204" pitchFamily="34" charset="0"/>
                <a:cs typeface="Arial" panose="020B0604020202020204" pitchFamily="34" charset="0"/>
              </a:rPr>
              <a:t>EXO DRONE</a:t>
            </a:r>
          </a:p>
          <a:p>
            <a:pPr>
              <a:spcBef>
                <a:spcPts val="0"/>
              </a:spcBef>
            </a:pPr>
            <a:r>
              <a:rPr lang="fr-FR" sz="1350" dirty="0">
                <a:latin typeface="Arial" panose="020B0604020202020204" pitchFamily="34" charset="0"/>
                <a:cs typeface="Arial" panose="020B0604020202020204" pitchFamily="34" charset="0"/>
              </a:rPr>
              <a:t>Projet SOPFEU</a:t>
            </a:r>
          </a:p>
          <a:p>
            <a:pPr>
              <a:spcBef>
                <a:spcPts val="0"/>
              </a:spcBef>
            </a:pPr>
            <a:endParaRPr lang="fr-FR" sz="800" dirty="0">
              <a:latin typeface="Arial" panose="020B0604020202020204" pitchFamily="34" charset="0"/>
              <a:cs typeface="Arial" panose="020B0604020202020204" pitchFamily="34" charset="0"/>
            </a:endParaRPr>
          </a:p>
          <a:p>
            <a:pPr lvl="1">
              <a:spcBef>
                <a:spcPts val="0"/>
              </a:spcBef>
            </a:pPr>
            <a:r>
              <a:rPr lang="fr-FR" sz="1350" dirty="0">
                <a:latin typeface="Arial" panose="020B0604020202020204" pitchFamily="34" charset="0"/>
                <a:cs typeface="Arial" panose="020B0604020202020204" pitchFamily="34" charset="0"/>
              </a:rPr>
              <a:t>Un projet centré sur la gestion des feux de forêt, intégrant </a:t>
            </a:r>
            <a:br>
              <a:rPr lang="fr-FR" sz="1350" dirty="0">
                <a:latin typeface="Arial" panose="020B0604020202020204" pitchFamily="34" charset="0"/>
                <a:cs typeface="Arial" panose="020B0604020202020204" pitchFamily="34" charset="0"/>
              </a:rPr>
            </a:br>
            <a:r>
              <a:rPr lang="fr-FR" sz="1350" dirty="0">
                <a:latin typeface="Arial" panose="020B0604020202020204" pitchFamily="34" charset="0"/>
                <a:cs typeface="Arial" panose="020B0604020202020204" pitchFamily="34" charset="0"/>
              </a:rPr>
              <a:t>des technologies avancées </a:t>
            </a:r>
            <a:br>
              <a:rPr lang="fr-FR" sz="1350" dirty="0">
                <a:latin typeface="Arial" panose="020B0604020202020204" pitchFamily="34" charset="0"/>
                <a:cs typeface="Arial" panose="020B0604020202020204" pitchFamily="34" charset="0"/>
              </a:rPr>
            </a:br>
            <a:r>
              <a:rPr lang="fr-FR" sz="1350" dirty="0">
                <a:latin typeface="Arial" panose="020B0604020202020204" pitchFamily="34" charset="0"/>
                <a:cs typeface="Arial" panose="020B0604020202020204" pitchFamily="34" charset="0"/>
              </a:rPr>
              <a:t>pour les vols de drones de longue distance.</a:t>
            </a:r>
          </a:p>
        </p:txBody>
      </p:sp>
      <p:sp>
        <p:nvSpPr>
          <p:cNvPr id="10" name="Espace réservé du texte 2">
            <a:extLst>
              <a:ext uri="{FF2B5EF4-FFF2-40B4-BE49-F238E27FC236}">
                <a16:creationId xmlns:a16="http://schemas.microsoft.com/office/drawing/2014/main" id="{E0E9EB25-4E3B-5019-3B98-C769E6DBD7A3}"/>
              </a:ext>
            </a:extLst>
          </p:cNvPr>
          <p:cNvSpPr txBox="1">
            <a:spLocks/>
          </p:cNvSpPr>
          <p:nvPr>
            <p:custDataLst>
              <p:tags r:id="rId5"/>
            </p:custDataLst>
          </p:nvPr>
        </p:nvSpPr>
        <p:spPr>
          <a:xfrm>
            <a:off x="6618438" y="3447661"/>
            <a:ext cx="2601762" cy="2196000"/>
          </a:xfrm>
          <a:prstGeom prst="rect">
            <a:avLst/>
          </a:prstGeom>
        </p:spPr>
        <p:txBody>
          <a:bodyPr vert="horz" lIns="0" tIns="144000" rIns="0" bIns="0" rtlCol="0">
            <a:noAutofit/>
          </a:bodyPr>
          <a:lstStyle>
            <a:lvl1pPr marL="0" indent="0" algn="l" defTabSz="914400" rtl="0" eaLnBrk="1" latinLnBrk="0" hangingPunct="1">
              <a:lnSpc>
                <a:spcPct val="100000"/>
              </a:lnSpc>
              <a:spcBef>
                <a:spcPts val="900"/>
              </a:spcBef>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900"/>
              </a:spcBef>
              <a:buFont typeface="Arial" panose="020B0604020202020204" pitchFamily="34" charset="0"/>
              <a:buNone/>
              <a:defRPr sz="1700" kern="1200">
                <a:solidFill>
                  <a:schemeClr val="tx1"/>
                </a:solidFill>
                <a:latin typeface="+mn-lt"/>
                <a:ea typeface="+mn-ea"/>
                <a:cs typeface="+mn-cs"/>
              </a:defRPr>
            </a:lvl2pPr>
            <a:lvl3pPr marL="180000" indent="-180000" algn="l" defTabSz="914400" rtl="0" eaLnBrk="1" latinLnBrk="0" hangingPunct="1">
              <a:lnSpc>
                <a:spcPct val="100000"/>
              </a:lnSpc>
              <a:spcBef>
                <a:spcPts val="900"/>
              </a:spcBef>
              <a:buFont typeface="Arial" panose="020B0604020202020204" pitchFamily="34" charset="0"/>
              <a:buChar char="•"/>
              <a:defRPr sz="1700" kern="1200">
                <a:solidFill>
                  <a:schemeClr val="tx1"/>
                </a:solidFill>
                <a:latin typeface="+mn-lt"/>
                <a:ea typeface="+mn-ea"/>
                <a:cs typeface="+mn-cs"/>
              </a:defRPr>
            </a:lvl3pPr>
            <a:lvl4pPr marL="360000" indent="-180000" algn="l" defTabSz="914400" rtl="0" eaLnBrk="1" latinLnBrk="0" hangingPunct="1">
              <a:lnSpc>
                <a:spcPct val="100000"/>
              </a:lnSpc>
              <a:spcBef>
                <a:spcPts val="900"/>
              </a:spcBef>
              <a:buFont typeface="Système normal"/>
              <a:buChar char="-"/>
              <a:defRPr sz="1700" kern="1200">
                <a:solidFill>
                  <a:schemeClr val="tx1"/>
                </a:solidFill>
                <a:latin typeface="+mn-lt"/>
                <a:ea typeface="+mn-ea"/>
                <a:cs typeface="+mn-cs"/>
              </a:defRPr>
            </a:lvl4pPr>
            <a:lvl5pPr marL="0" indent="0" algn="l" defTabSz="914400" rtl="0" eaLnBrk="1" latinLnBrk="0" hangingPunct="1">
              <a:lnSpc>
                <a:spcPts val="2000"/>
              </a:lnSpc>
              <a:spcBef>
                <a:spcPts val="900"/>
              </a:spcBef>
              <a:spcAft>
                <a:spcPts val="2400"/>
              </a:spcAft>
              <a:buFont typeface="Wingdings" pitchFamily="2" charset="2"/>
              <a:buNone/>
              <a:tabLst>
                <a:tab pos="1154113" algn="l"/>
              </a:tabLst>
              <a:defRPr sz="2400" u="sng"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0"/>
              </a:spcBef>
            </a:pPr>
            <a:r>
              <a:rPr lang="fr-FR" sz="1350" dirty="0">
                <a:latin typeface="Arial" panose="020B0604020202020204" pitchFamily="34" charset="0"/>
                <a:cs typeface="Arial" panose="020B0604020202020204" pitchFamily="34" charset="0"/>
              </a:rPr>
              <a:t>EXO TACTIK</a:t>
            </a:r>
          </a:p>
          <a:p>
            <a:pPr>
              <a:spcBef>
                <a:spcPts val="0"/>
              </a:spcBef>
            </a:pPr>
            <a:r>
              <a:rPr lang="fr-FR" sz="1350" dirty="0">
                <a:latin typeface="Arial" panose="020B0604020202020204" pitchFamily="34" charset="0"/>
                <a:cs typeface="Arial" panose="020B0604020202020204" pitchFamily="34" charset="0"/>
              </a:rPr>
              <a:t>Projet </a:t>
            </a:r>
            <a:r>
              <a:rPr lang="fr-FR" sz="1350" dirty="0" err="1">
                <a:latin typeface="Arial" panose="020B0604020202020204" pitchFamily="34" charset="0"/>
                <a:cs typeface="Arial" panose="020B0604020202020204" pitchFamily="34" charset="0"/>
              </a:rPr>
              <a:t>Ocellus</a:t>
            </a:r>
            <a:endParaRPr lang="fr-FR" sz="1350" dirty="0">
              <a:latin typeface="Arial" panose="020B0604020202020204" pitchFamily="34" charset="0"/>
              <a:cs typeface="Arial" panose="020B0604020202020204" pitchFamily="34" charset="0"/>
            </a:endParaRPr>
          </a:p>
          <a:p>
            <a:pPr>
              <a:spcBef>
                <a:spcPts val="0"/>
              </a:spcBef>
            </a:pPr>
            <a:endParaRPr lang="fr-FR" sz="800" dirty="0">
              <a:latin typeface="Arial" panose="020B0604020202020204" pitchFamily="34" charset="0"/>
              <a:cs typeface="Arial" panose="020B0604020202020204" pitchFamily="34" charset="0"/>
            </a:endParaRPr>
          </a:p>
          <a:p>
            <a:pPr lvl="1">
              <a:spcBef>
                <a:spcPts val="0"/>
              </a:spcBef>
            </a:pPr>
            <a:r>
              <a:rPr lang="fr-CA" sz="1350" dirty="0">
                <a:latin typeface="Arial" panose="020B0604020202020204" pitchFamily="34" charset="0"/>
                <a:cs typeface="Arial" panose="020B0604020202020204" pitchFamily="34" charset="0"/>
              </a:rPr>
              <a:t>Un service mutualisé </a:t>
            </a:r>
            <a:br>
              <a:rPr lang="fr-CA" sz="1350" dirty="0">
                <a:latin typeface="Arial" panose="020B0604020202020204" pitchFamily="34" charset="0"/>
                <a:cs typeface="Arial" panose="020B0604020202020204" pitchFamily="34" charset="0"/>
              </a:rPr>
            </a:br>
            <a:r>
              <a:rPr lang="fr-CA" sz="1350" dirty="0">
                <a:latin typeface="Arial" panose="020B0604020202020204" pitchFamily="34" charset="0"/>
                <a:cs typeface="Arial" panose="020B0604020202020204" pitchFamily="34" charset="0"/>
              </a:rPr>
              <a:t>d’opération de drones pour desservir un regroupement </a:t>
            </a:r>
            <a:br>
              <a:rPr lang="fr-CA" sz="1350" dirty="0">
                <a:latin typeface="Arial" panose="020B0604020202020204" pitchFamily="34" charset="0"/>
                <a:cs typeface="Arial" panose="020B0604020202020204" pitchFamily="34" charset="0"/>
              </a:rPr>
            </a:br>
            <a:r>
              <a:rPr lang="fr-CA" sz="1350" dirty="0">
                <a:latin typeface="Arial" panose="020B0604020202020204" pitchFamily="34" charset="0"/>
                <a:cs typeface="Arial" panose="020B0604020202020204" pitchFamily="34" charset="0"/>
              </a:rPr>
              <a:t>de 10 municipalités</a:t>
            </a:r>
            <a:br>
              <a:rPr lang="fr-CA" sz="1350" dirty="0">
                <a:latin typeface="Arial" panose="020B0604020202020204" pitchFamily="34" charset="0"/>
                <a:cs typeface="Arial" panose="020B0604020202020204" pitchFamily="34" charset="0"/>
              </a:rPr>
            </a:br>
            <a:r>
              <a:rPr lang="fr-CA" sz="1350" dirty="0">
                <a:latin typeface="Arial" panose="020B0604020202020204" pitchFamily="34" charset="0"/>
                <a:cs typeface="Arial" panose="020B0604020202020204" pitchFamily="34" charset="0"/>
              </a:rPr>
              <a:t>et l’ensemble de leurs départements.</a:t>
            </a:r>
          </a:p>
        </p:txBody>
      </p:sp>
      <p:pic>
        <p:nvPicPr>
          <p:cNvPr id="11" name="Espace réservé pour une image  8">
            <a:extLst>
              <a:ext uri="{FF2B5EF4-FFF2-40B4-BE49-F238E27FC236}">
                <a16:creationId xmlns:a16="http://schemas.microsoft.com/office/drawing/2014/main" id="{6CD1AA31-64B7-CE0B-E143-8E900B0320CB}"/>
              </a:ext>
            </a:extLst>
          </p:cNvPr>
          <p:cNvPicPr>
            <a:picLocks noChangeAspect="1"/>
          </p:cNvPicPr>
          <p:nvPr>
            <p:custDataLst>
              <p:tags r:id="rId6"/>
            </p:custDataLst>
          </p:nvPr>
        </p:nvPicPr>
        <p:blipFill>
          <a:blip r:embed="rId18">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a:ext>
            </a:extLst>
          </a:blip>
          <a:srcRect b="1805"/>
          <a:stretch/>
        </p:blipFill>
        <p:spPr>
          <a:xfrm>
            <a:off x="6646097" y="1449389"/>
            <a:ext cx="1764000" cy="1962829"/>
          </a:xfrm>
          <a:custGeom>
            <a:avLst/>
            <a:gdLst>
              <a:gd name="connsiteX0" fmla="*/ 0 w 5219700"/>
              <a:gd name="connsiteY0" fmla="*/ 0 h 5914800"/>
              <a:gd name="connsiteX1" fmla="*/ 5143553 w 5219700"/>
              <a:gd name="connsiteY1" fmla="*/ 0 h 5914800"/>
              <a:gd name="connsiteX2" fmla="*/ 5219700 w 5219700"/>
              <a:gd name="connsiteY2" fmla="*/ 76147 h 5914800"/>
              <a:gd name="connsiteX3" fmla="*/ 5219700 w 5219700"/>
              <a:gd name="connsiteY3" fmla="*/ 5838653 h 5914800"/>
              <a:gd name="connsiteX4" fmla="*/ 5143553 w 5219700"/>
              <a:gd name="connsiteY4" fmla="*/ 5914800 h 5914800"/>
              <a:gd name="connsiteX5" fmla="*/ 0 w 5219700"/>
              <a:gd name="connsiteY5" fmla="*/ 5914800 h 59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19700" h="5914800">
                <a:moveTo>
                  <a:pt x="0" y="0"/>
                </a:moveTo>
                <a:lnTo>
                  <a:pt x="5143553" y="0"/>
                </a:lnTo>
                <a:cubicBezTo>
                  <a:pt x="5185608" y="0"/>
                  <a:pt x="5219700" y="34092"/>
                  <a:pt x="5219700" y="76147"/>
                </a:cubicBezTo>
                <a:lnTo>
                  <a:pt x="5219700" y="5838653"/>
                </a:lnTo>
                <a:cubicBezTo>
                  <a:pt x="5219700" y="5880708"/>
                  <a:pt x="5185608" y="5914800"/>
                  <a:pt x="5143553" y="5914800"/>
                </a:cubicBezTo>
                <a:lnTo>
                  <a:pt x="0" y="5914800"/>
                </a:lnTo>
                <a:close/>
              </a:path>
            </a:pathLst>
          </a:custGeom>
          <a:solidFill>
            <a:schemeClr val="accent2"/>
          </a:solidFill>
        </p:spPr>
      </p:pic>
      <p:pic>
        <p:nvPicPr>
          <p:cNvPr id="9" name="Espace réservé pour une image  5">
            <a:extLst>
              <a:ext uri="{FF2B5EF4-FFF2-40B4-BE49-F238E27FC236}">
                <a16:creationId xmlns:a16="http://schemas.microsoft.com/office/drawing/2014/main" id="{4F098523-0E76-7553-C9D0-EFA55B645F20}"/>
              </a:ext>
            </a:extLst>
          </p:cNvPr>
          <p:cNvPicPr>
            <a:picLocks noChangeAspect="1"/>
          </p:cNvPicPr>
          <p:nvPr>
            <p:custDataLst>
              <p:tags r:id="rId7"/>
            </p:custDataLst>
          </p:nvPr>
        </p:nvPicPr>
        <p:blipFill>
          <a:blip r:embed="rId20">
            <a:extLst>
              <a:ext uri="{BEBA8EAE-BF5A-486C-A8C5-ECC9F3942E4B}">
                <a14:imgProps xmlns:a14="http://schemas.microsoft.com/office/drawing/2010/main">
                  <a14:imgLayer r:embed="rId21">
                    <a14:imgEffect>
                      <a14:brightnessContrast bright="20000"/>
                    </a14:imgEffect>
                  </a14:imgLayer>
                </a14:imgProps>
              </a:ext>
              <a:ext uri="{28A0092B-C50C-407E-A947-70E740481C1C}">
                <a14:useLocalDpi xmlns:a14="http://schemas.microsoft.com/office/drawing/2010/main"/>
              </a:ext>
            </a:extLst>
          </a:blip>
          <a:srcRect b="1805"/>
          <a:stretch/>
        </p:blipFill>
        <p:spPr>
          <a:xfrm>
            <a:off x="3646517" y="1449388"/>
            <a:ext cx="1764000" cy="1962830"/>
          </a:xfrm>
          <a:custGeom>
            <a:avLst/>
            <a:gdLst>
              <a:gd name="connsiteX0" fmla="*/ 0 w 5219700"/>
              <a:gd name="connsiteY0" fmla="*/ 0 h 5914800"/>
              <a:gd name="connsiteX1" fmla="*/ 5143553 w 5219700"/>
              <a:gd name="connsiteY1" fmla="*/ 0 h 5914800"/>
              <a:gd name="connsiteX2" fmla="*/ 5219700 w 5219700"/>
              <a:gd name="connsiteY2" fmla="*/ 76147 h 5914800"/>
              <a:gd name="connsiteX3" fmla="*/ 5219700 w 5219700"/>
              <a:gd name="connsiteY3" fmla="*/ 5838653 h 5914800"/>
              <a:gd name="connsiteX4" fmla="*/ 5143553 w 5219700"/>
              <a:gd name="connsiteY4" fmla="*/ 5914800 h 5914800"/>
              <a:gd name="connsiteX5" fmla="*/ 0 w 5219700"/>
              <a:gd name="connsiteY5" fmla="*/ 5914800 h 59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19700" h="5914800">
                <a:moveTo>
                  <a:pt x="0" y="0"/>
                </a:moveTo>
                <a:lnTo>
                  <a:pt x="5143553" y="0"/>
                </a:lnTo>
                <a:cubicBezTo>
                  <a:pt x="5185608" y="0"/>
                  <a:pt x="5219700" y="34092"/>
                  <a:pt x="5219700" y="76147"/>
                </a:cubicBezTo>
                <a:lnTo>
                  <a:pt x="5219700" y="5838653"/>
                </a:lnTo>
                <a:cubicBezTo>
                  <a:pt x="5219700" y="5880708"/>
                  <a:pt x="5185608" y="5914800"/>
                  <a:pt x="5143553" y="5914800"/>
                </a:cubicBezTo>
                <a:lnTo>
                  <a:pt x="0" y="5914800"/>
                </a:lnTo>
                <a:close/>
              </a:path>
            </a:pathLst>
          </a:custGeom>
          <a:solidFill>
            <a:schemeClr val="accent2"/>
          </a:solidFill>
        </p:spPr>
      </p:pic>
      <p:sp>
        <p:nvSpPr>
          <p:cNvPr id="12" name="Espace réservé du texte 2">
            <a:extLst>
              <a:ext uri="{FF2B5EF4-FFF2-40B4-BE49-F238E27FC236}">
                <a16:creationId xmlns:a16="http://schemas.microsoft.com/office/drawing/2014/main" id="{888D0F94-BB70-E8C9-B410-A6E0CCFF6984}"/>
              </a:ext>
            </a:extLst>
          </p:cNvPr>
          <p:cNvSpPr txBox="1">
            <a:spLocks/>
          </p:cNvSpPr>
          <p:nvPr>
            <p:custDataLst>
              <p:tags r:id="rId8"/>
            </p:custDataLst>
          </p:nvPr>
        </p:nvSpPr>
        <p:spPr>
          <a:xfrm>
            <a:off x="9598250" y="3447661"/>
            <a:ext cx="2484000" cy="2196000"/>
          </a:xfrm>
          <a:prstGeom prst="rect">
            <a:avLst/>
          </a:prstGeom>
        </p:spPr>
        <p:txBody>
          <a:bodyPr vert="horz" lIns="0" tIns="144000" rIns="0" bIns="0" rtlCol="0">
            <a:noAutofit/>
          </a:bodyPr>
          <a:lstStyle>
            <a:lvl1pPr marL="0" indent="0" algn="l" defTabSz="914400" rtl="0" eaLnBrk="1" latinLnBrk="0" hangingPunct="1">
              <a:lnSpc>
                <a:spcPct val="100000"/>
              </a:lnSpc>
              <a:spcBef>
                <a:spcPts val="900"/>
              </a:spcBef>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900"/>
              </a:spcBef>
              <a:buFont typeface="Arial" panose="020B0604020202020204" pitchFamily="34" charset="0"/>
              <a:buNone/>
              <a:defRPr sz="1700" kern="1200">
                <a:solidFill>
                  <a:schemeClr val="tx1"/>
                </a:solidFill>
                <a:latin typeface="+mn-lt"/>
                <a:ea typeface="+mn-ea"/>
                <a:cs typeface="+mn-cs"/>
              </a:defRPr>
            </a:lvl2pPr>
            <a:lvl3pPr marL="180000" indent="-180000" algn="l" defTabSz="914400" rtl="0" eaLnBrk="1" latinLnBrk="0" hangingPunct="1">
              <a:lnSpc>
                <a:spcPct val="100000"/>
              </a:lnSpc>
              <a:spcBef>
                <a:spcPts val="900"/>
              </a:spcBef>
              <a:buFont typeface="Arial" panose="020B0604020202020204" pitchFamily="34" charset="0"/>
              <a:buChar char="•"/>
              <a:defRPr sz="1700" kern="1200">
                <a:solidFill>
                  <a:schemeClr val="tx1"/>
                </a:solidFill>
                <a:latin typeface="+mn-lt"/>
                <a:ea typeface="+mn-ea"/>
                <a:cs typeface="+mn-cs"/>
              </a:defRPr>
            </a:lvl3pPr>
            <a:lvl4pPr marL="360000" indent="-180000" algn="l" defTabSz="914400" rtl="0" eaLnBrk="1" latinLnBrk="0" hangingPunct="1">
              <a:lnSpc>
                <a:spcPct val="100000"/>
              </a:lnSpc>
              <a:spcBef>
                <a:spcPts val="900"/>
              </a:spcBef>
              <a:buFont typeface="Système normal"/>
              <a:buChar char="-"/>
              <a:defRPr sz="1700" kern="1200">
                <a:solidFill>
                  <a:schemeClr val="tx1"/>
                </a:solidFill>
                <a:latin typeface="+mn-lt"/>
                <a:ea typeface="+mn-ea"/>
                <a:cs typeface="+mn-cs"/>
              </a:defRPr>
            </a:lvl4pPr>
            <a:lvl5pPr marL="0" indent="0" algn="l" defTabSz="914400" rtl="0" eaLnBrk="1" latinLnBrk="0" hangingPunct="1">
              <a:lnSpc>
                <a:spcPts val="2000"/>
              </a:lnSpc>
              <a:spcBef>
                <a:spcPts val="900"/>
              </a:spcBef>
              <a:spcAft>
                <a:spcPts val="2400"/>
              </a:spcAft>
              <a:buFont typeface="Wingdings" pitchFamily="2" charset="2"/>
              <a:buNone/>
              <a:tabLst>
                <a:tab pos="1154113" algn="l"/>
              </a:tabLst>
              <a:defRPr sz="2400" u="sng"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0"/>
              </a:spcBef>
            </a:pPr>
            <a:r>
              <a:rPr lang="fr-FR" sz="1350" dirty="0">
                <a:latin typeface="Arial" panose="020B0604020202020204" pitchFamily="34" charset="0"/>
                <a:cs typeface="Arial" panose="020B0604020202020204" pitchFamily="34" charset="0"/>
              </a:rPr>
              <a:t>LAFLAMME AÉRO</a:t>
            </a:r>
          </a:p>
          <a:p>
            <a:pPr>
              <a:spcBef>
                <a:spcPts val="0"/>
              </a:spcBef>
            </a:pPr>
            <a:r>
              <a:rPr lang="fr-FR" sz="1350" dirty="0">
                <a:latin typeface="Arial" panose="020B0604020202020204" pitchFamily="34" charset="0"/>
                <a:cs typeface="Arial" panose="020B0604020202020204" pitchFamily="34" charset="0"/>
              </a:rPr>
              <a:t>Projet SALAD</a:t>
            </a:r>
          </a:p>
          <a:p>
            <a:pPr>
              <a:spcBef>
                <a:spcPts val="0"/>
              </a:spcBef>
            </a:pPr>
            <a:endParaRPr lang="fr-FR" sz="600" dirty="0">
              <a:latin typeface="Arial" panose="020B0604020202020204" pitchFamily="34" charset="0"/>
              <a:cs typeface="Arial" panose="020B0604020202020204" pitchFamily="34" charset="0"/>
            </a:endParaRPr>
          </a:p>
          <a:p>
            <a:pPr lvl="1">
              <a:spcBef>
                <a:spcPts val="0"/>
              </a:spcBef>
            </a:pPr>
            <a:r>
              <a:rPr lang="fr-CA" sz="1350" dirty="0">
                <a:latin typeface="Arial" panose="020B0604020202020204" pitchFamily="34" charset="0"/>
                <a:cs typeface="Arial" panose="020B0604020202020204" pitchFamily="34" charset="0"/>
              </a:rPr>
              <a:t>Une solution complète de transport de marchandises critiques par drone capable d’atteindre des régions éloignées et effectuer efficacement des livraisons stratégiques.</a:t>
            </a:r>
          </a:p>
        </p:txBody>
      </p:sp>
      <p:pic>
        <p:nvPicPr>
          <p:cNvPr id="13" name="Espace réservé pour une image  12">
            <a:extLst>
              <a:ext uri="{FF2B5EF4-FFF2-40B4-BE49-F238E27FC236}">
                <a16:creationId xmlns:a16="http://schemas.microsoft.com/office/drawing/2014/main" id="{8584F0D0-C743-9513-904F-8C34F599B8F6}"/>
              </a:ext>
            </a:extLst>
          </p:cNvPr>
          <p:cNvPicPr>
            <a:picLocks noChangeAspect="1"/>
          </p:cNvPicPr>
          <p:nvPr>
            <p:custDataLst>
              <p:tags r:id="rId9"/>
            </p:custDataLst>
          </p:nvPr>
        </p:nvPicPr>
        <p:blipFill>
          <a:blip r:embed="rId22"/>
          <a:srcRect l="30638" t="23779" r="27840" b="14573"/>
          <a:stretch/>
        </p:blipFill>
        <p:spPr>
          <a:xfrm>
            <a:off x="9600119" y="1449388"/>
            <a:ext cx="1764000" cy="1962830"/>
          </a:xfrm>
          <a:custGeom>
            <a:avLst/>
            <a:gdLst>
              <a:gd name="connsiteX0" fmla="*/ 0 w 5219700"/>
              <a:gd name="connsiteY0" fmla="*/ 0 h 5914800"/>
              <a:gd name="connsiteX1" fmla="*/ 5143553 w 5219700"/>
              <a:gd name="connsiteY1" fmla="*/ 0 h 5914800"/>
              <a:gd name="connsiteX2" fmla="*/ 5219700 w 5219700"/>
              <a:gd name="connsiteY2" fmla="*/ 76147 h 5914800"/>
              <a:gd name="connsiteX3" fmla="*/ 5219700 w 5219700"/>
              <a:gd name="connsiteY3" fmla="*/ 5838653 h 5914800"/>
              <a:gd name="connsiteX4" fmla="*/ 5143553 w 5219700"/>
              <a:gd name="connsiteY4" fmla="*/ 5914800 h 5914800"/>
              <a:gd name="connsiteX5" fmla="*/ 0 w 5219700"/>
              <a:gd name="connsiteY5" fmla="*/ 5914800 h 59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19700" h="5914800">
                <a:moveTo>
                  <a:pt x="0" y="0"/>
                </a:moveTo>
                <a:lnTo>
                  <a:pt x="5143553" y="0"/>
                </a:lnTo>
                <a:cubicBezTo>
                  <a:pt x="5185608" y="0"/>
                  <a:pt x="5219700" y="34092"/>
                  <a:pt x="5219700" y="76147"/>
                </a:cubicBezTo>
                <a:lnTo>
                  <a:pt x="5219700" y="5838653"/>
                </a:lnTo>
                <a:cubicBezTo>
                  <a:pt x="5219700" y="5880708"/>
                  <a:pt x="5185608" y="5914800"/>
                  <a:pt x="5143553" y="5914800"/>
                </a:cubicBezTo>
                <a:lnTo>
                  <a:pt x="0" y="5914800"/>
                </a:lnTo>
                <a:close/>
              </a:path>
            </a:pathLst>
          </a:custGeom>
          <a:solidFill>
            <a:schemeClr val="accent2"/>
          </a:solidFill>
        </p:spPr>
      </p:pic>
      <p:sp>
        <p:nvSpPr>
          <p:cNvPr id="14" name="ZoneTexte 13">
            <a:extLst>
              <a:ext uri="{FF2B5EF4-FFF2-40B4-BE49-F238E27FC236}">
                <a16:creationId xmlns:a16="http://schemas.microsoft.com/office/drawing/2014/main" id="{75925774-A005-269E-D204-A3F3F663DAEA}"/>
              </a:ext>
            </a:extLst>
          </p:cNvPr>
          <p:cNvSpPr txBox="1"/>
          <p:nvPr>
            <p:custDataLst>
              <p:tags r:id="rId10"/>
            </p:custDataLst>
          </p:nvPr>
        </p:nvSpPr>
        <p:spPr>
          <a:xfrm>
            <a:off x="21276658" y="10377348"/>
            <a:ext cx="1345215" cy="257451"/>
          </a:xfrm>
          <a:prstGeom prst="rect">
            <a:avLst/>
          </a:prstGeom>
          <a:noFill/>
        </p:spPr>
        <p:txBody>
          <a:bodyPr wrap="square" lIns="0" tIns="0" rIns="144000" bIns="0" rtlCol="0">
            <a:noAutofit/>
          </a:bodyPr>
          <a:lstStyle/>
          <a:p>
            <a:pPr algn="r"/>
            <a:r>
              <a:rPr lang="fr-FR" sz="1000">
                <a:latin typeface="Arial" panose="020B0604020202020204" pitchFamily="34" charset="0"/>
                <a:cs typeface="Arial" panose="020B0604020202020204" pitchFamily="34" charset="0"/>
              </a:rPr>
              <a:t>@Laflamme </a:t>
            </a:r>
            <a:r>
              <a:rPr lang="fr-FR" sz="1000" err="1">
                <a:latin typeface="Arial" panose="020B0604020202020204" pitchFamily="34" charset="0"/>
                <a:cs typeface="Arial" panose="020B0604020202020204" pitchFamily="34" charset="0"/>
              </a:rPr>
              <a:t>Aéro</a:t>
            </a:r>
            <a:endParaRPr lang="fr-FR" sz="1000">
              <a:latin typeface="Arial" panose="020B0604020202020204" pitchFamily="34" charset="0"/>
              <a:cs typeface="Arial" panose="020B0604020202020204" pitchFamily="34" charset="0"/>
            </a:endParaRPr>
          </a:p>
        </p:txBody>
      </p:sp>
      <p:sp>
        <p:nvSpPr>
          <p:cNvPr id="4" name="Espace réservé du texte 2">
            <a:extLst>
              <a:ext uri="{FF2B5EF4-FFF2-40B4-BE49-F238E27FC236}">
                <a16:creationId xmlns:a16="http://schemas.microsoft.com/office/drawing/2014/main" id="{C2012B44-8A9E-ED8A-B963-F3D9F3B78F78}"/>
              </a:ext>
            </a:extLst>
          </p:cNvPr>
          <p:cNvSpPr txBox="1">
            <a:spLocks/>
          </p:cNvSpPr>
          <p:nvPr>
            <p:custDataLst>
              <p:tags r:id="rId11"/>
            </p:custDataLst>
          </p:nvPr>
        </p:nvSpPr>
        <p:spPr>
          <a:xfrm>
            <a:off x="658812" y="3447661"/>
            <a:ext cx="2484000" cy="2196000"/>
          </a:xfrm>
          <a:prstGeom prst="rect">
            <a:avLst/>
          </a:prstGeom>
        </p:spPr>
        <p:txBody>
          <a:bodyPr vert="horz" lIns="0" tIns="144000" rIns="0" bIns="0" rtlCol="0">
            <a:noAutofit/>
          </a:bodyPr>
          <a:lstStyle>
            <a:lvl1pPr marL="0" indent="0" algn="l" defTabSz="914400" rtl="0" eaLnBrk="1" latinLnBrk="0" hangingPunct="1">
              <a:lnSpc>
                <a:spcPct val="100000"/>
              </a:lnSpc>
              <a:spcBef>
                <a:spcPts val="900"/>
              </a:spcBef>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900"/>
              </a:spcBef>
              <a:buFont typeface="Arial" panose="020B0604020202020204" pitchFamily="34" charset="0"/>
              <a:buNone/>
              <a:defRPr sz="1700" kern="1200">
                <a:solidFill>
                  <a:schemeClr val="tx1"/>
                </a:solidFill>
                <a:latin typeface="+mn-lt"/>
                <a:ea typeface="+mn-ea"/>
                <a:cs typeface="+mn-cs"/>
              </a:defRPr>
            </a:lvl2pPr>
            <a:lvl3pPr marL="180000" indent="-180000" algn="l" defTabSz="914400" rtl="0" eaLnBrk="1" latinLnBrk="0" hangingPunct="1">
              <a:lnSpc>
                <a:spcPct val="100000"/>
              </a:lnSpc>
              <a:spcBef>
                <a:spcPts val="900"/>
              </a:spcBef>
              <a:buFont typeface="Arial" panose="020B0604020202020204" pitchFamily="34" charset="0"/>
              <a:buChar char="•"/>
              <a:defRPr sz="1700" kern="1200">
                <a:solidFill>
                  <a:schemeClr val="tx1"/>
                </a:solidFill>
                <a:latin typeface="+mn-lt"/>
                <a:ea typeface="+mn-ea"/>
                <a:cs typeface="+mn-cs"/>
              </a:defRPr>
            </a:lvl3pPr>
            <a:lvl4pPr marL="360000" indent="-180000" algn="l" defTabSz="914400" rtl="0" eaLnBrk="1" latinLnBrk="0" hangingPunct="1">
              <a:lnSpc>
                <a:spcPct val="100000"/>
              </a:lnSpc>
              <a:spcBef>
                <a:spcPts val="900"/>
              </a:spcBef>
              <a:buFont typeface="Système normal"/>
              <a:buChar char="-"/>
              <a:defRPr sz="1700" kern="1200">
                <a:solidFill>
                  <a:schemeClr val="tx1"/>
                </a:solidFill>
                <a:latin typeface="+mn-lt"/>
                <a:ea typeface="+mn-ea"/>
                <a:cs typeface="+mn-cs"/>
              </a:defRPr>
            </a:lvl4pPr>
            <a:lvl5pPr marL="0" indent="0" algn="l" defTabSz="914400" rtl="0" eaLnBrk="1" latinLnBrk="0" hangingPunct="1">
              <a:lnSpc>
                <a:spcPts val="2000"/>
              </a:lnSpc>
              <a:spcBef>
                <a:spcPts val="900"/>
              </a:spcBef>
              <a:spcAft>
                <a:spcPts val="2400"/>
              </a:spcAft>
              <a:buFont typeface="Wingdings" pitchFamily="2" charset="2"/>
              <a:buNone/>
              <a:tabLst>
                <a:tab pos="1154113" algn="l"/>
              </a:tabLst>
              <a:defRPr sz="2400" u="sng"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0"/>
              </a:spcBef>
            </a:pPr>
            <a:r>
              <a:rPr lang="fr-FR" sz="1350" dirty="0">
                <a:latin typeface="Arial" panose="020B0604020202020204" pitchFamily="34" charset="0"/>
                <a:cs typeface="Arial" panose="020B0604020202020204" pitchFamily="34" charset="0"/>
              </a:rPr>
              <a:t>ARA ROBOTIQUE</a:t>
            </a:r>
          </a:p>
          <a:p>
            <a:pPr>
              <a:spcBef>
                <a:spcPts val="0"/>
              </a:spcBef>
            </a:pPr>
            <a:r>
              <a:rPr lang="fr-CA" sz="1350" dirty="0">
                <a:latin typeface="Arial" panose="020B0604020202020204" pitchFamily="34" charset="0"/>
                <a:cs typeface="Arial" panose="020B0604020202020204" pitchFamily="34" charset="0"/>
              </a:rPr>
              <a:t>La cartographie </a:t>
            </a:r>
            <a:br>
              <a:rPr lang="fr-CA" sz="1350" dirty="0">
                <a:latin typeface="Arial" panose="020B0604020202020204" pitchFamily="34" charset="0"/>
                <a:cs typeface="Arial" panose="020B0604020202020204" pitchFamily="34" charset="0"/>
              </a:rPr>
            </a:br>
            <a:r>
              <a:rPr lang="fr-CA" sz="1350" dirty="0">
                <a:latin typeface="Arial" panose="020B0604020202020204" pitchFamily="34" charset="0"/>
                <a:cs typeface="Arial" panose="020B0604020202020204" pitchFamily="34" charset="0"/>
              </a:rPr>
              <a:t>en temps réel</a:t>
            </a:r>
          </a:p>
          <a:p>
            <a:pPr>
              <a:spcBef>
                <a:spcPts val="0"/>
              </a:spcBef>
            </a:pPr>
            <a:endParaRPr lang="fr-FR" sz="800" dirty="0">
              <a:latin typeface="Arial" panose="020B0604020202020204" pitchFamily="34" charset="0"/>
              <a:cs typeface="Arial" panose="020B0604020202020204" pitchFamily="34" charset="0"/>
            </a:endParaRPr>
          </a:p>
          <a:p>
            <a:pPr lvl="1">
              <a:spcBef>
                <a:spcPts val="0"/>
              </a:spcBef>
            </a:pPr>
            <a:r>
              <a:rPr lang="fr-CA" sz="1350" dirty="0">
                <a:latin typeface="Arial" panose="020B0604020202020204" pitchFamily="34" charset="0"/>
                <a:cs typeface="Arial" panose="020B0604020202020204" pitchFamily="34" charset="0"/>
              </a:rPr>
              <a:t>Une solution révolutionnaire </a:t>
            </a:r>
            <a:br>
              <a:rPr lang="fr-CA" sz="1350" dirty="0">
                <a:latin typeface="Arial" panose="020B0604020202020204" pitchFamily="34" charset="0"/>
                <a:cs typeface="Arial" panose="020B0604020202020204" pitchFamily="34" charset="0"/>
              </a:rPr>
            </a:br>
            <a:r>
              <a:rPr lang="fr-CA" sz="1350" dirty="0">
                <a:latin typeface="Arial" panose="020B0604020202020204" pitchFamily="34" charset="0"/>
                <a:cs typeface="Arial" panose="020B0604020202020204" pitchFamily="34" charset="0"/>
              </a:rPr>
              <a:t>qui automatise les processus </a:t>
            </a:r>
            <a:br>
              <a:rPr lang="fr-CA" sz="1350" dirty="0">
                <a:latin typeface="Arial" panose="020B0604020202020204" pitchFamily="34" charset="0"/>
                <a:cs typeface="Arial" panose="020B0604020202020204" pitchFamily="34" charset="0"/>
              </a:rPr>
            </a:br>
            <a:r>
              <a:rPr lang="fr-CA" sz="1350" dirty="0">
                <a:latin typeface="Arial" panose="020B0604020202020204" pitchFamily="34" charset="0"/>
                <a:cs typeface="Arial" panose="020B0604020202020204" pitchFamily="34" charset="0"/>
              </a:rPr>
              <a:t>de cartographie et d’arpentage sur des sites industriels.</a:t>
            </a:r>
          </a:p>
        </p:txBody>
      </p:sp>
      <p:sp>
        <p:nvSpPr>
          <p:cNvPr id="19" name="Rectangle 18">
            <a:extLst>
              <a:ext uri="{FF2B5EF4-FFF2-40B4-BE49-F238E27FC236}">
                <a16:creationId xmlns:a16="http://schemas.microsoft.com/office/drawing/2014/main" id="{B9BBD33B-EA09-2236-F18D-285513E0B006}"/>
              </a:ext>
            </a:extLst>
          </p:cNvPr>
          <p:cNvSpPr/>
          <p:nvPr>
            <p:custDataLst>
              <p:tags r:id="rId12"/>
            </p:custDataLst>
          </p:nvPr>
        </p:nvSpPr>
        <p:spPr>
          <a:xfrm rot="16200000">
            <a:off x="1490014" y="2496201"/>
            <a:ext cx="101597" cy="1764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Rectangle 7">
            <a:extLst>
              <a:ext uri="{FF2B5EF4-FFF2-40B4-BE49-F238E27FC236}">
                <a16:creationId xmlns:a16="http://schemas.microsoft.com/office/drawing/2014/main" id="{3FF45DD1-6CC9-F709-D499-329CAA8C8416}"/>
              </a:ext>
            </a:extLst>
          </p:cNvPr>
          <p:cNvSpPr/>
          <p:nvPr>
            <p:custDataLst>
              <p:tags r:id="rId13"/>
            </p:custDataLst>
          </p:nvPr>
        </p:nvSpPr>
        <p:spPr>
          <a:xfrm rot="16200000">
            <a:off x="4478930" y="2496202"/>
            <a:ext cx="101597" cy="1764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5" name="Rectangle 14">
            <a:extLst>
              <a:ext uri="{FF2B5EF4-FFF2-40B4-BE49-F238E27FC236}">
                <a16:creationId xmlns:a16="http://schemas.microsoft.com/office/drawing/2014/main" id="{041E7710-F5F9-0EB4-968E-5548977020E9}"/>
              </a:ext>
            </a:extLst>
          </p:cNvPr>
          <p:cNvSpPr/>
          <p:nvPr>
            <p:custDataLst>
              <p:tags r:id="rId14"/>
            </p:custDataLst>
          </p:nvPr>
        </p:nvSpPr>
        <p:spPr>
          <a:xfrm rot="16200000">
            <a:off x="10431211" y="2496203"/>
            <a:ext cx="101597" cy="1764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6" name="Rectangle 15">
            <a:extLst>
              <a:ext uri="{FF2B5EF4-FFF2-40B4-BE49-F238E27FC236}">
                <a16:creationId xmlns:a16="http://schemas.microsoft.com/office/drawing/2014/main" id="{F7742A77-250A-6A85-2004-C688D324E8E9}"/>
              </a:ext>
            </a:extLst>
          </p:cNvPr>
          <p:cNvSpPr/>
          <p:nvPr>
            <p:custDataLst>
              <p:tags r:id="rId15"/>
            </p:custDataLst>
          </p:nvPr>
        </p:nvSpPr>
        <p:spPr>
          <a:xfrm rot="16200000">
            <a:off x="7475707" y="2496203"/>
            <a:ext cx="101597" cy="1764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312959716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6"/>
</p:tagLst>
</file>

<file path=ppt/tags/tag10.xml><?xml version="1.0" encoding="utf-8"?>
<p:tagLst xmlns:a="http://schemas.openxmlformats.org/drawingml/2006/main" xmlns:r="http://schemas.openxmlformats.org/officeDocument/2006/relationships" xmlns:p="http://schemas.openxmlformats.org/presentationml/2006/main">
  <p:tag name="NUM" val="3"/>
</p:tagLst>
</file>

<file path=ppt/tags/tag11.xml><?xml version="1.0" encoding="utf-8"?>
<p:tagLst xmlns:a="http://schemas.openxmlformats.org/drawingml/2006/main" xmlns:r="http://schemas.openxmlformats.org/officeDocument/2006/relationships" xmlns:p="http://schemas.openxmlformats.org/presentationml/2006/main">
  <p:tag name="NUM" val="4"/>
</p:tagLst>
</file>

<file path=ppt/tags/tag12.xml><?xml version="1.0" encoding="utf-8"?>
<p:tagLst xmlns:a="http://schemas.openxmlformats.org/drawingml/2006/main" xmlns:r="http://schemas.openxmlformats.org/officeDocument/2006/relationships" xmlns:p="http://schemas.openxmlformats.org/presentationml/2006/main">
  <p:tag name="NUM" val="5"/>
</p:tagLst>
</file>

<file path=ppt/tags/tag13.xml><?xml version="1.0" encoding="utf-8"?>
<p:tagLst xmlns:a="http://schemas.openxmlformats.org/drawingml/2006/main" xmlns:r="http://schemas.openxmlformats.org/officeDocument/2006/relationships" xmlns:p="http://schemas.openxmlformats.org/presentationml/2006/main">
  <p:tag name="NUM" val="6"/>
</p:tagLst>
</file>

<file path=ppt/tags/tag14.xml><?xml version="1.0" encoding="utf-8"?>
<p:tagLst xmlns:a="http://schemas.openxmlformats.org/drawingml/2006/main" xmlns:r="http://schemas.openxmlformats.org/officeDocument/2006/relationships" xmlns:p="http://schemas.openxmlformats.org/presentationml/2006/main">
  <p:tag name="NUM" val="7"/>
</p:tagLst>
</file>

<file path=ppt/tags/tag15.xml><?xml version="1.0" encoding="utf-8"?>
<p:tagLst xmlns:a="http://schemas.openxmlformats.org/drawingml/2006/main" xmlns:r="http://schemas.openxmlformats.org/officeDocument/2006/relationships" xmlns:p="http://schemas.openxmlformats.org/presentationml/2006/main">
  <p:tag name="NUM" val="5"/>
</p:tagLst>
</file>

<file path=ppt/tags/tag16.xml><?xml version="1.0" encoding="utf-8"?>
<p:tagLst xmlns:a="http://schemas.openxmlformats.org/drawingml/2006/main" xmlns:r="http://schemas.openxmlformats.org/officeDocument/2006/relationships" xmlns:p="http://schemas.openxmlformats.org/presentationml/2006/main">
  <p:tag name="NUM" val="6"/>
</p:tagLst>
</file>

<file path=ppt/tags/tag17.xml><?xml version="1.0" encoding="utf-8"?>
<p:tagLst xmlns:a="http://schemas.openxmlformats.org/drawingml/2006/main" xmlns:r="http://schemas.openxmlformats.org/officeDocument/2006/relationships" xmlns:p="http://schemas.openxmlformats.org/presentationml/2006/main">
  <p:tag name="NUM" val="7"/>
</p:tagLst>
</file>

<file path=ppt/tags/tag18.xml><?xml version="1.0" encoding="utf-8"?>
<p:tagLst xmlns:a="http://schemas.openxmlformats.org/drawingml/2006/main" xmlns:r="http://schemas.openxmlformats.org/officeDocument/2006/relationships" xmlns:p="http://schemas.openxmlformats.org/presentationml/2006/main">
  <p:tag name="NUM" val="6"/>
</p:tagLst>
</file>

<file path=ppt/tags/tag19.xml><?xml version="1.0" encoding="utf-8"?>
<p:tagLst xmlns:a="http://schemas.openxmlformats.org/drawingml/2006/main" xmlns:r="http://schemas.openxmlformats.org/officeDocument/2006/relationships" xmlns:p="http://schemas.openxmlformats.org/presentationml/2006/main">
  <p:tag name="NUM" val="7"/>
</p:tagLst>
</file>

<file path=ppt/tags/tag2.xml><?xml version="1.0" encoding="utf-8"?>
<p:tagLst xmlns:a="http://schemas.openxmlformats.org/drawingml/2006/main" xmlns:r="http://schemas.openxmlformats.org/officeDocument/2006/relationships" xmlns:p="http://schemas.openxmlformats.org/presentationml/2006/main">
  <p:tag name="NUM" val="6"/>
</p:tagLst>
</file>

<file path=ppt/tags/tag20.xml><?xml version="1.0" encoding="utf-8"?>
<p:tagLst xmlns:a="http://schemas.openxmlformats.org/drawingml/2006/main" xmlns:r="http://schemas.openxmlformats.org/officeDocument/2006/relationships" xmlns:p="http://schemas.openxmlformats.org/presentationml/2006/main">
  <p:tag name="NUM" val="6"/>
</p:tagLst>
</file>

<file path=ppt/tags/tag21.xml><?xml version="1.0" encoding="utf-8"?>
<p:tagLst xmlns:a="http://schemas.openxmlformats.org/drawingml/2006/main" xmlns:r="http://schemas.openxmlformats.org/officeDocument/2006/relationships" xmlns:p="http://schemas.openxmlformats.org/presentationml/2006/main">
  <p:tag name="NUM" val="1"/>
</p:tagLst>
</file>

<file path=ppt/tags/tag22.xml><?xml version="1.0" encoding="utf-8"?>
<p:tagLst xmlns:a="http://schemas.openxmlformats.org/drawingml/2006/main" xmlns:r="http://schemas.openxmlformats.org/officeDocument/2006/relationships" xmlns:p="http://schemas.openxmlformats.org/presentationml/2006/main">
  <p:tag name="NUM" val="2"/>
</p:tagLst>
</file>

<file path=ppt/tags/tag23.xml><?xml version="1.0" encoding="utf-8"?>
<p:tagLst xmlns:a="http://schemas.openxmlformats.org/drawingml/2006/main" xmlns:r="http://schemas.openxmlformats.org/officeDocument/2006/relationships" xmlns:p="http://schemas.openxmlformats.org/presentationml/2006/main">
  <p:tag name="NUM" val="3"/>
</p:tagLst>
</file>

<file path=ppt/tags/tag24.xml><?xml version="1.0" encoding="utf-8"?>
<p:tagLst xmlns:a="http://schemas.openxmlformats.org/drawingml/2006/main" xmlns:r="http://schemas.openxmlformats.org/officeDocument/2006/relationships" xmlns:p="http://schemas.openxmlformats.org/presentationml/2006/main">
  <p:tag name="NUM" val="4"/>
</p:tagLst>
</file>

<file path=ppt/tags/tag25.xml><?xml version="1.0" encoding="utf-8"?>
<p:tagLst xmlns:a="http://schemas.openxmlformats.org/drawingml/2006/main" xmlns:r="http://schemas.openxmlformats.org/officeDocument/2006/relationships" xmlns:p="http://schemas.openxmlformats.org/presentationml/2006/main">
  <p:tag name="NUM" val="1"/>
</p:tagLst>
</file>

<file path=ppt/tags/tag26.xml><?xml version="1.0" encoding="utf-8"?>
<p:tagLst xmlns:a="http://schemas.openxmlformats.org/drawingml/2006/main" xmlns:r="http://schemas.openxmlformats.org/officeDocument/2006/relationships" xmlns:p="http://schemas.openxmlformats.org/presentationml/2006/main">
  <p:tag name="NUM" val="2"/>
</p:tagLst>
</file>

<file path=ppt/tags/tag27.xml><?xml version="1.0" encoding="utf-8"?>
<p:tagLst xmlns:a="http://schemas.openxmlformats.org/drawingml/2006/main" xmlns:r="http://schemas.openxmlformats.org/officeDocument/2006/relationships" xmlns:p="http://schemas.openxmlformats.org/presentationml/2006/main">
  <p:tag name="NUM" val="3"/>
</p:tagLst>
</file>

<file path=ppt/tags/tag28.xml><?xml version="1.0" encoding="utf-8"?>
<p:tagLst xmlns:a="http://schemas.openxmlformats.org/drawingml/2006/main" xmlns:r="http://schemas.openxmlformats.org/officeDocument/2006/relationships" xmlns:p="http://schemas.openxmlformats.org/presentationml/2006/main">
  <p:tag name="NUM" val="1"/>
</p:tagLst>
</file>

<file path=ppt/tags/tag29.xml><?xml version="1.0" encoding="utf-8"?>
<p:tagLst xmlns:a="http://schemas.openxmlformats.org/drawingml/2006/main" xmlns:r="http://schemas.openxmlformats.org/officeDocument/2006/relationships" xmlns:p="http://schemas.openxmlformats.org/presentationml/2006/main">
  <p:tag name="NUM" val="2"/>
</p:tagLst>
</file>

<file path=ppt/tags/tag3.xml><?xml version="1.0" encoding="utf-8"?>
<p:tagLst xmlns:a="http://schemas.openxmlformats.org/drawingml/2006/main" xmlns:r="http://schemas.openxmlformats.org/officeDocument/2006/relationships" xmlns:p="http://schemas.openxmlformats.org/presentationml/2006/main">
  <p:tag name="NUM" val="1"/>
</p:tagLst>
</file>

<file path=ppt/tags/tag30.xml><?xml version="1.0" encoding="utf-8"?>
<p:tagLst xmlns:a="http://schemas.openxmlformats.org/drawingml/2006/main" xmlns:r="http://schemas.openxmlformats.org/officeDocument/2006/relationships" xmlns:p="http://schemas.openxmlformats.org/presentationml/2006/main">
  <p:tag name="NUM" val="3"/>
</p:tagLst>
</file>

<file path=ppt/tags/tag31.xml><?xml version="1.0" encoding="utf-8"?>
<p:tagLst xmlns:a="http://schemas.openxmlformats.org/drawingml/2006/main" xmlns:r="http://schemas.openxmlformats.org/officeDocument/2006/relationships" xmlns:p="http://schemas.openxmlformats.org/presentationml/2006/main">
  <p:tag name="NUM" val="4"/>
</p:tagLst>
</file>

<file path=ppt/tags/tag32.xml><?xml version="1.0" encoding="utf-8"?>
<p:tagLst xmlns:a="http://schemas.openxmlformats.org/drawingml/2006/main" xmlns:r="http://schemas.openxmlformats.org/officeDocument/2006/relationships" xmlns:p="http://schemas.openxmlformats.org/presentationml/2006/main">
  <p:tag name="NUM" val="5"/>
</p:tagLst>
</file>

<file path=ppt/tags/tag33.xml><?xml version="1.0" encoding="utf-8"?>
<p:tagLst xmlns:a="http://schemas.openxmlformats.org/drawingml/2006/main" xmlns:r="http://schemas.openxmlformats.org/officeDocument/2006/relationships" xmlns:p="http://schemas.openxmlformats.org/presentationml/2006/main">
  <p:tag name="NUM" val="6"/>
</p:tagLst>
</file>

<file path=ppt/tags/tag34.xml><?xml version="1.0" encoding="utf-8"?>
<p:tagLst xmlns:a="http://schemas.openxmlformats.org/drawingml/2006/main" xmlns:r="http://schemas.openxmlformats.org/officeDocument/2006/relationships" xmlns:p="http://schemas.openxmlformats.org/presentationml/2006/main">
  <p:tag name="NUM" val="7"/>
</p:tagLst>
</file>

<file path=ppt/tags/tag35.xml><?xml version="1.0" encoding="utf-8"?>
<p:tagLst xmlns:a="http://schemas.openxmlformats.org/drawingml/2006/main" xmlns:r="http://schemas.openxmlformats.org/officeDocument/2006/relationships" xmlns:p="http://schemas.openxmlformats.org/presentationml/2006/main">
  <p:tag name="NUM" val="8"/>
</p:tagLst>
</file>

<file path=ppt/tags/tag36.xml><?xml version="1.0" encoding="utf-8"?>
<p:tagLst xmlns:a="http://schemas.openxmlformats.org/drawingml/2006/main" xmlns:r="http://schemas.openxmlformats.org/officeDocument/2006/relationships" xmlns:p="http://schemas.openxmlformats.org/presentationml/2006/main">
  <p:tag name="NUM" val="9"/>
</p:tagLst>
</file>

<file path=ppt/tags/tag37.xml><?xml version="1.0" encoding="utf-8"?>
<p:tagLst xmlns:a="http://schemas.openxmlformats.org/drawingml/2006/main" xmlns:r="http://schemas.openxmlformats.org/officeDocument/2006/relationships" xmlns:p="http://schemas.openxmlformats.org/presentationml/2006/main">
  <p:tag name="NUM" val="11"/>
</p:tagLst>
</file>

<file path=ppt/tags/tag38.xml><?xml version="1.0" encoding="utf-8"?>
<p:tagLst xmlns:a="http://schemas.openxmlformats.org/drawingml/2006/main" xmlns:r="http://schemas.openxmlformats.org/officeDocument/2006/relationships" xmlns:p="http://schemas.openxmlformats.org/presentationml/2006/main">
  <p:tag name="NUM" val="12"/>
</p:tagLst>
</file>

<file path=ppt/tags/tag39.xml><?xml version="1.0" encoding="utf-8"?>
<p:tagLst xmlns:a="http://schemas.openxmlformats.org/drawingml/2006/main" xmlns:r="http://schemas.openxmlformats.org/officeDocument/2006/relationships" xmlns:p="http://schemas.openxmlformats.org/presentationml/2006/main">
  <p:tag name="NUM" val="1"/>
</p:tagLst>
</file>

<file path=ppt/tags/tag4.xml><?xml version="1.0" encoding="utf-8"?>
<p:tagLst xmlns:a="http://schemas.openxmlformats.org/drawingml/2006/main" xmlns:r="http://schemas.openxmlformats.org/officeDocument/2006/relationships" xmlns:p="http://schemas.openxmlformats.org/presentationml/2006/main">
  <p:tag name="NUM" val="2"/>
</p:tagLst>
</file>

<file path=ppt/tags/tag40.xml><?xml version="1.0" encoding="utf-8"?>
<p:tagLst xmlns:a="http://schemas.openxmlformats.org/drawingml/2006/main" xmlns:r="http://schemas.openxmlformats.org/officeDocument/2006/relationships" xmlns:p="http://schemas.openxmlformats.org/presentationml/2006/main">
  <p:tag name="NUM" val="1"/>
</p:tagLst>
</file>

<file path=ppt/tags/tag41.xml><?xml version="1.0" encoding="utf-8"?>
<p:tagLst xmlns:a="http://schemas.openxmlformats.org/drawingml/2006/main" xmlns:r="http://schemas.openxmlformats.org/officeDocument/2006/relationships" xmlns:p="http://schemas.openxmlformats.org/presentationml/2006/main">
  <p:tag name="NUM" val="3"/>
</p:tagLst>
</file>

<file path=ppt/tags/tag42.xml><?xml version="1.0" encoding="utf-8"?>
<p:tagLst xmlns:a="http://schemas.openxmlformats.org/drawingml/2006/main" xmlns:r="http://schemas.openxmlformats.org/officeDocument/2006/relationships" xmlns:p="http://schemas.openxmlformats.org/presentationml/2006/main">
  <p:tag name="NUM" val="4"/>
</p:tagLst>
</file>

<file path=ppt/tags/tag43.xml><?xml version="1.0" encoding="utf-8"?>
<p:tagLst xmlns:a="http://schemas.openxmlformats.org/drawingml/2006/main" xmlns:r="http://schemas.openxmlformats.org/officeDocument/2006/relationships" xmlns:p="http://schemas.openxmlformats.org/presentationml/2006/main">
  <p:tag name="NUM" val="6"/>
</p:tagLst>
</file>

<file path=ppt/tags/tag44.xml><?xml version="1.0" encoding="utf-8"?>
<p:tagLst xmlns:a="http://schemas.openxmlformats.org/drawingml/2006/main" xmlns:r="http://schemas.openxmlformats.org/officeDocument/2006/relationships" xmlns:p="http://schemas.openxmlformats.org/presentationml/2006/main">
  <p:tag name="NUM" val="7"/>
</p:tagLst>
</file>

<file path=ppt/tags/tag45.xml><?xml version="1.0" encoding="utf-8"?>
<p:tagLst xmlns:a="http://schemas.openxmlformats.org/drawingml/2006/main" xmlns:r="http://schemas.openxmlformats.org/officeDocument/2006/relationships" xmlns:p="http://schemas.openxmlformats.org/presentationml/2006/main">
  <p:tag name="NUM" val="8"/>
</p:tagLst>
</file>

<file path=ppt/tags/tag46.xml><?xml version="1.0" encoding="utf-8"?>
<p:tagLst xmlns:a="http://schemas.openxmlformats.org/drawingml/2006/main" xmlns:r="http://schemas.openxmlformats.org/officeDocument/2006/relationships" xmlns:p="http://schemas.openxmlformats.org/presentationml/2006/main">
  <p:tag name="NUM" val="9"/>
</p:tagLst>
</file>

<file path=ppt/tags/tag47.xml><?xml version="1.0" encoding="utf-8"?>
<p:tagLst xmlns:a="http://schemas.openxmlformats.org/drawingml/2006/main" xmlns:r="http://schemas.openxmlformats.org/officeDocument/2006/relationships" xmlns:p="http://schemas.openxmlformats.org/presentationml/2006/main">
  <p:tag name="NUM" val="10"/>
</p:tagLst>
</file>

<file path=ppt/tags/tag48.xml><?xml version="1.0" encoding="utf-8"?>
<p:tagLst xmlns:a="http://schemas.openxmlformats.org/drawingml/2006/main" xmlns:r="http://schemas.openxmlformats.org/officeDocument/2006/relationships" xmlns:p="http://schemas.openxmlformats.org/presentationml/2006/main">
  <p:tag name="NUM" val="25"/>
</p:tagLst>
</file>

<file path=ppt/tags/tag49.xml><?xml version="1.0" encoding="utf-8"?>
<p:tagLst xmlns:a="http://schemas.openxmlformats.org/drawingml/2006/main" xmlns:r="http://schemas.openxmlformats.org/officeDocument/2006/relationships" xmlns:p="http://schemas.openxmlformats.org/presentationml/2006/main">
  <p:tag name="NUM" val="27"/>
</p:tagLst>
</file>

<file path=ppt/tags/tag5.xml><?xml version="1.0" encoding="utf-8"?>
<p:tagLst xmlns:a="http://schemas.openxmlformats.org/drawingml/2006/main" xmlns:r="http://schemas.openxmlformats.org/officeDocument/2006/relationships" xmlns:p="http://schemas.openxmlformats.org/presentationml/2006/main">
  <p:tag name="NUM" val="1"/>
</p:tagLst>
</file>

<file path=ppt/tags/tag50.xml><?xml version="1.0" encoding="utf-8"?>
<p:tagLst xmlns:a="http://schemas.openxmlformats.org/drawingml/2006/main" xmlns:r="http://schemas.openxmlformats.org/officeDocument/2006/relationships" xmlns:p="http://schemas.openxmlformats.org/presentationml/2006/main">
  <p:tag name="NUM" val="28"/>
</p:tagLst>
</file>

<file path=ppt/tags/tag51.xml><?xml version="1.0" encoding="utf-8"?>
<p:tagLst xmlns:a="http://schemas.openxmlformats.org/drawingml/2006/main" xmlns:r="http://schemas.openxmlformats.org/officeDocument/2006/relationships" xmlns:p="http://schemas.openxmlformats.org/presentationml/2006/main">
  <p:tag name="NUM" val="1"/>
</p:tagLst>
</file>

<file path=ppt/tags/tag52.xml><?xml version="1.0" encoding="utf-8"?>
<p:tagLst xmlns:a="http://schemas.openxmlformats.org/drawingml/2006/main" xmlns:r="http://schemas.openxmlformats.org/officeDocument/2006/relationships" xmlns:p="http://schemas.openxmlformats.org/presentationml/2006/main">
  <p:tag name="NUM" val="2"/>
</p:tagLst>
</file>

<file path=ppt/tags/tag53.xml><?xml version="1.0" encoding="utf-8"?>
<p:tagLst xmlns:a="http://schemas.openxmlformats.org/drawingml/2006/main" xmlns:r="http://schemas.openxmlformats.org/officeDocument/2006/relationships" xmlns:p="http://schemas.openxmlformats.org/presentationml/2006/main">
  <p:tag name="NUM" val="3"/>
</p:tagLst>
</file>

<file path=ppt/tags/tag54.xml><?xml version="1.0" encoding="utf-8"?>
<p:tagLst xmlns:a="http://schemas.openxmlformats.org/drawingml/2006/main" xmlns:r="http://schemas.openxmlformats.org/officeDocument/2006/relationships" xmlns:p="http://schemas.openxmlformats.org/presentationml/2006/main">
  <p:tag name="NUM" val="4"/>
</p:tagLst>
</file>

<file path=ppt/tags/tag55.xml><?xml version="1.0" encoding="utf-8"?>
<p:tagLst xmlns:a="http://schemas.openxmlformats.org/drawingml/2006/main" xmlns:r="http://schemas.openxmlformats.org/officeDocument/2006/relationships" xmlns:p="http://schemas.openxmlformats.org/presentationml/2006/main">
  <p:tag name="NUM" val="5"/>
</p:tagLst>
</file>

<file path=ppt/tags/tag56.xml><?xml version="1.0" encoding="utf-8"?>
<p:tagLst xmlns:a="http://schemas.openxmlformats.org/drawingml/2006/main" xmlns:r="http://schemas.openxmlformats.org/officeDocument/2006/relationships" xmlns:p="http://schemas.openxmlformats.org/presentationml/2006/main">
  <p:tag name="NUM" val="6"/>
</p:tagLst>
</file>

<file path=ppt/tags/tag57.xml><?xml version="1.0" encoding="utf-8"?>
<p:tagLst xmlns:a="http://schemas.openxmlformats.org/drawingml/2006/main" xmlns:r="http://schemas.openxmlformats.org/officeDocument/2006/relationships" xmlns:p="http://schemas.openxmlformats.org/presentationml/2006/main">
  <p:tag name="NUM" val="7"/>
</p:tagLst>
</file>

<file path=ppt/tags/tag58.xml><?xml version="1.0" encoding="utf-8"?>
<p:tagLst xmlns:a="http://schemas.openxmlformats.org/drawingml/2006/main" xmlns:r="http://schemas.openxmlformats.org/officeDocument/2006/relationships" xmlns:p="http://schemas.openxmlformats.org/presentationml/2006/main">
  <p:tag name="NUM" val="8"/>
</p:tagLst>
</file>

<file path=ppt/tags/tag59.xml><?xml version="1.0" encoding="utf-8"?>
<p:tagLst xmlns:a="http://schemas.openxmlformats.org/drawingml/2006/main" xmlns:r="http://schemas.openxmlformats.org/officeDocument/2006/relationships" xmlns:p="http://schemas.openxmlformats.org/presentationml/2006/main">
  <p:tag name="NUM" val="9"/>
</p:tagLst>
</file>

<file path=ppt/tags/tag6.xml><?xml version="1.0" encoding="utf-8"?>
<p:tagLst xmlns:a="http://schemas.openxmlformats.org/drawingml/2006/main" xmlns:r="http://schemas.openxmlformats.org/officeDocument/2006/relationships" xmlns:p="http://schemas.openxmlformats.org/presentationml/2006/main">
  <p:tag name="NUM" val="2"/>
</p:tagLst>
</file>

<file path=ppt/tags/tag60.xml><?xml version="1.0" encoding="utf-8"?>
<p:tagLst xmlns:a="http://schemas.openxmlformats.org/drawingml/2006/main" xmlns:r="http://schemas.openxmlformats.org/officeDocument/2006/relationships" xmlns:p="http://schemas.openxmlformats.org/presentationml/2006/main">
  <p:tag name="NUM" val="10"/>
</p:tagLst>
</file>

<file path=ppt/tags/tag61.xml><?xml version="1.0" encoding="utf-8"?>
<p:tagLst xmlns:a="http://schemas.openxmlformats.org/drawingml/2006/main" xmlns:r="http://schemas.openxmlformats.org/officeDocument/2006/relationships" xmlns:p="http://schemas.openxmlformats.org/presentationml/2006/main">
  <p:tag name="NUM" val="11"/>
</p:tagLst>
</file>

<file path=ppt/tags/tag62.xml><?xml version="1.0" encoding="utf-8"?>
<p:tagLst xmlns:a="http://schemas.openxmlformats.org/drawingml/2006/main" xmlns:r="http://schemas.openxmlformats.org/officeDocument/2006/relationships" xmlns:p="http://schemas.openxmlformats.org/presentationml/2006/main">
  <p:tag name="NUM" val="14"/>
</p:tagLst>
</file>

<file path=ppt/tags/tag63.xml><?xml version="1.0" encoding="utf-8"?>
<p:tagLst xmlns:a="http://schemas.openxmlformats.org/drawingml/2006/main" xmlns:r="http://schemas.openxmlformats.org/officeDocument/2006/relationships" xmlns:p="http://schemas.openxmlformats.org/presentationml/2006/main">
  <p:tag name="NUM" val="14"/>
</p:tagLst>
</file>

<file path=ppt/tags/tag64.xml><?xml version="1.0" encoding="utf-8"?>
<p:tagLst xmlns:a="http://schemas.openxmlformats.org/drawingml/2006/main" xmlns:r="http://schemas.openxmlformats.org/officeDocument/2006/relationships" xmlns:p="http://schemas.openxmlformats.org/presentationml/2006/main">
  <p:tag name="NUM" val="14"/>
</p:tagLst>
</file>

<file path=ppt/tags/tag65.xml><?xml version="1.0" encoding="utf-8"?>
<p:tagLst xmlns:a="http://schemas.openxmlformats.org/drawingml/2006/main" xmlns:r="http://schemas.openxmlformats.org/officeDocument/2006/relationships" xmlns:p="http://schemas.openxmlformats.org/presentationml/2006/main">
  <p:tag name="NUM" val="14"/>
</p:tagLst>
</file>

<file path=ppt/tags/tag66.xml><?xml version="1.0" encoding="utf-8"?>
<p:tagLst xmlns:a="http://schemas.openxmlformats.org/drawingml/2006/main" xmlns:r="http://schemas.openxmlformats.org/officeDocument/2006/relationships" xmlns:p="http://schemas.openxmlformats.org/presentationml/2006/main">
  <p:tag name="NUM" val="1"/>
</p:tagLst>
</file>

<file path=ppt/tags/tag67.xml><?xml version="1.0" encoding="utf-8"?>
<p:tagLst xmlns:a="http://schemas.openxmlformats.org/drawingml/2006/main" xmlns:r="http://schemas.openxmlformats.org/officeDocument/2006/relationships" xmlns:p="http://schemas.openxmlformats.org/presentationml/2006/main">
  <p:tag name="NUM" val="2"/>
</p:tagLst>
</file>

<file path=ppt/tags/tag68.xml><?xml version="1.0" encoding="utf-8"?>
<p:tagLst xmlns:a="http://schemas.openxmlformats.org/drawingml/2006/main" xmlns:r="http://schemas.openxmlformats.org/officeDocument/2006/relationships" xmlns:p="http://schemas.openxmlformats.org/presentationml/2006/main">
  <p:tag name="NUM" val="3"/>
</p:tagLst>
</file>

<file path=ppt/tags/tag69.xml><?xml version="1.0" encoding="utf-8"?>
<p:tagLst xmlns:a="http://schemas.openxmlformats.org/drawingml/2006/main" xmlns:r="http://schemas.openxmlformats.org/officeDocument/2006/relationships" xmlns:p="http://schemas.openxmlformats.org/presentationml/2006/main">
  <p:tag name="NUM" val="3"/>
</p:tagLst>
</file>

<file path=ppt/tags/tag7.xml><?xml version="1.0" encoding="utf-8"?>
<p:tagLst xmlns:a="http://schemas.openxmlformats.org/drawingml/2006/main" xmlns:r="http://schemas.openxmlformats.org/officeDocument/2006/relationships" xmlns:p="http://schemas.openxmlformats.org/presentationml/2006/main">
  <p:tag name="NUM" val="3"/>
</p:tagLst>
</file>

<file path=ppt/tags/tag70.xml><?xml version="1.0" encoding="utf-8"?>
<p:tagLst xmlns:a="http://schemas.openxmlformats.org/drawingml/2006/main" xmlns:r="http://schemas.openxmlformats.org/officeDocument/2006/relationships" xmlns:p="http://schemas.openxmlformats.org/presentationml/2006/main">
  <p:tag name="NUM" val="3"/>
</p:tagLst>
</file>

<file path=ppt/tags/tag71.xml><?xml version="1.0" encoding="utf-8"?>
<p:tagLst xmlns:a="http://schemas.openxmlformats.org/drawingml/2006/main" xmlns:r="http://schemas.openxmlformats.org/officeDocument/2006/relationships" xmlns:p="http://schemas.openxmlformats.org/presentationml/2006/main">
  <p:tag name="NUM" val="3"/>
</p:tagLst>
</file>

<file path=ppt/tags/tag72.xml><?xml version="1.0" encoding="utf-8"?>
<p:tagLst xmlns:a="http://schemas.openxmlformats.org/drawingml/2006/main" xmlns:r="http://schemas.openxmlformats.org/officeDocument/2006/relationships" xmlns:p="http://schemas.openxmlformats.org/presentationml/2006/main">
  <p:tag name="NUM" val="1"/>
</p:tagLst>
</file>

<file path=ppt/tags/tag73.xml><?xml version="1.0" encoding="utf-8"?>
<p:tagLst xmlns:a="http://schemas.openxmlformats.org/drawingml/2006/main" xmlns:r="http://schemas.openxmlformats.org/officeDocument/2006/relationships" xmlns:p="http://schemas.openxmlformats.org/presentationml/2006/main">
  <p:tag name="NUM" val="2"/>
</p:tagLst>
</file>

<file path=ppt/tags/tag74.xml><?xml version="1.0" encoding="utf-8"?>
<p:tagLst xmlns:a="http://schemas.openxmlformats.org/drawingml/2006/main" xmlns:r="http://schemas.openxmlformats.org/officeDocument/2006/relationships" xmlns:p="http://schemas.openxmlformats.org/presentationml/2006/main">
  <p:tag name="NUM" val="3"/>
</p:tagLst>
</file>

<file path=ppt/tags/tag75.xml><?xml version="1.0" encoding="utf-8"?>
<p:tagLst xmlns:a="http://schemas.openxmlformats.org/drawingml/2006/main" xmlns:r="http://schemas.openxmlformats.org/officeDocument/2006/relationships" xmlns:p="http://schemas.openxmlformats.org/presentationml/2006/main">
  <p:tag name="NUM" val="5"/>
</p:tagLst>
</file>

<file path=ppt/tags/tag76.xml><?xml version="1.0" encoding="utf-8"?>
<p:tagLst xmlns:a="http://schemas.openxmlformats.org/drawingml/2006/main" xmlns:r="http://schemas.openxmlformats.org/officeDocument/2006/relationships" xmlns:p="http://schemas.openxmlformats.org/presentationml/2006/main">
  <p:tag name="NUM" val="7"/>
</p:tagLst>
</file>

<file path=ppt/tags/tag77.xml><?xml version="1.0" encoding="utf-8"?>
<p:tagLst xmlns:a="http://schemas.openxmlformats.org/drawingml/2006/main" xmlns:r="http://schemas.openxmlformats.org/officeDocument/2006/relationships" xmlns:p="http://schemas.openxmlformats.org/presentationml/2006/main">
  <p:tag name="NUM" val="8"/>
</p:tagLst>
</file>

<file path=ppt/tags/tag78.xml><?xml version="1.0" encoding="utf-8"?>
<p:tagLst xmlns:a="http://schemas.openxmlformats.org/drawingml/2006/main" xmlns:r="http://schemas.openxmlformats.org/officeDocument/2006/relationships" xmlns:p="http://schemas.openxmlformats.org/presentationml/2006/main">
  <p:tag name="NUM" val="9"/>
</p:tagLst>
</file>

<file path=ppt/tags/tag79.xml><?xml version="1.0" encoding="utf-8"?>
<p:tagLst xmlns:a="http://schemas.openxmlformats.org/drawingml/2006/main" xmlns:r="http://schemas.openxmlformats.org/officeDocument/2006/relationships" xmlns:p="http://schemas.openxmlformats.org/presentationml/2006/main">
  <p:tag name="NUM" val="4"/>
</p:tagLst>
</file>

<file path=ppt/tags/tag8.xml><?xml version="1.0" encoding="utf-8"?>
<p:tagLst xmlns:a="http://schemas.openxmlformats.org/drawingml/2006/main" xmlns:r="http://schemas.openxmlformats.org/officeDocument/2006/relationships" xmlns:p="http://schemas.openxmlformats.org/presentationml/2006/main">
  <p:tag name="NUM" val="1"/>
</p:tagLst>
</file>

<file path=ppt/tags/tag9.xml><?xml version="1.0" encoding="utf-8"?>
<p:tagLst xmlns:a="http://schemas.openxmlformats.org/drawingml/2006/main" xmlns:r="http://schemas.openxmlformats.org/officeDocument/2006/relationships" xmlns:p="http://schemas.openxmlformats.org/presentationml/2006/main">
  <p:tag name="NUM" val="2"/>
</p:tagLst>
</file>

<file path=ppt/theme/theme1.xml><?xml version="1.0" encoding="utf-8"?>
<a:theme xmlns:a="http://schemas.openxmlformats.org/drawingml/2006/main" name="Thème Office">
  <a:themeElements>
    <a:clrScheme name="Personnalisé 4">
      <a:dk1>
        <a:srgbClr val="003CA5"/>
      </a:dk1>
      <a:lt1>
        <a:srgbClr val="FFFFFF"/>
      </a:lt1>
      <a:dk2>
        <a:srgbClr val="1950AE"/>
      </a:dk2>
      <a:lt2>
        <a:srgbClr val="658ACC"/>
      </a:lt2>
      <a:accent1>
        <a:srgbClr val="3364B7"/>
      </a:accent1>
      <a:accent2>
        <a:srgbClr val="4D77C0"/>
      </a:accent2>
      <a:accent3>
        <a:srgbClr val="809ED2"/>
      </a:accent3>
      <a:accent4>
        <a:srgbClr val="99B1DB"/>
      </a:accent4>
      <a:accent5>
        <a:srgbClr val="B3C5E3"/>
      </a:accent5>
      <a:accent6>
        <a:srgbClr val="CCD8ED"/>
      </a:accent6>
      <a:hlink>
        <a:srgbClr val="1950AE"/>
      </a:hlink>
      <a:folHlink>
        <a:srgbClr val="000000"/>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ab68271-41d9-4ea6-a7ec-986a51a94a9c">
      <Terms xmlns="http://schemas.microsoft.com/office/infopath/2007/PartnerControls"/>
    </lcf76f155ced4ddcb4097134ff3c332f>
    <TaxCatchAll xmlns="f16be75d-3a9f-4c9d-b6cc-4c0a9417cc0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7639749EC8ADE4ABEFE7FA229FCBFD3" ma:contentTypeVersion="15" ma:contentTypeDescription="Crée un document." ma:contentTypeScope="" ma:versionID="c553cb4b3e1de1cdc1e3e0db338338be">
  <xsd:schema xmlns:xsd="http://www.w3.org/2001/XMLSchema" xmlns:xs="http://www.w3.org/2001/XMLSchema" xmlns:p="http://schemas.microsoft.com/office/2006/metadata/properties" xmlns:ns2="7ab68271-41d9-4ea6-a7ec-986a51a94a9c" xmlns:ns3="f16be75d-3a9f-4c9d-b6cc-4c0a9417cc02" targetNamespace="http://schemas.microsoft.com/office/2006/metadata/properties" ma:root="true" ma:fieldsID="3fdfe35b539abb109d69088edea654e4" ns2:_="" ns3:_="">
    <xsd:import namespace="7ab68271-41d9-4ea6-a7ec-986a51a94a9c"/>
    <xsd:import namespace="f16be75d-3a9f-4c9d-b6cc-4c0a9417cc0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b68271-41d9-4ea6-a7ec-986a51a94a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Balises d’images" ma:readOnly="false" ma:fieldId="{5cf76f15-5ced-4ddc-b409-7134ff3c332f}" ma:taxonomyMulti="true" ma:sspId="099b1512-8621-4339-be07-1591770e1ee2"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16be75d-3a9f-4c9d-b6cc-4c0a9417cc02" elementFormDefault="qualified">
    <xsd:import namespace="http://schemas.microsoft.com/office/2006/documentManagement/types"/>
    <xsd:import namespace="http://schemas.microsoft.com/office/infopath/2007/PartnerControls"/>
    <xsd:element name="SharedWithUsers" ma:index="12"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Partagé avec détails" ma:internalName="SharedWithDetails" ma:readOnly="true">
      <xsd:simpleType>
        <xsd:restriction base="dms:Note">
          <xsd:maxLength value="255"/>
        </xsd:restriction>
      </xsd:simpleType>
    </xsd:element>
    <xsd:element name="TaxCatchAll" ma:index="16" nillable="true" ma:displayName="Taxonomy Catch All Column" ma:hidden="true" ma:list="{aa0f1710-6088-4718-86a0-20cc945febc9}" ma:internalName="TaxCatchAll" ma:showField="CatchAllData" ma:web="f16be75d-3a9f-4c9d-b6cc-4c0a9417cc0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097B339-8110-4F17-BAEF-CE682D8082D9}">
  <ds:schemaRefs>
    <ds:schemaRef ds:uri="http://schemas.openxmlformats.org/package/2006/metadata/core-properties"/>
    <ds:schemaRef ds:uri="http://purl.org/dc/terms/"/>
    <ds:schemaRef ds:uri="http://schemas.microsoft.com/office/infopath/2007/PartnerControls"/>
    <ds:schemaRef ds:uri="http://purl.org/dc/elements/1.1/"/>
    <ds:schemaRef ds:uri="7ab68271-41d9-4ea6-a7ec-986a51a94a9c"/>
    <ds:schemaRef ds:uri="http://schemas.microsoft.com/office/2006/documentManagement/types"/>
    <ds:schemaRef ds:uri="f16be75d-3a9f-4c9d-b6cc-4c0a9417cc02"/>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65CE3F6F-8001-4F82-9BCA-90F15E955E58}">
  <ds:schemaRefs>
    <ds:schemaRef ds:uri="7ab68271-41d9-4ea6-a7ec-986a51a94a9c"/>
    <ds:schemaRef ds:uri="f16be75d-3a9f-4c9d-b6cc-4c0a9417cc0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37BCD90-6AEC-4E75-AB8B-8589701DFA78}">
  <ds:schemaRefs>
    <ds:schemaRef ds:uri="http://schemas.microsoft.com/sharepoint/v3/contenttype/forms"/>
  </ds:schemaRefs>
</ds:datastoreItem>
</file>

<file path=docMetadata/LabelInfo.xml><?xml version="1.0" encoding="utf-8"?>
<clbl:labelList xmlns:clbl="http://schemas.microsoft.com/office/2020/mipLabelMetadata">
  <clbl:label id="{aadc3772-eb2a-4662-b583-4b7a8acb1942}" enabled="1" method="Standard" siteId="{b079ec29-428d-4f8b-9054-bdbcd0d49a3b}" removed="0"/>
</clbl:labelList>
</file>

<file path=docProps/app.xml><?xml version="1.0" encoding="utf-8"?>
<Properties xmlns="http://schemas.openxmlformats.org/officeDocument/2006/extended-properties" xmlns:vt="http://schemas.openxmlformats.org/officeDocument/2006/docPropsVTypes">
  <Template/>
  <TotalTime>1293</TotalTime>
  <Words>757</Words>
  <Application>Microsoft Office PowerPoint</Application>
  <PresentationFormat>Grand écran</PresentationFormat>
  <Paragraphs>148</Paragraphs>
  <Slides>11</Slides>
  <Notes>5</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11</vt:i4>
      </vt:variant>
    </vt:vector>
  </HeadingPairs>
  <TitlesOfParts>
    <vt:vector size="15" baseType="lpstr">
      <vt:lpstr>Arial</vt:lpstr>
      <vt:lpstr>Arial Regular</vt:lpstr>
      <vt:lpstr>Calibri</vt:lpstr>
      <vt:lpstr>Thème Office</vt:lpstr>
      <vt:lpstr>Au Québec, la dronautique prend son envol</vt:lpstr>
      <vt:lpstr>LE QUÉBEC : un territoire sur mesure pour faire décoller la dronautique</vt:lpstr>
      <vt:lpstr>L’INDUSTRIE DE LA DRONAUTIQUE québécoise en chiffres</vt:lpstr>
      <vt:lpstr>LES ENTREPRISES  en dronautiques</vt:lpstr>
      <vt:lpstr>UNE DRONAUTIQUE en synergie avec diverses industries</vt:lpstr>
      <vt:lpstr>CINQ CHAMPS  d’applications prometteurs</vt:lpstr>
      <vt:lpstr>LES ACTEURS DU SECTEUR</vt:lpstr>
      <vt:lpstr>LES ACTEURS DU SECTEUR (suite)</vt:lpstr>
      <vt:lpstr>EXEMPLES de projets déployés</vt:lpstr>
      <vt:lpstr>ESPACE AÉRO la zone d’innovation aérospatiale du Québec</vt:lpstr>
      <vt:lpstr>Avec vous,  LA DRONAUTIQUE DU QUÉBEC poursuivra  son envol  dans le monde</vt:lpstr>
    </vt:vector>
  </TitlesOfParts>
  <Company>Ministère du Conseil exécutif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Sandoval, Claudia</dc:creator>
  <cp:lastModifiedBy>Carpentier, Charles</cp:lastModifiedBy>
  <cp:revision>7</cp:revision>
  <dcterms:created xsi:type="dcterms:W3CDTF">2019-04-02T14:08:11Z</dcterms:created>
  <dcterms:modified xsi:type="dcterms:W3CDTF">2025-08-01T19:18:55Z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0x01010027639749EC8ADE4ABEFE7FA229FCBFD3</vt:lpwstr>
  </property>
  <property fmtid="{D5CDD505-2E9C-101B-9397-08002B2CF9AE}" pid="3" name="MediaServiceImageTags">
    <vt:lpwstr/>
  </property>
</Properties>
</file>