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0" r:id="rId4"/>
  </p:sldMasterIdLst>
  <p:notesMasterIdLst>
    <p:notesMasterId r:id="rId34"/>
  </p:notesMasterIdLst>
  <p:handoutMasterIdLst>
    <p:handoutMasterId r:id="rId35"/>
  </p:handoutMasterIdLst>
  <p:sldIdLst>
    <p:sldId id="297" r:id="rId5"/>
    <p:sldId id="296" r:id="rId6"/>
    <p:sldId id="295" r:id="rId7"/>
    <p:sldId id="298" r:id="rId8"/>
    <p:sldId id="299" r:id="rId9"/>
    <p:sldId id="270" r:id="rId10"/>
    <p:sldId id="300" r:id="rId11"/>
    <p:sldId id="271" r:id="rId12"/>
    <p:sldId id="287" r:id="rId13"/>
    <p:sldId id="272" r:id="rId14"/>
    <p:sldId id="273" r:id="rId15"/>
    <p:sldId id="274" r:id="rId16"/>
    <p:sldId id="288" r:id="rId17"/>
    <p:sldId id="275" r:id="rId18"/>
    <p:sldId id="276" r:id="rId19"/>
    <p:sldId id="277" r:id="rId20"/>
    <p:sldId id="289" r:id="rId21"/>
    <p:sldId id="278" r:id="rId22"/>
    <p:sldId id="279" r:id="rId23"/>
    <p:sldId id="280" r:id="rId24"/>
    <p:sldId id="290" r:id="rId25"/>
    <p:sldId id="282" r:id="rId26"/>
    <p:sldId id="292" r:id="rId27"/>
    <p:sldId id="283" r:id="rId28"/>
    <p:sldId id="291" r:id="rId29"/>
    <p:sldId id="284" r:id="rId30"/>
    <p:sldId id="285" r:id="rId31"/>
    <p:sldId id="286" r:id="rId32"/>
    <p:sldId id="293"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chapelle, Annie" initials="LA" lastIdx="3" clrIdx="0">
    <p:extLst>
      <p:ext uri="{19B8F6BF-5375-455C-9EA6-DF929625EA0E}">
        <p15:presenceInfo xmlns:p15="http://schemas.microsoft.com/office/powerpoint/2012/main" userId="S-1-5-21-3249197318-2442165514-1788258217-38976" providerId="AD"/>
      </p:ext>
    </p:extLst>
  </p:cmAuthor>
  <p:cmAuthor id="2" name="Montambault, Sonia" initials="MS" lastIdx="9" clrIdx="1">
    <p:extLst>
      <p:ext uri="{19B8F6BF-5375-455C-9EA6-DF929625EA0E}">
        <p15:presenceInfo xmlns:p15="http://schemas.microsoft.com/office/powerpoint/2012/main" userId="S::sonia.montambault@mri.gouv.qc.ca::c3a86943-acf9-4cf1-ad20-1fa47f28e00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DA5"/>
    <a:srgbClr val="FFFFFF"/>
    <a:srgbClr val="000000"/>
    <a:srgbClr val="658ACC"/>
    <a:srgbClr val="5374B0"/>
    <a:srgbClr val="CCD7EC"/>
    <a:srgbClr val="7390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8D6197-1727-419C-89F7-3FB95094209B}" v="1" dt="2025-12-03T19:59:25.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9060" autoAdjust="0"/>
    <p:restoredTop sz="96199" autoAdjust="0"/>
  </p:normalViewPr>
  <p:slideViewPr>
    <p:cSldViewPr snapToGrid="0">
      <p:cViewPr varScale="1">
        <p:scale>
          <a:sx n="108" d="100"/>
          <a:sy n="108" d="100"/>
        </p:scale>
        <p:origin x="396"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382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tambault, Sonia" userId="c3a86943-acf9-4cf1-ad20-1fa47f28e00a" providerId="ADAL" clId="{19DEE105-82EF-4D8C-902E-83D0500DDA12}"/>
    <pc:docChg chg="custSel modMainMaster">
      <pc:chgData name="Montambault, Sonia" userId="c3a86943-acf9-4cf1-ad20-1fa47f28e00a" providerId="ADAL" clId="{19DEE105-82EF-4D8C-902E-83D0500DDA12}" dt="2025-12-03T19:59:25.754" v="6"/>
      <pc:docMkLst>
        <pc:docMk/>
      </pc:docMkLst>
      <pc:sldMasterChg chg="modSldLayout">
        <pc:chgData name="Montambault, Sonia" userId="c3a86943-acf9-4cf1-ad20-1fa47f28e00a" providerId="ADAL" clId="{19DEE105-82EF-4D8C-902E-83D0500DDA12}" dt="2025-12-03T19:59:25.754" v="6"/>
        <pc:sldMasterMkLst>
          <pc:docMk/>
          <pc:sldMasterMk cId="2235510819" sldId="2147483670"/>
        </pc:sldMasterMkLst>
        <pc:sldLayoutChg chg="addSp delSp modSp mod">
          <pc:chgData name="Montambault, Sonia" userId="c3a86943-acf9-4cf1-ad20-1fa47f28e00a" providerId="ADAL" clId="{19DEE105-82EF-4D8C-902E-83D0500DDA12}" dt="2025-12-03T19:59:25.754" v="6"/>
          <pc:sldLayoutMkLst>
            <pc:docMk/>
            <pc:sldMasterMk cId="2235510819" sldId="2147483670"/>
            <pc:sldLayoutMk cId="2466675085" sldId="2147483685"/>
          </pc:sldLayoutMkLst>
          <pc:spChg chg="add mod">
            <ac:chgData name="Montambault, Sonia" userId="c3a86943-acf9-4cf1-ad20-1fa47f28e00a" providerId="ADAL" clId="{19DEE105-82EF-4D8C-902E-83D0500DDA12}" dt="2025-12-03T19:59:25.754" v="6"/>
            <ac:spMkLst>
              <pc:docMk/>
              <pc:sldMasterMk cId="2235510819" sldId="2147483670"/>
              <pc:sldLayoutMk cId="2466675085" sldId="2147483685"/>
              <ac:spMk id="4" creationId="{7D09C882-83EC-7B14-96D0-DE66FD41C814}"/>
            </ac:spMkLst>
          </pc:spChg>
          <pc:spChg chg="del">
            <ac:chgData name="Montambault, Sonia" userId="c3a86943-acf9-4cf1-ad20-1fa47f28e00a" providerId="ADAL" clId="{19DEE105-82EF-4D8C-902E-83D0500DDA12}" dt="2025-12-03T19:59:24.458" v="5" actId="478"/>
            <ac:spMkLst>
              <pc:docMk/>
              <pc:sldMasterMk cId="2235510819" sldId="2147483670"/>
              <pc:sldLayoutMk cId="2466675085" sldId="2147483685"/>
              <ac:spMk id="17" creationId="{0C6813C9-A04F-F348-B226-3A65CDD97E56}"/>
            </ac:spMkLst>
          </pc:spChg>
          <pc:picChg chg="add mod">
            <ac:chgData name="Montambault, Sonia" userId="c3a86943-acf9-4cf1-ad20-1fa47f28e00a" providerId="ADAL" clId="{19DEE105-82EF-4D8C-902E-83D0500DDA12}" dt="2025-12-03T19:59:25.754" v="6"/>
            <ac:picMkLst>
              <pc:docMk/>
              <pc:sldMasterMk cId="2235510819" sldId="2147483670"/>
              <pc:sldLayoutMk cId="2466675085" sldId="2147483685"/>
              <ac:picMk id="5" creationId="{ED917903-5E21-F171-8F41-40F8E9D138C3}"/>
            </ac:picMkLst>
          </pc:picChg>
          <pc:picChg chg="add mod">
            <ac:chgData name="Montambault, Sonia" userId="c3a86943-acf9-4cf1-ad20-1fa47f28e00a" providerId="ADAL" clId="{19DEE105-82EF-4D8C-902E-83D0500DDA12}" dt="2025-12-03T19:59:25.754" v="6"/>
            <ac:picMkLst>
              <pc:docMk/>
              <pc:sldMasterMk cId="2235510819" sldId="2147483670"/>
              <pc:sldLayoutMk cId="2466675085" sldId="2147483685"/>
              <ac:picMk id="6" creationId="{E74CA599-59E6-8A3F-B6B7-10B77078970D}"/>
            </ac:picMkLst>
          </pc:picChg>
          <pc:picChg chg="add mod">
            <ac:chgData name="Montambault, Sonia" userId="c3a86943-acf9-4cf1-ad20-1fa47f28e00a" providerId="ADAL" clId="{19DEE105-82EF-4D8C-902E-83D0500DDA12}" dt="2025-12-03T19:59:25.754" v="6"/>
            <ac:picMkLst>
              <pc:docMk/>
              <pc:sldMasterMk cId="2235510819" sldId="2147483670"/>
              <pc:sldLayoutMk cId="2466675085" sldId="2147483685"/>
              <ac:picMk id="7" creationId="{459FEC4D-65F0-E140-D5E6-104DF54B9FF3}"/>
            </ac:picMkLst>
          </pc:picChg>
          <pc:picChg chg="add mod">
            <ac:chgData name="Montambault, Sonia" userId="c3a86943-acf9-4cf1-ad20-1fa47f28e00a" providerId="ADAL" clId="{19DEE105-82EF-4D8C-902E-83D0500DDA12}" dt="2025-12-03T19:59:25.754" v="6"/>
            <ac:picMkLst>
              <pc:docMk/>
              <pc:sldMasterMk cId="2235510819" sldId="2147483670"/>
              <pc:sldLayoutMk cId="2466675085" sldId="2147483685"/>
              <ac:picMk id="8" creationId="{65326632-9372-C027-28A0-DEE0E0A9231C}"/>
            </ac:picMkLst>
          </pc:picChg>
          <pc:picChg chg="add mod">
            <ac:chgData name="Montambault, Sonia" userId="c3a86943-acf9-4cf1-ad20-1fa47f28e00a" providerId="ADAL" clId="{19DEE105-82EF-4D8C-902E-83D0500DDA12}" dt="2025-12-03T19:59:25.754" v="6"/>
            <ac:picMkLst>
              <pc:docMk/>
              <pc:sldMasterMk cId="2235510819" sldId="2147483670"/>
              <pc:sldLayoutMk cId="2466675085" sldId="2147483685"/>
              <ac:picMk id="9" creationId="{AD1B1300-1194-AA6C-748B-241488B50BE9}"/>
            </ac:picMkLst>
          </pc:picChg>
          <pc:picChg chg="del">
            <ac:chgData name="Montambault, Sonia" userId="c3a86943-acf9-4cf1-ad20-1fa47f28e00a" providerId="ADAL" clId="{19DEE105-82EF-4D8C-902E-83D0500DDA12}" dt="2025-12-03T19:59:19.488" v="3" actId="478"/>
            <ac:picMkLst>
              <pc:docMk/>
              <pc:sldMasterMk cId="2235510819" sldId="2147483670"/>
              <pc:sldLayoutMk cId="2466675085" sldId="2147483685"/>
              <ac:picMk id="22" creationId="{9E2BC043-7F38-D34F-B8DD-B79D6C072CBA}"/>
            </ac:picMkLst>
          </pc:picChg>
          <pc:picChg chg="del">
            <ac:chgData name="Montambault, Sonia" userId="c3a86943-acf9-4cf1-ad20-1fa47f28e00a" providerId="ADAL" clId="{19DEE105-82EF-4D8C-902E-83D0500DDA12}" dt="2025-12-03T19:59:17.986" v="2" actId="478"/>
            <ac:picMkLst>
              <pc:docMk/>
              <pc:sldMasterMk cId="2235510819" sldId="2147483670"/>
              <pc:sldLayoutMk cId="2466675085" sldId="2147483685"/>
              <ac:picMk id="24" creationId="{0464F686-E476-7942-A141-06F34D56BE55}"/>
            </ac:picMkLst>
          </pc:picChg>
          <pc:picChg chg="del">
            <ac:chgData name="Montambault, Sonia" userId="c3a86943-acf9-4cf1-ad20-1fa47f28e00a" providerId="ADAL" clId="{19DEE105-82EF-4D8C-902E-83D0500DDA12}" dt="2025-12-03T19:59:17.058" v="1" actId="478"/>
            <ac:picMkLst>
              <pc:docMk/>
              <pc:sldMasterMk cId="2235510819" sldId="2147483670"/>
              <pc:sldLayoutMk cId="2466675085" sldId="2147483685"/>
              <ac:picMk id="26" creationId="{7BEBDB5B-38E2-2B4F-B352-0CCCFDBB94EB}"/>
            </ac:picMkLst>
          </pc:picChg>
          <pc:picChg chg="del">
            <ac:chgData name="Montambault, Sonia" userId="c3a86943-acf9-4cf1-ad20-1fa47f28e00a" providerId="ADAL" clId="{19DEE105-82EF-4D8C-902E-83D0500DDA12}" dt="2025-12-03T19:59:21.423" v="4" actId="478"/>
            <ac:picMkLst>
              <pc:docMk/>
              <pc:sldMasterMk cId="2235510819" sldId="2147483670"/>
              <pc:sldLayoutMk cId="2466675085" sldId="2147483685"/>
              <ac:picMk id="29" creationId="{91EC57CB-A62A-C240-A17D-5548DEF7369C}"/>
            </ac:picMkLst>
          </pc:picChg>
          <pc:picChg chg="del">
            <ac:chgData name="Montambault, Sonia" userId="c3a86943-acf9-4cf1-ad20-1fa47f28e00a" providerId="ADAL" clId="{19DEE105-82EF-4D8C-902E-83D0500DDA12}" dt="2025-12-03T19:59:16.198" v="0" actId="478"/>
            <ac:picMkLst>
              <pc:docMk/>
              <pc:sldMasterMk cId="2235510819" sldId="2147483670"/>
              <pc:sldLayoutMk cId="2466675085" sldId="2147483685"/>
              <ac:picMk id="30" creationId="{7D51036B-A3BA-3C4C-B308-D7A810F63993}"/>
            </ac:picMkLst>
          </pc:picChg>
        </pc:sldLayoutChg>
      </pc:sldMasterChg>
    </pc:docChg>
  </pc:docChgLst>
  <pc:docChgLst>
    <pc:chgData name="Montambault, Sonia" userId="c3a86943-acf9-4cf1-ad20-1fa47f28e00a" providerId="ADAL" clId="{F005E490-3C1B-474D-83A0-F3DA3B0C1480}"/>
    <pc:docChg chg="modSld">
      <pc:chgData name="Montambault, Sonia" userId="c3a86943-acf9-4cf1-ad20-1fa47f28e00a" providerId="ADAL" clId="{F005E490-3C1B-474D-83A0-F3DA3B0C1480}" dt="2021-10-18T20:28:12.458" v="2" actId="20577"/>
      <pc:docMkLst>
        <pc:docMk/>
      </pc:docMkLst>
      <pc:sldChg chg="modSp mod">
        <pc:chgData name="Montambault, Sonia" userId="c3a86943-acf9-4cf1-ad20-1fa47f28e00a" providerId="ADAL" clId="{F005E490-3C1B-474D-83A0-F3DA3B0C1480}" dt="2021-10-18T20:27:50.053" v="1" actId="20577"/>
        <pc:sldMkLst>
          <pc:docMk/>
          <pc:sldMk cId="3747398539" sldId="275"/>
        </pc:sldMkLst>
      </pc:sldChg>
      <pc:sldChg chg="modSp mod">
        <pc:chgData name="Montambault, Sonia" userId="c3a86943-acf9-4cf1-ad20-1fa47f28e00a" providerId="ADAL" clId="{F005E490-3C1B-474D-83A0-F3DA3B0C1480}" dt="2021-10-18T20:28:12.458" v="2" actId="20577"/>
        <pc:sldMkLst>
          <pc:docMk/>
          <pc:sldMk cId="1896556958" sldId="293"/>
        </pc:sldMkLst>
      </pc:sldChg>
    </pc:docChg>
  </pc:docChgLst>
  <pc:docChgLst>
    <pc:chgData name="Marzouk, Melissa" userId="S::melissa.marzouk@mri.gouv.qc.ca::01e7296e-358d-4cf2-b03a-8c0e84209514" providerId="AD" clId="Web-{6C29B85E-0AEA-4B39-BED0-5B7CD438FF5A}"/>
    <pc:docChg chg="">
      <pc:chgData name="Marzouk, Melissa" userId="S::melissa.marzouk@mri.gouv.qc.ca::01e7296e-358d-4cf2-b03a-8c0e84209514" providerId="AD" clId="Web-{6C29B85E-0AEA-4B39-BED0-5B7CD438FF5A}" dt="2021-11-22T18:27:03.228" v="0"/>
      <pc:docMkLst>
        <pc:docMk/>
      </pc:docMkLst>
      <pc:sldChg chg="delCm">
        <pc:chgData name="Marzouk, Melissa" userId="S::melissa.marzouk@mri.gouv.qc.ca::01e7296e-358d-4cf2-b03a-8c0e84209514" providerId="AD" clId="Web-{6C29B85E-0AEA-4B39-BED0-5B7CD438FF5A}" dt="2021-11-22T18:27:03.228" v="0"/>
        <pc:sldMkLst>
          <pc:docMk/>
          <pc:sldMk cId="778964186" sldId="28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latin typeface="Arial Regular"/>
            </a:endParaRP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EB780A-BB64-4DBB-83B9-C1A35A74A3DA}" type="datetimeFigureOut">
              <a:rPr lang="fr-CA" smtClean="0">
                <a:latin typeface="Arial Regular"/>
              </a:rPr>
              <a:t>2025-12-03</a:t>
            </a:fld>
            <a:endParaRPr lang="fr-CA" dirty="0">
              <a:latin typeface="Arial Regular"/>
            </a:endParaRP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latin typeface="Arial Regular"/>
            </a:endParaRP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12B390-E9C0-4C85-9317-8D26DF085B41}" type="slidenum">
              <a:rPr lang="fr-CA" smtClean="0">
                <a:latin typeface="Arial Regular"/>
              </a:rPr>
              <a:t>‹N°›</a:t>
            </a:fld>
            <a:endParaRPr lang="fr-CA" dirty="0">
              <a:latin typeface="Arial Regular"/>
            </a:endParaRPr>
          </a:p>
        </p:txBody>
      </p:sp>
    </p:spTree>
    <p:extLst>
      <p:ext uri="{BB962C8B-B14F-4D97-AF65-F5344CB8AC3E}">
        <p14:creationId xmlns:p14="http://schemas.microsoft.com/office/powerpoint/2010/main" val="369098235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9755C8FF-D536-4BAC-9BD8-B2FD87DDFD48}" type="datetimeFigureOut">
              <a:rPr lang="fr-CA" smtClean="0"/>
              <a:pPr/>
              <a:t>2025-12-03</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CA" dirty="0"/>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253A81E7-5AAA-4F8B-8083-1B1E8FA7E8E7}" type="slidenum">
              <a:rPr lang="fr-CA" smtClean="0"/>
              <a:pPr/>
              <a:t>‹N°›</a:t>
            </a:fld>
            <a:endParaRPr lang="fr-CA" dirty="0"/>
          </a:p>
        </p:txBody>
      </p:sp>
    </p:spTree>
    <p:extLst>
      <p:ext uri="{BB962C8B-B14F-4D97-AF65-F5344CB8AC3E}">
        <p14:creationId xmlns:p14="http://schemas.microsoft.com/office/powerpoint/2010/main" val="21903382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CA" dirty="0"/>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1</a:t>
            </a:fld>
            <a:endParaRPr lang="fr-CA" dirty="0"/>
          </a:p>
        </p:txBody>
      </p:sp>
    </p:spTree>
    <p:extLst>
      <p:ext uri="{BB962C8B-B14F-4D97-AF65-F5344CB8AC3E}">
        <p14:creationId xmlns:p14="http://schemas.microsoft.com/office/powerpoint/2010/main" val="3746246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CA" dirty="0"/>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8</a:t>
            </a:fld>
            <a:endParaRPr lang="fr-CA" dirty="0"/>
          </a:p>
        </p:txBody>
      </p:sp>
    </p:spTree>
    <p:extLst>
      <p:ext uri="{BB962C8B-B14F-4D97-AF65-F5344CB8AC3E}">
        <p14:creationId xmlns:p14="http://schemas.microsoft.com/office/powerpoint/2010/main" val="31529413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CA" dirty="0"/>
          </a:p>
        </p:txBody>
      </p:sp>
      <p:sp>
        <p:nvSpPr>
          <p:cNvPr id="5" name="Espace réservé du numéro de diapositive 4"/>
          <p:cNvSpPr>
            <a:spLocks noGrp="1"/>
          </p:cNvSpPr>
          <p:nvPr>
            <p:ph type="sldNum" sz="quarter" idx="5"/>
          </p:nvPr>
        </p:nvSpPr>
        <p:spPr/>
        <p:txBody>
          <a:bodyPr/>
          <a:lstStyle/>
          <a:p>
            <a:fld id="{253A81E7-5AAA-4F8B-8083-1B1E8FA7E8E7}" type="slidenum">
              <a:rPr lang="fr-CA" smtClean="0"/>
              <a:pPr/>
              <a:t>26</a:t>
            </a:fld>
            <a:endParaRPr lang="fr-CA" dirty="0"/>
          </a:p>
        </p:txBody>
      </p:sp>
    </p:spTree>
    <p:extLst>
      <p:ext uri="{BB962C8B-B14F-4D97-AF65-F5344CB8AC3E}">
        <p14:creationId xmlns:p14="http://schemas.microsoft.com/office/powerpoint/2010/main" val="24458587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4.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2.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52649CB2-F164-5545-ADF0-14E7F108FF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700" y="0"/>
            <a:ext cx="12192000" cy="6858000"/>
          </a:xfrm>
          <a:prstGeom prst="rect">
            <a:avLst/>
          </a:prstGeom>
        </p:spPr>
      </p:pic>
      <p:grpSp>
        <p:nvGrpSpPr>
          <p:cNvPr id="6" name="Groupe 5">
            <a:extLst>
              <a:ext uri="{FF2B5EF4-FFF2-40B4-BE49-F238E27FC236}">
                <a16:creationId xmlns:a16="http://schemas.microsoft.com/office/drawing/2014/main" id="{0900B883-E508-7F4E-BC9F-32DE417EF661}"/>
              </a:ext>
            </a:extLst>
          </p:cNvPr>
          <p:cNvGrpSpPr/>
          <p:nvPr userDrawn="1"/>
        </p:nvGrpSpPr>
        <p:grpSpPr>
          <a:xfrm>
            <a:off x="0" y="0"/>
            <a:ext cx="12192000" cy="6869189"/>
            <a:chOff x="0" y="0"/>
            <a:chExt cx="12192000" cy="6869189"/>
          </a:xfrm>
        </p:grpSpPr>
        <p:sp>
          <p:nvSpPr>
            <p:cNvPr id="4" name="Rectangle 3">
              <a:extLst>
                <a:ext uri="{FF2B5EF4-FFF2-40B4-BE49-F238E27FC236}">
                  <a16:creationId xmlns:a16="http://schemas.microsoft.com/office/drawing/2014/main" id="{559D9994-A471-4749-BE2F-0E8AFC5CCC9D}"/>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5" name="Rectangle 4">
              <a:extLst>
                <a:ext uri="{FF2B5EF4-FFF2-40B4-BE49-F238E27FC236}">
                  <a16:creationId xmlns:a16="http://schemas.microsoft.com/office/drawing/2014/main" id="{ECF086D4-EC1C-734C-916A-81F20E5AC237}"/>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7" name="Rectangle 6">
              <a:extLst>
                <a:ext uri="{FF2B5EF4-FFF2-40B4-BE49-F238E27FC236}">
                  <a16:creationId xmlns:a16="http://schemas.microsoft.com/office/drawing/2014/main" id="{208DE16A-60BA-2D49-B14D-39C57244238B}"/>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8" name="Rectangle 7">
              <a:extLst>
                <a:ext uri="{FF2B5EF4-FFF2-40B4-BE49-F238E27FC236}">
                  <a16:creationId xmlns:a16="http://schemas.microsoft.com/office/drawing/2014/main" id="{C15842BE-B763-0F4B-A6C1-244B08E86E7F}"/>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2" name="Title 1"/>
          <p:cNvSpPr>
            <a:spLocks noGrp="1"/>
          </p:cNvSpPr>
          <p:nvPr userDrawn="1">
            <p:ph type="ctrTitle" hasCustomPrompt="1"/>
          </p:nvPr>
        </p:nvSpPr>
        <p:spPr>
          <a:xfrm>
            <a:off x="658813" y="713226"/>
            <a:ext cx="6412548" cy="1995049"/>
          </a:xfrm>
        </p:spPr>
        <p:txBody>
          <a:bodyPr anchor="t">
            <a:normAutofit/>
          </a:bodyPr>
          <a:lstStyle>
            <a:lvl1pPr algn="l">
              <a:defRPr sz="6000" b="0" i="0">
                <a:solidFill>
                  <a:schemeClr val="bg1"/>
                </a:solidFill>
                <a:latin typeface="Arial Regular"/>
              </a:defRPr>
            </a:lvl1pPr>
          </a:lstStyle>
          <a:p>
            <a:r>
              <a:rPr lang="fr-FR" dirty="0"/>
              <a:t>Titre du diaporama</a:t>
            </a:r>
            <a:endParaRPr lang="en-US" dirty="0"/>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3"/>
          <a:stretch>
            <a:fillRect/>
          </a:stretch>
        </p:blipFill>
        <p:spPr>
          <a:xfrm>
            <a:off x="9568767" y="921100"/>
            <a:ext cx="1739313" cy="2327938"/>
          </a:xfrm>
          <a:prstGeom prst="rect">
            <a:avLst/>
          </a:prstGeom>
        </p:spPr>
      </p:pic>
      <p:sp>
        <p:nvSpPr>
          <p:cNvPr id="3" name="Subtitle 2"/>
          <p:cNvSpPr>
            <a:spLocks noGrp="1"/>
          </p:cNvSpPr>
          <p:nvPr userDrawn="1">
            <p:ph type="subTitle" idx="1" hasCustomPrompt="1"/>
          </p:nvPr>
        </p:nvSpPr>
        <p:spPr>
          <a:xfrm>
            <a:off x="658813" y="2708275"/>
            <a:ext cx="6408738" cy="1396999"/>
          </a:xfrm>
        </p:spPr>
        <p:txBody>
          <a:bodyPr>
            <a:normAutofit/>
          </a:bodyPr>
          <a:lstStyle>
            <a:lvl1pPr marL="0" indent="0" algn="l">
              <a:spcAft>
                <a:spcPts val="0"/>
              </a:spcAft>
              <a:buNone/>
              <a:defRPr sz="40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a:t>
            </a:r>
            <a:br>
              <a:rPr lang="fr-FR" dirty="0"/>
            </a:br>
            <a:r>
              <a:rPr lang="fr-FR" dirty="0"/>
              <a:t>du diaporama</a:t>
            </a:r>
            <a:endParaRPr lang="en-US" dirty="0"/>
          </a:p>
        </p:txBody>
      </p:sp>
      <p:sp>
        <p:nvSpPr>
          <p:cNvPr id="14" name="Espace réservé du contenu 13">
            <a:extLst>
              <a:ext uri="{FF2B5EF4-FFF2-40B4-BE49-F238E27FC236}">
                <a16:creationId xmlns:a16="http://schemas.microsoft.com/office/drawing/2014/main" id="{F22ADA3C-CD32-9642-8729-601BCF529E29}"/>
              </a:ext>
            </a:extLst>
          </p:cNvPr>
          <p:cNvSpPr>
            <a:spLocks noGrp="1"/>
          </p:cNvSpPr>
          <p:nvPr userDrawn="1">
            <p:ph sz="quarter" idx="10" hasCustomPrompt="1"/>
          </p:nvPr>
        </p:nvSpPr>
        <p:spPr>
          <a:xfrm>
            <a:off x="658813" y="208401"/>
            <a:ext cx="6408738" cy="504825"/>
          </a:xfrm>
        </p:spPr>
        <p:txBody>
          <a:bodyPr>
            <a:noAutofit/>
          </a:bodyPr>
          <a:lstStyle>
            <a:lvl1pPr marL="0" indent="0">
              <a:buNone/>
              <a:defRPr sz="1200">
                <a:solidFill>
                  <a:schemeClr val="bg1"/>
                </a:solidFill>
              </a:defRPr>
            </a:lvl1pPr>
          </a:lstStyle>
          <a:p>
            <a:r>
              <a:rPr lang="fr-FR" dirty="0"/>
              <a:t>MODIFIER LES STYLES DU TEXTE DU MASQUE</a:t>
            </a:r>
            <a:endParaRPr lang="fr-CA" dirty="0"/>
          </a:p>
        </p:txBody>
      </p:sp>
      <p:pic>
        <p:nvPicPr>
          <p:cNvPr id="18" name="Graphique 17">
            <a:extLst>
              <a:ext uri="{FF2B5EF4-FFF2-40B4-BE49-F238E27FC236}">
                <a16:creationId xmlns:a16="http://schemas.microsoft.com/office/drawing/2014/main" id="{AC7297E6-0EC0-D94F-81F8-30E12907F6F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6486" y="5673772"/>
            <a:ext cx="3256136" cy="975000"/>
          </a:xfrm>
          <a:prstGeom prst="rect">
            <a:avLst/>
          </a:prstGeom>
        </p:spPr>
      </p:pic>
      <p:sp>
        <p:nvSpPr>
          <p:cNvPr id="24" name="ZoneTexte 23">
            <a:extLst>
              <a:ext uri="{FF2B5EF4-FFF2-40B4-BE49-F238E27FC236}">
                <a16:creationId xmlns:a16="http://schemas.microsoft.com/office/drawing/2014/main" id="{9C03E74F-7031-A54B-B2E1-09B544903822}"/>
              </a:ext>
            </a:extLst>
          </p:cNvPr>
          <p:cNvSpPr txBox="1"/>
          <p:nvPr userDrawn="1"/>
        </p:nvSpPr>
        <p:spPr>
          <a:xfrm>
            <a:off x="8592981" y="5209287"/>
            <a:ext cx="3498166" cy="461665"/>
          </a:xfrm>
          <a:prstGeom prst="rect">
            <a:avLst/>
          </a:prstGeom>
          <a:noFill/>
        </p:spPr>
        <p:txBody>
          <a:bodyPr wrap="square" rtlCol="0">
            <a:spAutoFit/>
          </a:bodyPr>
          <a:lstStyle/>
          <a:p>
            <a:r>
              <a:rPr lang="fr-CA" sz="12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Fleuve Saint-Laurent</a:t>
            </a:r>
            <a:endPar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Québec / Gaëlle Leroyer</a:t>
            </a:r>
          </a:p>
        </p:txBody>
      </p:sp>
    </p:spTree>
    <p:extLst>
      <p:ext uri="{BB962C8B-B14F-4D97-AF65-F5344CB8AC3E}">
        <p14:creationId xmlns:p14="http://schemas.microsoft.com/office/powerpoint/2010/main" val="1697440320"/>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solidFill>
          <a:schemeClr val="bg1"/>
        </a:solidFill>
        <a:effectLst/>
      </p:bgPr>
    </p:bg>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C52C60A7-72B4-B74D-8D63-3F43C8A14D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21"/>
            <a:ext cx="12192000" cy="6874309"/>
          </a:xfrm>
          <a:prstGeom prst="rect">
            <a:avLst/>
          </a:prstGeom>
        </p:spPr>
      </p:pic>
      <p:grpSp>
        <p:nvGrpSpPr>
          <p:cNvPr id="19" name="Groupe 18">
            <a:extLst>
              <a:ext uri="{FF2B5EF4-FFF2-40B4-BE49-F238E27FC236}">
                <a16:creationId xmlns:a16="http://schemas.microsoft.com/office/drawing/2014/main" id="{106F2404-E88A-DB49-A223-DB75F4FF63A9}"/>
              </a:ext>
            </a:extLst>
          </p:cNvPr>
          <p:cNvGrpSpPr/>
          <p:nvPr userDrawn="1"/>
        </p:nvGrpSpPr>
        <p:grpSpPr>
          <a:xfrm>
            <a:off x="0" y="0"/>
            <a:ext cx="12192000" cy="6869189"/>
            <a:chOff x="0" y="0"/>
            <a:chExt cx="12192000" cy="6869189"/>
          </a:xfrm>
        </p:grpSpPr>
        <p:sp>
          <p:nvSpPr>
            <p:cNvPr id="20" name="Rectangle 19">
              <a:extLst>
                <a:ext uri="{FF2B5EF4-FFF2-40B4-BE49-F238E27FC236}">
                  <a16:creationId xmlns:a16="http://schemas.microsoft.com/office/drawing/2014/main" id="{FC9FA735-A803-0F42-B533-A173071ECEA7}"/>
                </a:ext>
              </a:extLst>
            </p:cNvPr>
            <p:cNvSpPr/>
            <p:nvPr userDrawn="1"/>
          </p:nvSpPr>
          <p:spPr>
            <a:xfrm>
              <a:off x="8688388" y="5673772"/>
              <a:ext cx="3503612"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5" name="Rectangle 24">
              <a:extLst>
                <a:ext uri="{FF2B5EF4-FFF2-40B4-BE49-F238E27FC236}">
                  <a16:creationId xmlns:a16="http://schemas.microsoft.com/office/drawing/2014/main" id="{5A31F0D8-38C7-914A-9450-F94AB22DE466}"/>
                </a:ext>
              </a:extLst>
            </p:cNvPr>
            <p:cNvSpPr/>
            <p:nvPr userDrawn="1"/>
          </p:nvSpPr>
          <p:spPr>
            <a:xfrm>
              <a:off x="0" y="5673772"/>
              <a:ext cx="7071360" cy="119541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7" name="Rectangle 26">
              <a:extLst>
                <a:ext uri="{FF2B5EF4-FFF2-40B4-BE49-F238E27FC236}">
                  <a16:creationId xmlns:a16="http://schemas.microsoft.com/office/drawing/2014/main" id="{403E0E25-27A9-3348-9258-5E2E426CF7B1}"/>
                </a:ext>
              </a:extLst>
            </p:cNvPr>
            <p:cNvSpPr/>
            <p:nvPr userDrawn="1"/>
          </p:nvSpPr>
          <p:spPr>
            <a:xfrm>
              <a:off x="8688388" y="0"/>
              <a:ext cx="3503612"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28" name="Rectangle 27">
              <a:extLst>
                <a:ext uri="{FF2B5EF4-FFF2-40B4-BE49-F238E27FC236}">
                  <a16:creationId xmlns:a16="http://schemas.microsoft.com/office/drawing/2014/main" id="{8E45D2C4-6A44-4546-9AEC-F7D7D81A9110}"/>
                </a:ext>
              </a:extLst>
            </p:cNvPr>
            <p:cNvSpPr/>
            <p:nvPr userDrawn="1"/>
          </p:nvSpPr>
          <p:spPr>
            <a:xfrm>
              <a:off x="0" y="0"/>
              <a:ext cx="7071360" cy="411646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2" name="Title 1"/>
          <p:cNvSpPr>
            <a:spLocks noGrp="1"/>
          </p:cNvSpPr>
          <p:nvPr>
            <p:ph type="ctrTitle" hasCustomPrompt="1"/>
          </p:nvPr>
        </p:nvSpPr>
        <p:spPr>
          <a:xfrm>
            <a:off x="658813" y="236048"/>
            <a:ext cx="6412548" cy="1016072"/>
          </a:xfrm>
        </p:spPr>
        <p:txBody>
          <a:bodyPr anchor="b">
            <a:normAutofit/>
          </a:bodyPr>
          <a:lstStyle>
            <a:lvl1pPr algn="l">
              <a:defRPr sz="6000" b="0" i="0">
                <a:solidFill>
                  <a:schemeClr val="bg1"/>
                </a:solidFill>
                <a:latin typeface="Arial Regular"/>
              </a:defRPr>
            </a:lvl1pPr>
          </a:lstStyle>
          <a:p>
            <a:r>
              <a:rPr lang="fr-FR" dirty="0"/>
              <a:t>Merci</a:t>
            </a:r>
            <a:endParaRPr lang="en-US" dirty="0"/>
          </a:p>
        </p:txBody>
      </p:sp>
      <p:pic>
        <p:nvPicPr>
          <p:cNvPr id="12" name="Image 11">
            <a:extLst>
              <a:ext uri="{FF2B5EF4-FFF2-40B4-BE49-F238E27FC236}">
                <a16:creationId xmlns:a16="http://schemas.microsoft.com/office/drawing/2014/main" id="{F7943A44-77B6-6F4E-A054-A0D6612AD0BC}"/>
              </a:ext>
            </a:extLst>
          </p:cNvPr>
          <p:cNvPicPr>
            <a:picLocks noChangeAspect="1"/>
          </p:cNvPicPr>
          <p:nvPr userDrawn="1"/>
        </p:nvPicPr>
        <p:blipFill>
          <a:blip r:embed="rId3"/>
          <a:stretch>
            <a:fillRect/>
          </a:stretch>
        </p:blipFill>
        <p:spPr>
          <a:xfrm>
            <a:off x="9568767" y="921100"/>
            <a:ext cx="1739313" cy="2327938"/>
          </a:xfrm>
          <a:prstGeom prst="rect">
            <a:avLst/>
          </a:prstGeom>
        </p:spPr>
      </p:pic>
      <p:sp>
        <p:nvSpPr>
          <p:cNvPr id="3" name="Subtitle 2"/>
          <p:cNvSpPr>
            <a:spLocks noGrp="1"/>
          </p:cNvSpPr>
          <p:nvPr>
            <p:ph type="subTitle" idx="1" hasCustomPrompt="1"/>
          </p:nvPr>
        </p:nvSpPr>
        <p:spPr>
          <a:xfrm>
            <a:off x="658812" y="1279806"/>
            <a:ext cx="6408738" cy="1859949"/>
          </a:xfrm>
        </p:spPr>
        <p:txBody>
          <a:bodyPr>
            <a:normAutofit/>
          </a:bodyPr>
          <a:lstStyle>
            <a:lvl1pPr marL="0" indent="0" algn="l">
              <a:spcAft>
                <a:spcPts val="0"/>
              </a:spcAft>
              <a:buNone/>
              <a:defRPr sz="2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 </a:t>
            </a:r>
            <a:br>
              <a:rPr lang="fr-FR" dirty="0"/>
            </a:br>
            <a:r>
              <a:rPr lang="fr-FR" dirty="0"/>
              <a:t>du diaporama</a:t>
            </a:r>
            <a:endParaRPr lang="en-US" dirty="0"/>
          </a:p>
        </p:txBody>
      </p:sp>
      <p:pic>
        <p:nvPicPr>
          <p:cNvPr id="18" name="Graphique 17">
            <a:extLst>
              <a:ext uri="{FF2B5EF4-FFF2-40B4-BE49-F238E27FC236}">
                <a16:creationId xmlns:a16="http://schemas.microsoft.com/office/drawing/2014/main" id="{74EC02FF-6817-EF4E-A398-95A3649356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81118" y="6007100"/>
            <a:ext cx="1692075" cy="506666"/>
          </a:xfrm>
          <a:prstGeom prst="rect">
            <a:avLst/>
          </a:prstGeom>
        </p:spPr>
      </p:pic>
      <p:sp>
        <p:nvSpPr>
          <p:cNvPr id="23" name="ZoneTexte 22">
            <a:extLst>
              <a:ext uri="{FF2B5EF4-FFF2-40B4-BE49-F238E27FC236}">
                <a16:creationId xmlns:a16="http://schemas.microsoft.com/office/drawing/2014/main" id="{FEA3A68F-0DA8-1349-96B5-C7ED7B7F2583}"/>
              </a:ext>
            </a:extLst>
          </p:cNvPr>
          <p:cNvSpPr txBox="1"/>
          <p:nvPr userDrawn="1"/>
        </p:nvSpPr>
        <p:spPr>
          <a:xfrm>
            <a:off x="8592981" y="5209287"/>
            <a:ext cx="3498166" cy="461665"/>
          </a:xfrm>
          <a:prstGeom prst="rect">
            <a:avLst/>
          </a:prstGeom>
          <a:noFill/>
        </p:spPr>
        <p:txBody>
          <a:bodyPr wrap="square" rtlCol="0">
            <a:spAutoFit/>
          </a:bodyPr>
          <a:lstStyle/>
          <a:p>
            <a:r>
              <a:rPr lang="fr-CA" sz="12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Vieux-Québec</a:t>
            </a:r>
            <a:endPar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endParaRPr>
          </a:p>
          <a:p>
            <a:r>
              <a:rPr lang="fr-CA" sz="12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Québec / Francis Gagnon</a:t>
            </a:r>
          </a:p>
        </p:txBody>
      </p:sp>
      <p:sp>
        <p:nvSpPr>
          <p:cNvPr id="4" name="Subtitle 2">
            <a:extLst>
              <a:ext uri="{FF2B5EF4-FFF2-40B4-BE49-F238E27FC236}">
                <a16:creationId xmlns:a16="http://schemas.microsoft.com/office/drawing/2014/main" id="{7D09C882-83EC-7B14-96D0-DE66FD41C814}"/>
              </a:ext>
            </a:extLst>
          </p:cNvPr>
          <p:cNvSpPr txBox="1">
            <a:spLocks/>
          </p:cNvSpPr>
          <p:nvPr userDrawn="1"/>
        </p:nvSpPr>
        <p:spPr>
          <a:xfrm>
            <a:off x="658812" y="3170119"/>
            <a:ext cx="2866008" cy="395906"/>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0"/>
              </a:spcBef>
              <a:spcAft>
                <a:spcPts val="0"/>
              </a:spcAft>
              <a:buClr>
                <a:srgbClr val="003DA5"/>
              </a:buClr>
              <a:buFont typeface="Arial" panose="020B0604020202020204" pitchFamily="34" charset="0"/>
              <a:buNone/>
              <a:defRPr sz="2800" b="0" i="0" kern="1200" baseline="0">
                <a:solidFill>
                  <a:schemeClr val="bg1"/>
                </a:solidFill>
                <a:latin typeface="Arial Regular"/>
                <a:ea typeface="+mn-ea"/>
                <a:cs typeface="+mn-cs"/>
              </a:defRPr>
            </a:lvl1pPr>
            <a:lvl2pPr marL="457200" indent="0" algn="ctr" defTabSz="914400" rtl="0" eaLnBrk="1" latinLnBrk="0" hangingPunct="1">
              <a:lnSpc>
                <a:spcPct val="100000"/>
              </a:lnSpc>
              <a:spcBef>
                <a:spcPts val="0"/>
              </a:spcBef>
              <a:spcAft>
                <a:spcPts val="400"/>
              </a:spcAft>
              <a:buClr>
                <a:srgbClr val="003DA5"/>
              </a:buClr>
              <a:buFont typeface="Arial" panose="020B0604020202020204" pitchFamily="34" charset="0"/>
              <a:buNone/>
              <a:defRPr sz="2000" b="0" i="0" kern="1200">
                <a:solidFill>
                  <a:srgbClr val="000000"/>
                </a:solidFill>
                <a:latin typeface="Arial Regular"/>
                <a:ea typeface="+mn-ea"/>
                <a:cs typeface="+mn-cs"/>
              </a:defRPr>
            </a:lvl2pPr>
            <a:lvl3pPr marL="914400" indent="0" algn="ctr" defTabSz="914400" rtl="0" eaLnBrk="1" latinLnBrk="0" hangingPunct="1">
              <a:lnSpc>
                <a:spcPct val="100000"/>
              </a:lnSpc>
              <a:spcBef>
                <a:spcPts val="0"/>
              </a:spcBef>
              <a:spcAft>
                <a:spcPts val="400"/>
              </a:spcAft>
              <a:buClr>
                <a:srgbClr val="4D75B5"/>
              </a:buClr>
              <a:buFont typeface="Arial" panose="020B0604020202020204" pitchFamily="34" charset="0"/>
              <a:buNone/>
              <a:defRPr sz="1800" b="0" i="0" kern="1200">
                <a:solidFill>
                  <a:srgbClr val="000000"/>
                </a:solidFill>
                <a:latin typeface="Arial Regular"/>
                <a:ea typeface="+mn-ea"/>
                <a:cs typeface="+mn-cs"/>
              </a:defRPr>
            </a:lvl3pPr>
            <a:lvl4pPr marL="1371600" indent="0" algn="ctr" defTabSz="914400" rtl="0" eaLnBrk="1" latinLnBrk="0" hangingPunct="1">
              <a:lnSpc>
                <a:spcPct val="100000"/>
              </a:lnSpc>
              <a:spcBef>
                <a:spcPts val="0"/>
              </a:spcBef>
              <a:spcAft>
                <a:spcPts val="400"/>
              </a:spcAft>
              <a:buClr>
                <a:srgbClr val="7390C1"/>
              </a:buClr>
              <a:buFont typeface="Arial" panose="020B0604020202020204" pitchFamily="34" charset="0"/>
              <a:buNone/>
              <a:defRPr sz="1600" b="0" i="0" kern="1200">
                <a:solidFill>
                  <a:srgbClr val="000000"/>
                </a:solidFill>
                <a:latin typeface="Arial Regular"/>
                <a:ea typeface="+mn-ea"/>
                <a:cs typeface="+mn-cs"/>
              </a:defRPr>
            </a:lvl4pPr>
            <a:lvl5pPr marL="1828800" indent="0" algn="ctr" defTabSz="914400" rtl="0" eaLnBrk="1" latinLnBrk="0" hangingPunct="1">
              <a:lnSpc>
                <a:spcPct val="100000"/>
              </a:lnSpc>
              <a:spcBef>
                <a:spcPts val="0"/>
              </a:spcBef>
              <a:spcAft>
                <a:spcPts val="400"/>
              </a:spcAft>
              <a:buClr>
                <a:srgbClr val="000000"/>
              </a:buClr>
              <a:buFont typeface="Arial" panose="020B0604020202020204" pitchFamily="34" charset="0"/>
              <a:buNone/>
              <a:defRPr sz="1600" b="0" i="0" kern="1200">
                <a:solidFill>
                  <a:srgbClr val="000000"/>
                </a:solidFill>
                <a:latin typeface="Arial Regular"/>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CA" sz="2000" b="0" i="0" u="none" strike="noStrike" kern="1200" baseline="0" dirty="0">
                <a:solidFill>
                  <a:schemeClr val="bg1"/>
                </a:solidFill>
                <a:effectLst/>
                <a:latin typeface="Arial Regular"/>
                <a:ea typeface="+mn-ea"/>
                <a:cs typeface="+mn-cs"/>
              </a:rPr>
              <a:t>Québec.ca/international</a:t>
            </a:r>
            <a:endParaRPr lang="en-US" sz="2000" dirty="0"/>
          </a:p>
        </p:txBody>
      </p:sp>
      <p:pic>
        <p:nvPicPr>
          <p:cNvPr id="5" name="Graphique 4">
            <a:extLst>
              <a:ext uri="{FF2B5EF4-FFF2-40B4-BE49-F238E27FC236}">
                <a16:creationId xmlns:a16="http://schemas.microsoft.com/office/drawing/2014/main" id="{ED917903-5E21-F171-8F41-40F8E9D138C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62003" y="3551514"/>
            <a:ext cx="403900" cy="403900"/>
          </a:xfrm>
          <a:prstGeom prst="rect">
            <a:avLst/>
          </a:prstGeom>
        </p:spPr>
      </p:pic>
      <p:pic>
        <p:nvPicPr>
          <p:cNvPr id="6" name="Graphique 5">
            <a:extLst>
              <a:ext uri="{FF2B5EF4-FFF2-40B4-BE49-F238E27FC236}">
                <a16:creationId xmlns:a16="http://schemas.microsoft.com/office/drawing/2014/main" id="{E74CA599-59E6-8A3F-B6B7-10B77078970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39978" y="3551864"/>
            <a:ext cx="403200" cy="403200"/>
          </a:xfrm>
          <a:prstGeom prst="rect">
            <a:avLst/>
          </a:prstGeom>
        </p:spPr>
      </p:pic>
      <p:pic>
        <p:nvPicPr>
          <p:cNvPr id="7" name="Graphique 6">
            <a:extLst>
              <a:ext uri="{FF2B5EF4-FFF2-40B4-BE49-F238E27FC236}">
                <a16:creationId xmlns:a16="http://schemas.microsoft.com/office/drawing/2014/main" id="{459FEC4D-65F0-E140-D5E6-104DF54B9FF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93443" y="3551864"/>
            <a:ext cx="403200" cy="403200"/>
          </a:xfrm>
          <a:prstGeom prst="rect">
            <a:avLst/>
          </a:prstGeom>
        </p:spPr>
      </p:pic>
      <p:pic>
        <p:nvPicPr>
          <p:cNvPr id="8" name="Graphique 7">
            <a:extLst>
              <a:ext uri="{FF2B5EF4-FFF2-40B4-BE49-F238E27FC236}">
                <a16:creationId xmlns:a16="http://schemas.microsoft.com/office/drawing/2014/main" id="{65326632-9372-C027-28A0-DEE0E0A9231C}"/>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446908" y="3551864"/>
            <a:ext cx="403200" cy="403200"/>
          </a:xfrm>
          <a:prstGeom prst="rect">
            <a:avLst/>
          </a:prstGeom>
        </p:spPr>
      </p:pic>
      <p:pic>
        <p:nvPicPr>
          <p:cNvPr id="9" name="Graphique 8">
            <a:extLst>
              <a:ext uri="{FF2B5EF4-FFF2-40B4-BE49-F238E27FC236}">
                <a16:creationId xmlns:a16="http://schemas.microsoft.com/office/drawing/2014/main" id="{AD1B1300-1194-AA6C-748B-241488B50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009899" y="3551864"/>
            <a:ext cx="403200" cy="403200"/>
          </a:xfrm>
          <a:prstGeom prst="rect">
            <a:avLst/>
          </a:prstGeom>
        </p:spPr>
      </p:pic>
    </p:spTree>
    <p:extLst>
      <p:ext uri="{BB962C8B-B14F-4D97-AF65-F5344CB8AC3E}">
        <p14:creationId xmlns:p14="http://schemas.microsoft.com/office/powerpoint/2010/main" val="2466675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14CA5-4E35-D042-B756-E2812C92896F}"/>
              </a:ext>
            </a:extLst>
          </p:cNvPr>
          <p:cNvSpPr/>
          <p:nvPr userDrawn="1"/>
        </p:nvSpPr>
        <p:spPr>
          <a:xfrm>
            <a:off x="0" y="0"/>
            <a:ext cx="12192000" cy="5855793"/>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3" name="Espace réservé du numéro de diapositive 2">
            <a:extLst>
              <a:ext uri="{FF2B5EF4-FFF2-40B4-BE49-F238E27FC236}">
                <a16:creationId xmlns:a16="http://schemas.microsoft.com/office/drawing/2014/main" id="{D064BF63-D160-A24B-A76F-DBB6A7A494E4}"/>
              </a:ext>
            </a:extLst>
          </p:cNvPr>
          <p:cNvSpPr>
            <a:spLocks noGrp="1"/>
          </p:cNvSpPr>
          <p:nvPr>
            <p:ph type="sldNum" sz="quarter" idx="10"/>
          </p:nvPr>
        </p:nvSpPr>
        <p:spPr/>
        <p:txBody>
          <a:bodyPr/>
          <a:lstStyle/>
          <a:p>
            <a:fld id="{C99C7610-FA34-7F4B-8856-BE296B8E2362}" type="slidenum">
              <a:rPr lang="fr-CA" smtClean="0"/>
              <a:pPr/>
              <a:t>‹N°›</a:t>
            </a:fld>
            <a:endParaRPr lang="fr-CA" dirty="0"/>
          </a:p>
        </p:txBody>
      </p:sp>
      <p:sp>
        <p:nvSpPr>
          <p:cNvPr id="5" name="Text Placeholder 3">
            <a:extLst>
              <a:ext uri="{FF2B5EF4-FFF2-40B4-BE49-F238E27FC236}">
                <a16:creationId xmlns:a16="http://schemas.microsoft.com/office/drawing/2014/main" id="{F3C1FB3F-B782-D34F-AF55-11DC9B0659B0}"/>
              </a:ext>
            </a:extLst>
          </p:cNvPr>
          <p:cNvSpPr>
            <a:spLocks noGrp="1"/>
          </p:cNvSpPr>
          <p:nvPr>
            <p:ph type="body" sz="half" idx="2" hasCustomPrompt="1"/>
          </p:nvPr>
        </p:nvSpPr>
        <p:spPr>
          <a:xfrm>
            <a:off x="658813" y="692150"/>
            <a:ext cx="9650412" cy="4552025"/>
          </a:xfrm>
        </p:spPr>
        <p:txBody>
          <a:bodyPr anchor="ctr" anchorCtr="0">
            <a:normAutofit/>
          </a:bodyPr>
          <a:lstStyle>
            <a:lvl1pPr marL="0" indent="0" algn="ctr">
              <a:buNone/>
              <a:defRPr sz="4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Insérer une citation </a:t>
            </a:r>
            <a:br>
              <a:rPr lang="fr-FR" dirty="0"/>
            </a:br>
            <a:r>
              <a:rPr lang="fr-FR" dirty="0"/>
              <a:t>ou un fait marquant </a:t>
            </a:r>
            <a:br>
              <a:rPr lang="fr-FR" dirty="0"/>
            </a:br>
            <a:r>
              <a:rPr lang="fr-FR" dirty="0"/>
              <a:t>sur lequel on veut </a:t>
            </a:r>
            <a:br>
              <a:rPr lang="fr-FR" dirty="0"/>
            </a:br>
            <a:r>
              <a:rPr lang="fr-FR" dirty="0"/>
              <a:t>mettre l’accent</a:t>
            </a:r>
          </a:p>
        </p:txBody>
      </p:sp>
      <p:sp>
        <p:nvSpPr>
          <p:cNvPr id="7" name="Rectangle 6">
            <a:extLst>
              <a:ext uri="{FF2B5EF4-FFF2-40B4-BE49-F238E27FC236}">
                <a16:creationId xmlns:a16="http://schemas.microsoft.com/office/drawing/2014/main" id="{3005749A-05C3-1744-81D7-7440A9BB172B}"/>
              </a:ext>
            </a:extLst>
          </p:cNvPr>
          <p:cNvSpPr/>
          <p:nvPr userDrawn="1"/>
        </p:nvSpPr>
        <p:spPr>
          <a:xfrm>
            <a:off x="6095999" y="5795238"/>
            <a:ext cx="3449691" cy="1062762"/>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Tree>
    <p:extLst>
      <p:ext uri="{BB962C8B-B14F-4D97-AF65-F5344CB8AC3E}">
        <p14:creationId xmlns:p14="http://schemas.microsoft.com/office/powerpoint/2010/main" val="3347877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ita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014CA5-4E35-D042-B756-E2812C92896F}"/>
              </a:ext>
            </a:extLst>
          </p:cNvPr>
          <p:cNvSpPr/>
          <p:nvPr userDrawn="1"/>
        </p:nvSpPr>
        <p:spPr>
          <a:xfrm>
            <a:off x="0" y="0"/>
            <a:ext cx="12192000" cy="566102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5" name="Text Placeholder 3">
            <a:extLst>
              <a:ext uri="{FF2B5EF4-FFF2-40B4-BE49-F238E27FC236}">
                <a16:creationId xmlns:a16="http://schemas.microsoft.com/office/drawing/2014/main" id="{F3C1FB3F-B782-D34F-AF55-11DC9B0659B0}"/>
              </a:ext>
            </a:extLst>
          </p:cNvPr>
          <p:cNvSpPr>
            <a:spLocks noGrp="1"/>
          </p:cNvSpPr>
          <p:nvPr>
            <p:ph type="body" sz="half" idx="2" hasCustomPrompt="1"/>
          </p:nvPr>
        </p:nvSpPr>
        <p:spPr>
          <a:xfrm>
            <a:off x="658813" y="692150"/>
            <a:ext cx="11053762" cy="4968875"/>
          </a:xfrm>
        </p:spPr>
        <p:txBody>
          <a:bodyPr anchor="ctr" anchorCtr="0">
            <a:normAutofit/>
          </a:bodyPr>
          <a:lstStyle>
            <a:lvl1pPr marL="0" indent="0" algn="ctr">
              <a:buNone/>
              <a:defRPr sz="6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Insérer une citation </a:t>
            </a:r>
            <a:br>
              <a:rPr lang="fr-FR" dirty="0"/>
            </a:br>
            <a:r>
              <a:rPr lang="fr-FR" dirty="0"/>
              <a:t>ou un fait marquant </a:t>
            </a:r>
            <a:br>
              <a:rPr lang="fr-FR" dirty="0"/>
            </a:br>
            <a:r>
              <a:rPr lang="fr-FR" dirty="0"/>
              <a:t>sur lequel on veut </a:t>
            </a:r>
            <a:br>
              <a:rPr lang="fr-FR" dirty="0"/>
            </a:br>
            <a:r>
              <a:rPr lang="fr-FR" dirty="0"/>
              <a:t>mettre l’accent</a:t>
            </a:r>
          </a:p>
        </p:txBody>
      </p:sp>
      <p:sp>
        <p:nvSpPr>
          <p:cNvPr id="7" name="Rectangle 6">
            <a:extLst>
              <a:ext uri="{FF2B5EF4-FFF2-40B4-BE49-F238E27FC236}">
                <a16:creationId xmlns:a16="http://schemas.microsoft.com/office/drawing/2014/main" id="{3005749A-05C3-1744-81D7-7440A9BB172B}"/>
              </a:ext>
            </a:extLst>
          </p:cNvPr>
          <p:cNvSpPr/>
          <p:nvPr userDrawn="1"/>
        </p:nvSpPr>
        <p:spPr>
          <a:xfrm>
            <a:off x="7067550" y="5661025"/>
            <a:ext cx="1620838"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Tree>
    <p:extLst>
      <p:ext uri="{BB962C8B-B14F-4D97-AF65-F5344CB8AC3E}">
        <p14:creationId xmlns:p14="http://schemas.microsoft.com/office/powerpoint/2010/main" val="82917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des matières">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a:lvl1pPr>
          </a:lstStyle>
          <a:p>
            <a:fld id="{D7676641-E93E-BF4A-8449-7861ED7ABF43}" type="slidenum">
              <a:rPr lang="fr-CA" smtClean="0"/>
              <a:pPr/>
              <a:t>‹N°›</a:t>
            </a:fld>
            <a:endParaRPr lang="fr-CA" dirty="0"/>
          </a:p>
        </p:txBody>
      </p:sp>
      <p:sp>
        <p:nvSpPr>
          <p:cNvPr id="8" name="Content Placeholder 2"/>
          <p:cNvSpPr>
            <a:spLocks noGrp="1"/>
          </p:cNvSpPr>
          <p:nvPr>
            <p:ph idx="12" hasCustomPrompt="1"/>
          </p:nvPr>
        </p:nvSpPr>
        <p:spPr>
          <a:xfrm>
            <a:off x="7067550" y="1449388"/>
            <a:ext cx="4645025" cy="4211637"/>
          </a:xfrm>
        </p:spPr>
        <p:txBody>
          <a:bodyPr wrap="square"/>
          <a:lstStyle>
            <a:lvl1pPr marL="0" indent="0">
              <a:buFont typeface="Arial" panose="020B0604020202020204" pitchFamily="34" charset="0"/>
              <a:buNone/>
              <a:tabLst/>
              <a:defRPr baseline="0"/>
            </a:lvl1pPr>
            <a:lvl2pPr marL="355600" indent="-355600">
              <a:buClr>
                <a:srgbClr val="000000"/>
              </a:buClr>
              <a:buFont typeface="+mj-lt"/>
              <a:buAutoNum type="arabicPeriod"/>
              <a:tabLst/>
              <a:defRPr/>
            </a:lvl2pPr>
            <a:lvl3pPr marL="660400" indent="-304800">
              <a:buClr>
                <a:srgbClr val="003DA5"/>
              </a:buClr>
              <a:buFont typeface="Arial" panose="020B0604020202020204" pitchFamily="34" charset="0"/>
              <a:buChar char="•"/>
              <a:tabLst/>
              <a:defRPr/>
            </a:lvl3pPr>
            <a:lvl4pPr marL="1371600" indent="0">
              <a:buNone/>
              <a:defRPr/>
            </a:lvl4pPr>
            <a:lvl5pPr>
              <a:defRPr/>
            </a:lvl5pPr>
          </a:lstStyle>
          <a:p>
            <a:pPr lvl="0"/>
            <a:r>
              <a:rPr lang="fr-FR" dirty="0"/>
              <a:t>Liste niveau 1</a:t>
            </a:r>
          </a:p>
          <a:p>
            <a:pPr lvl="1"/>
            <a:r>
              <a:rPr lang="fr-FR" dirty="0"/>
              <a:t>Liste niveau 2</a:t>
            </a:r>
          </a:p>
        </p:txBody>
      </p:sp>
      <p:sp>
        <p:nvSpPr>
          <p:cNvPr id="3" name="ZoneTexte 2">
            <a:extLst>
              <a:ext uri="{FF2B5EF4-FFF2-40B4-BE49-F238E27FC236}">
                <a16:creationId xmlns:a16="http://schemas.microsoft.com/office/drawing/2014/main" id="{BBE4FC4E-2B4A-A544-B27B-F22D3EF59E09}"/>
              </a:ext>
            </a:extLst>
          </p:cNvPr>
          <p:cNvSpPr txBox="1"/>
          <p:nvPr userDrawn="1"/>
        </p:nvSpPr>
        <p:spPr>
          <a:xfrm>
            <a:off x="658812" y="1355119"/>
            <a:ext cx="6157913" cy="1938992"/>
          </a:xfrm>
          <a:prstGeom prst="rect">
            <a:avLst/>
          </a:prstGeom>
          <a:noFill/>
        </p:spPr>
        <p:txBody>
          <a:bodyPr wrap="square" rtlCol="0">
            <a:spAutoFit/>
          </a:bodyPr>
          <a:lstStyle/>
          <a:p>
            <a:r>
              <a:rPr lang="fr-FR" sz="6000" b="0" i="0" dirty="0">
                <a:solidFill>
                  <a:srgbClr val="003DA5"/>
                </a:solidFill>
                <a:latin typeface="Arial Regular"/>
              </a:rPr>
              <a:t>Table des</a:t>
            </a:r>
            <a:br>
              <a:rPr lang="fr-FR" sz="6000" b="0" i="0" dirty="0">
                <a:solidFill>
                  <a:srgbClr val="003DA5"/>
                </a:solidFill>
                <a:latin typeface="Arial Regular"/>
              </a:rPr>
            </a:br>
            <a:r>
              <a:rPr lang="fr-FR" sz="6000" b="0" i="0" dirty="0">
                <a:solidFill>
                  <a:srgbClr val="003DA5"/>
                </a:solidFill>
                <a:latin typeface="Arial Regular"/>
              </a:rPr>
              <a:t>matières</a:t>
            </a:r>
            <a:endParaRPr lang="fr-CA" sz="6000" b="0" i="0" dirty="0">
              <a:solidFill>
                <a:srgbClr val="003DA5"/>
              </a:solidFill>
              <a:latin typeface="Arial Regular"/>
            </a:endParaRPr>
          </a:p>
        </p:txBody>
      </p:sp>
    </p:spTree>
    <p:extLst>
      <p:ext uri="{BB962C8B-B14F-4D97-AF65-F5344CB8AC3E}">
        <p14:creationId xmlns:p14="http://schemas.microsoft.com/office/powerpoint/2010/main" val="2938516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9D8C3C8C-31A8-724E-9441-0085E6CE5F5B}"/>
              </a:ext>
            </a:extLst>
          </p:cNvPr>
          <p:cNvGrpSpPr/>
          <p:nvPr userDrawn="1"/>
        </p:nvGrpSpPr>
        <p:grpSpPr>
          <a:xfrm>
            <a:off x="0" y="-3073"/>
            <a:ext cx="12192000" cy="4108347"/>
            <a:chOff x="0" y="-3073"/>
            <a:chExt cx="12192000" cy="4108347"/>
          </a:xfrm>
        </p:grpSpPr>
        <p:sp>
          <p:nvSpPr>
            <p:cNvPr id="15" name="Rectangle 14">
              <a:extLst>
                <a:ext uri="{FF2B5EF4-FFF2-40B4-BE49-F238E27FC236}">
                  <a16:creationId xmlns:a16="http://schemas.microsoft.com/office/drawing/2014/main" id="{88AEC35B-AA27-2B4D-BD80-D0136AA936C9}"/>
                </a:ext>
              </a:extLst>
            </p:cNvPr>
            <p:cNvSpPr/>
            <p:nvPr userDrawn="1"/>
          </p:nvSpPr>
          <p:spPr>
            <a:xfrm>
              <a:off x="8688388" y="-3073"/>
              <a:ext cx="3503612"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16" name="Rectangle 15">
              <a:extLst>
                <a:ext uri="{FF2B5EF4-FFF2-40B4-BE49-F238E27FC236}">
                  <a16:creationId xmlns:a16="http://schemas.microsoft.com/office/drawing/2014/main" id="{1A904621-30F8-B74E-9955-991CF9684BC7}"/>
                </a:ext>
              </a:extLst>
            </p:cNvPr>
            <p:cNvSpPr/>
            <p:nvPr userDrawn="1"/>
          </p:nvSpPr>
          <p:spPr>
            <a:xfrm>
              <a:off x="0" y="-3073"/>
              <a:ext cx="7071360" cy="4108347"/>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grpSp>
      <p:sp>
        <p:nvSpPr>
          <p:cNvPr id="3" name="Text Placeholder 2"/>
          <p:cNvSpPr>
            <a:spLocks noGrp="1"/>
          </p:cNvSpPr>
          <p:nvPr>
            <p:ph type="body" idx="1" hasCustomPrompt="1"/>
          </p:nvPr>
        </p:nvSpPr>
        <p:spPr>
          <a:xfrm>
            <a:off x="658813" y="2708275"/>
            <a:ext cx="6412547" cy="1396999"/>
          </a:xfrm>
        </p:spPr>
        <p:txBody>
          <a:bodyPr>
            <a:normAutofit/>
          </a:bodyPr>
          <a:lstStyle>
            <a:lvl1pPr marL="0" indent="0" algn="l">
              <a:spcAft>
                <a:spcPts val="0"/>
              </a:spcAft>
              <a:buNone/>
              <a:defRPr sz="40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Texte, texte, texte</a:t>
            </a:r>
          </a:p>
        </p:txBody>
      </p:sp>
      <p:pic>
        <p:nvPicPr>
          <p:cNvPr id="17" name="Image 16">
            <a:extLst>
              <a:ext uri="{FF2B5EF4-FFF2-40B4-BE49-F238E27FC236}">
                <a16:creationId xmlns:a16="http://schemas.microsoft.com/office/drawing/2014/main" id="{A00E96B1-5DB5-4346-9359-5FCE738EBF67}"/>
              </a:ext>
            </a:extLst>
          </p:cNvPr>
          <p:cNvPicPr>
            <a:picLocks noChangeAspect="1"/>
          </p:cNvPicPr>
          <p:nvPr userDrawn="1"/>
        </p:nvPicPr>
        <p:blipFill>
          <a:blip r:embed="rId2"/>
          <a:stretch>
            <a:fillRect/>
          </a:stretch>
        </p:blipFill>
        <p:spPr>
          <a:xfrm>
            <a:off x="9568767" y="921100"/>
            <a:ext cx="1739313" cy="2327938"/>
          </a:xfrm>
          <a:prstGeom prst="rect">
            <a:avLst/>
          </a:prstGeom>
        </p:spPr>
      </p:pic>
      <p:sp>
        <p:nvSpPr>
          <p:cNvPr id="2" name="Title 1"/>
          <p:cNvSpPr>
            <a:spLocks noGrp="1"/>
          </p:cNvSpPr>
          <p:nvPr>
            <p:ph type="title" hasCustomPrompt="1"/>
          </p:nvPr>
        </p:nvSpPr>
        <p:spPr>
          <a:xfrm>
            <a:off x="658813" y="706368"/>
            <a:ext cx="6421086" cy="2001907"/>
          </a:xfrm>
        </p:spPr>
        <p:txBody>
          <a:bodyPr anchor="t">
            <a:normAutofit/>
          </a:bodyPr>
          <a:lstStyle>
            <a:lvl1pPr algn="l">
              <a:defRPr sz="6000" b="0">
                <a:solidFill>
                  <a:schemeClr val="bg1"/>
                </a:solidFill>
              </a:defRPr>
            </a:lvl1pPr>
          </a:lstStyle>
          <a:p>
            <a:r>
              <a:rPr lang="fr-FR" dirty="0"/>
              <a:t>Titre de la diapositive</a:t>
            </a:r>
            <a:endParaRPr lang="en-US" dirty="0"/>
          </a:p>
        </p:txBody>
      </p:sp>
    </p:spTree>
    <p:extLst>
      <p:ext uri="{BB962C8B-B14F-4D97-AF65-F5344CB8AC3E}">
        <p14:creationId xmlns:p14="http://schemas.microsoft.com/office/powerpoint/2010/main" val="3981195435"/>
      </p:ext>
    </p:extLst>
  </p:cSld>
  <p:clrMapOvr>
    <a:masterClrMapping/>
  </p:clrMapOvr>
  <p:extLst>
    <p:ext uri="{DCECCB84-F9BA-43D5-87BE-67443E8EF086}">
      <p15:sldGuideLst xmlns:p15="http://schemas.microsoft.com/office/powerpoint/2012/main">
        <p15:guide id="1" orient="horz" pos="170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449388"/>
            <a:ext cx="11053762" cy="4211637"/>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Tree>
    <p:extLst>
      <p:ext uri="{BB962C8B-B14F-4D97-AF65-F5344CB8AC3E}">
        <p14:creationId xmlns:p14="http://schemas.microsoft.com/office/powerpoint/2010/main" val="2184390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2 Niv. et contenu ">
    <p:spTree>
      <p:nvGrpSpPr>
        <p:cNvPr id="1" name=""/>
        <p:cNvGrpSpPr/>
        <p:nvPr/>
      </p:nvGrpSpPr>
      <p:grpSpPr>
        <a:xfrm>
          <a:off x="0" y="0"/>
          <a:ext cx="0" cy="0"/>
          <a:chOff x="0" y="0"/>
          <a:chExt cx="0" cy="0"/>
        </a:xfrm>
      </p:grpSpPr>
      <p:sp>
        <p:nvSpPr>
          <p:cNvPr id="5" name="Text Placeholder 2"/>
          <p:cNvSpPr>
            <a:spLocks noGrp="1"/>
          </p:cNvSpPr>
          <p:nvPr>
            <p:ph type="body" idx="11" hasCustomPrompt="1"/>
          </p:nvPr>
        </p:nvSpPr>
        <p:spPr>
          <a:xfrm>
            <a:off x="658813" y="1457602"/>
            <a:ext cx="1105537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7198" y="1916114"/>
            <a:ext cx="11055377"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Tree>
    <p:extLst>
      <p:ext uri="{BB962C8B-B14F-4D97-AF65-F5344CB8AC3E}">
        <p14:creationId xmlns:p14="http://schemas.microsoft.com/office/powerpoint/2010/main" val="144334173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7199" y="188914"/>
            <a:ext cx="10226700" cy="1008062"/>
          </a:xfrm>
        </p:spPr>
        <p:txBody>
          <a:bodyPr anchor="b"/>
          <a:lstStyle>
            <a:lvl1pPr>
              <a:defRPr/>
            </a:lvl1pPr>
          </a:lstStyle>
          <a:p>
            <a:r>
              <a:rPr lang="fr-FR" dirty="0"/>
              <a:t>TITRE DE LA DIAPOSITIVE</a:t>
            </a:r>
            <a:endParaRPr lang="en-US" dirty="0"/>
          </a:p>
        </p:txBody>
      </p:sp>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8" name="Content Placeholder 2"/>
          <p:cNvSpPr>
            <a:spLocks noGrp="1"/>
          </p:cNvSpPr>
          <p:nvPr>
            <p:ph idx="12" hasCustomPrompt="1"/>
          </p:nvPr>
        </p:nvSpPr>
        <p:spPr>
          <a:xfrm>
            <a:off x="658814" y="1916113"/>
            <a:ext cx="6157911"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hasCustomPrompt="1"/>
          </p:nvPr>
        </p:nvSpPr>
        <p:spPr>
          <a:xfrm>
            <a:off x="7067550" y="1916113"/>
            <a:ext cx="4645026" cy="3744912"/>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r>
              <a:rPr lang="fr-FR" dirty="0"/>
              <a:t>Liste niveau 1</a:t>
            </a:r>
          </a:p>
          <a:p>
            <a:pPr lvl="1"/>
            <a:r>
              <a:rPr lang="fr-FR" dirty="0"/>
              <a:t>Liste niveau 2</a:t>
            </a:r>
          </a:p>
          <a:p>
            <a:pPr lvl="2"/>
            <a:r>
              <a:rPr lang="fr-FR" dirty="0"/>
              <a:t>Liste niveau 3</a:t>
            </a:r>
          </a:p>
          <a:p>
            <a:pPr lvl="3"/>
            <a:r>
              <a:rPr lang="fr-FR" dirty="0"/>
              <a:t>Liste niveau 4</a:t>
            </a:r>
          </a:p>
          <a:p>
            <a:pPr lvl="0"/>
            <a:endParaRPr lang="fr-FR" dirty="0"/>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4" y="1457602"/>
            <a:ext cx="6157912"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9" name="Text Placeholder 2">
            <a:extLst>
              <a:ext uri="{FF2B5EF4-FFF2-40B4-BE49-F238E27FC236}">
                <a16:creationId xmlns:a16="http://schemas.microsoft.com/office/drawing/2014/main" id="{8BE0B658-DF8B-ED40-BDC6-97192C968B8A}"/>
              </a:ext>
            </a:extLst>
          </p:cNvPr>
          <p:cNvSpPr>
            <a:spLocks noGrp="1"/>
          </p:cNvSpPr>
          <p:nvPr>
            <p:ph type="body" idx="14" hasCustomPrompt="1"/>
          </p:nvPr>
        </p:nvSpPr>
        <p:spPr>
          <a:xfrm>
            <a:off x="7067550" y="1457602"/>
            <a:ext cx="4645026" cy="458511"/>
          </a:xfrm>
        </p:spPr>
        <p:txBody>
          <a:bodyPr anchor="t">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Tree>
    <p:extLst>
      <p:ext uri="{BB962C8B-B14F-4D97-AF65-F5344CB8AC3E}">
        <p14:creationId xmlns:p14="http://schemas.microsoft.com/office/powerpoint/2010/main" val="27595511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légende et visuel">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D6F84A91-C4E5-461B-B44C-88336EC44C9C}" type="slidenum">
              <a:rPr lang="fr-CA" smtClean="0"/>
              <a:t>‹N°›</a:t>
            </a:fld>
            <a:endParaRPr lang="fr-CA"/>
          </a:p>
        </p:txBody>
      </p:sp>
      <p:sp>
        <p:nvSpPr>
          <p:cNvPr id="7" name="Content Placeholder 2">
            <a:extLst>
              <a:ext uri="{FF2B5EF4-FFF2-40B4-BE49-F238E27FC236}">
                <a16:creationId xmlns:a16="http://schemas.microsoft.com/office/drawing/2014/main" id="{A7E6A98A-8801-E841-978E-6FFD99FABD70}"/>
              </a:ext>
            </a:extLst>
          </p:cNvPr>
          <p:cNvSpPr>
            <a:spLocks noGrp="1"/>
          </p:cNvSpPr>
          <p:nvPr>
            <p:ph idx="13"/>
          </p:nvPr>
        </p:nvSpPr>
        <p:spPr>
          <a:xfrm>
            <a:off x="4518025" y="1449388"/>
            <a:ext cx="7194551" cy="4211637"/>
          </a:xfrm>
        </p:spPr>
        <p:txBody>
          <a:bodyPr wrap="square"/>
          <a:lstStyle>
            <a:lvl1pPr marL="285750" indent="-285750">
              <a:buFont typeface="Arial" panose="020B0604020202020204" pitchFamily="34" charset="0"/>
              <a:buChar char="•"/>
              <a:tabLst/>
              <a:defRPr baseline="0"/>
            </a:lvl1pPr>
            <a:lvl2pPr>
              <a:defRPr/>
            </a:lvl2pPr>
            <a:lvl3pPr>
              <a:defRPr/>
            </a:lvl3pPr>
            <a:lvl4pPr>
              <a:defRPr/>
            </a:lvl4pPr>
            <a:lvl5pPr>
              <a:defRPr/>
            </a:lvl5pPr>
          </a:lstStyle>
          <a:p>
            <a:pPr lvl="0"/>
            <a:endParaRPr lang="fr-FR" dirty="0"/>
          </a:p>
        </p:txBody>
      </p:sp>
      <p:sp>
        <p:nvSpPr>
          <p:cNvPr id="6" name="Text Placeholder 2">
            <a:extLst>
              <a:ext uri="{FF2B5EF4-FFF2-40B4-BE49-F238E27FC236}">
                <a16:creationId xmlns:a16="http://schemas.microsoft.com/office/drawing/2014/main" id="{B918B95E-5381-D546-8F0D-E3218833D840}"/>
              </a:ext>
            </a:extLst>
          </p:cNvPr>
          <p:cNvSpPr>
            <a:spLocks noGrp="1"/>
          </p:cNvSpPr>
          <p:nvPr>
            <p:ph type="body" idx="11" hasCustomPrompt="1"/>
          </p:nvPr>
        </p:nvSpPr>
        <p:spPr>
          <a:xfrm>
            <a:off x="658812" y="188914"/>
            <a:ext cx="10225087" cy="1008062"/>
          </a:xfrm>
        </p:spPr>
        <p:txBody>
          <a:bodyPr anchor="b">
            <a:noAutofit/>
          </a:bodyPr>
          <a:lstStyle>
            <a:lvl1pPr marL="0" indent="0">
              <a:lnSpc>
                <a:spcPct val="100000"/>
              </a:lnSpc>
              <a:spcAft>
                <a:spcPts val="0"/>
              </a:spcAft>
              <a:buNone/>
              <a:defRPr sz="2800" b="1">
                <a:solidFill>
                  <a:srgbClr val="5374B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Titre niveau 2</a:t>
            </a:r>
          </a:p>
        </p:txBody>
      </p:sp>
      <p:sp>
        <p:nvSpPr>
          <p:cNvPr id="10" name="Text Placeholder 3">
            <a:extLst>
              <a:ext uri="{FF2B5EF4-FFF2-40B4-BE49-F238E27FC236}">
                <a16:creationId xmlns:a16="http://schemas.microsoft.com/office/drawing/2014/main" id="{0164E51C-93AC-B74C-AF49-0B7A3CE8B326}"/>
              </a:ext>
            </a:extLst>
          </p:cNvPr>
          <p:cNvSpPr>
            <a:spLocks noGrp="1"/>
          </p:cNvSpPr>
          <p:nvPr>
            <p:ph type="body" sz="half" idx="2" hasCustomPrompt="1"/>
          </p:nvPr>
        </p:nvSpPr>
        <p:spPr>
          <a:xfrm>
            <a:off x="658813" y="1449388"/>
            <a:ext cx="3608387" cy="4211637"/>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Texte - Légende</a:t>
            </a:r>
          </a:p>
        </p:txBody>
      </p:sp>
    </p:spTree>
    <p:extLst>
      <p:ext uri="{BB962C8B-B14F-4D97-AF65-F5344CB8AC3E}">
        <p14:creationId xmlns:p14="http://schemas.microsoft.com/office/powerpoint/2010/main" val="41113357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able des matières">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a:lvl1pPr>
          </a:lstStyle>
          <a:p>
            <a:fld id="{D7676641-E93E-BF4A-8449-7861ED7ABF43}" type="slidenum">
              <a:rPr lang="fr-CA" smtClean="0"/>
              <a:pPr/>
              <a:t>‹N°›</a:t>
            </a:fld>
            <a:endParaRPr lang="fr-CA" dirty="0"/>
          </a:p>
        </p:txBody>
      </p:sp>
      <p:sp>
        <p:nvSpPr>
          <p:cNvPr id="2" name="Rectangle 1">
            <a:extLst>
              <a:ext uri="{FF2B5EF4-FFF2-40B4-BE49-F238E27FC236}">
                <a16:creationId xmlns:a16="http://schemas.microsoft.com/office/drawing/2014/main" id="{CAE4D237-94BA-B545-9506-F08F63475865}"/>
              </a:ext>
            </a:extLst>
          </p:cNvPr>
          <p:cNvSpPr/>
          <p:nvPr userDrawn="1"/>
        </p:nvSpPr>
        <p:spPr>
          <a:xfrm>
            <a:off x="6816725" y="5661025"/>
            <a:ext cx="2115240" cy="11969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3179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199" y="188914"/>
            <a:ext cx="10226700" cy="1008062"/>
          </a:xfrm>
          <a:prstGeom prst="rect">
            <a:avLst/>
          </a:prstGeom>
        </p:spPr>
        <p:txBody>
          <a:bodyPr vert="horz" lIns="91440" tIns="45720" rIns="91440" bIns="45720" rtlCol="0" anchor="b">
            <a:normAutofit/>
          </a:bodyPr>
          <a:lstStyle/>
          <a:p>
            <a:r>
              <a:rPr lang="fr-FR" dirty="0"/>
              <a:t>TITRE DE LA DIAPOSITIVE</a:t>
            </a:r>
            <a:endParaRPr lang="en-US" dirty="0"/>
          </a:p>
        </p:txBody>
      </p:sp>
      <p:sp>
        <p:nvSpPr>
          <p:cNvPr id="3" name="Text Placeholder 2"/>
          <p:cNvSpPr>
            <a:spLocks noGrp="1"/>
          </p:cNvSpPr>
          <p:nvPr>
            <p:ph type="body" idx="1"/>
          </p:nvPr>
        </p:nvSpPr>
        <p:spPr>
          <a:xfrm>
            <a:off x="658814" y="1449388"/>
            <a:ext cx="11053762" cy="4211637"/>
          </a:xfrm>
          <a:prstGeom prst="rect">
            <a:avLst/>
          </a:prstGeom>
        </p:spPr>
        <p:txBody>
          <a:bodyPr vert="horz" lIns="91440" tIns="45720" rIns="91440" bIns="45720" rtlCol="0">
            <a:normAutofit/>
          </a:bodyPr>
          <a:lstStyle/>
          <a:p>
            <a:pPr lvl="0"/>
            <a:r>
              <a:rPr lang="fr-FR" dirty="0"/>
              <a:t>Texte Premier niveau</a:t>
            </a:r>
          </a:p>
          <a:p>
            <a:pPr lvl="1"/>
            <a:r>
              <a:rPr lang="fr-FR" dirty="0"/>
              <a:t>Texte Deuxième niveau</a:t>
            </a:r>
          </a:p>
          <a:p>
            <a:pPr lvl="2"/>
            <a:r>
              <a:rPr lang="fr-FR" dirty="0"/>
              <a:t>Texte Troisième niveau</a:t>
            </a:r>
          </a:p>
          <a:p>
            <a:pPr lvl="3"/>
            <a:r>
              <a:rPr lang="fr-FR" dirty="0"/>
              <a:t>Texte Quatrième niveau</a:t>
            </a:r>
          </a:p>
          <a:p>
            <a:pPr lvl="4"/>
            <a:r>
              <a:rPr lang="fr-FR" dirty="0"/>
              <a:t>Texte Cinquième niveau</a:t>
            </a:r>
            <a:endParaRPr lang="en-US" dirty="0"/>
          </a:p>
        </p:txBody>
      </p:sp>
      <p:sp>
        <p:nvSpPr>
          <p:cNvPr id="4" name="Espace réservé du numéro de diapositive 3"/>
          <p:cNvSpPr>
            <a:spLocks noGrp="1"/>
          </p:cNvSpPr>
          <p:nvPr>
            <p:ph type="sldNum" sz="quarter" idx="4"/>
          </p:nvPr>
        </p:nvSpPr>
        <p:spPr>
          <a:xfrm>
            <a:off x="10883899" y="188914"/>
            <a:ext cx="828675" cy="504825"/>
          </a:xfrm>
          <a:prstGeom prst="rect">
            <a:avLst/>
          </a:prstGeom>
        </p:spPr>
        <p:txBody>
          <a:bodyPr vert="horz" lIns="91440" tIns="45720" rIns="91440" bIns="45720" rtlCol="0" anchor="ctr"/>
          <a:lstStyle>
            <a:lvl1pPr algn="r">
              <a:defRPr sz="1400" b="0" i="0">
                <a:solidFill>
                  <a:srgbClr val="5374B0"/>
                </a:solidFill>
                <a:latin typeface="Arial Regular"/>
              </a:defRPr>
            </a:lvl1pPr>
          </a:lstStyle>
          <a:p>
            <a:fld id="{C99C7610-FA34-7F4B-8856-BE296B8E2362}" type="slidenum">
              <a:rPr lang="fr-CA" smtClean="0"/>
              <a:pPr/>
              <a:t>‹N°›</a:t>
            </a:fld>
            <a:endParaRPr lang="fr-CA" dirty="0"/>
          </a:p>
        </p:txBody>
      </p:sp>
      <p:sp>
        <p:nvSpPr>
          <p:cNvPr id="8" name="Rectangle 7">
            <a:extLst>
              <a:ext uri="{FF2B5EF4-FFF2-40B4-BE49-F238E27FC236}">
                <a16:creationId xmlns:a16="http://schemas.microsoft.com/office/drawing/2014/main" id="{1C1FE86A-DA10-FD4F-B3B6-3062A444513E}"/>
              </a:ext>
            </a:extLst>
          </p:cNvPr>
          <p:cNvSpPr/>
          <p:nvPr userDrawn="1"/>
        </p:nvSpPr>
        <p:spPr>
          <a:xfrm>
            <a:off x="8688388" y="5661025"/>
            <a:ext cx="3503612"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sp>
        <p:nvSpPr>
          <p:cNvPr id="9" name="Rectangle 8">
            <a:extLst>
              <a:ext uri="{FF2B5EF4-FFF2-40B4-BE49-F238E27FC236}">
                <a16:creationId xmlns:a16="http://schemas.microsoft.com/office/drawing/2014/main" id="{F44F908E-E37D-F34B-8D62-1A4941E2EB50}"/>
              </a:ext>
            </a:extLst>
          </p:cNvPr>
          <p:cNvSpPr/>
          <p:nvPr userDrawn="1"/>
        </p:nvSpPr>
        <p:spPr>
          <a:xfrm>
            <a:off x="0" y="5661025"/>
            <a:ext cx="7071360" cy="1196975"/>
          </a:xfrm>
          <a:prstGeom prst="rect">
            <a:avLst/>
          </a:prstGeom>
          <a:solidFill>
            <a:srgbClr val="003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0" i="0" dirty="0">
              <a:latin typeface="Arial Regular"/>
            </a:endParaRPr>
          </a:p>
        </p:txBody>
      </p:sp>
      <p:pic>
        <p:nvPicPr>
          <p:cNvPr id="10" name="Graphique 9">
            <a:extLst>
              <a:ext uri="{FF2B5EF4-FFF2-40B4-BE49-F238E27FC236}">
                <a16:creationId xmlns:a16="http://schemas.microsoft.com/office/drawing/2014/main" id="{72E06DDC-EA78-AB44-A5F8-4B8315CBB3FE}"/>
              </a:ext>
            </a:extLst>
          </p:cNvPr>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81118" y="6007100"/>
            <a:ext cx="1692075" cy="506666"/>
          </a:xfrm>
          <a:prstGeom prst="rect">
            <a:avLst/>
          </a:prstGeom>
        </p:spPr>
      </p:pic>
    </p:spTree>
    <p:extLst>
      <p:ext uri="{BB962C8B-B14F-4D97-AF65-F5344CB8AC3E}">
        <p14:creationId xmlns:p14="http://schemas.microsoft.com/office/powerpoint/2010/main" val="2235510819"/>
      </p:ext>
    </p:extLst>
  </p:cSld>
  <p:clrMap bg1="lt1" tx1="dk1" bg2="lt2" tx2="dk2" accent1="accent1" accent2="accent2" accent3="accent3" accent4="accent4" accent5="accent5" accent6="accent6" hlink="hlink" folHlink="folHlink"/>
  <p:sldLayoutIdLst>
    <p:sldLayoutId id="2147483671" r:id="rId1"/>
    <p:sldLayoutId id="2147483687" r:id="rId2"/>
    <p:sldLayoutId id="2147483684" r:id="rId3"/>
    <p:sldLayoutId id="2147483673" r:id="rId4"/>
    <p:sldLayoutId id="2147483672" r:id="rId5"/>
    <p:sldLayoutId id="2147483680" r:id="rId6"/>
    <p:sldLayoutId id="2147483683" r:id="rId7"/>
    <p:sldLayoutId id="2147483686" r:id="rId8"/>
    <p:sldLayoutId id="2147483688" r:id="rId9"/>
    <p:sldLayoutId id="2147483685" r:id="rId10"/>
    <p:sldLayoutId id="2147483689" r:id="rId11"/>
  </p:sldLayoutIdLst>
  <p:hf hdr="0" ftr="0" dt="0"/>
  <p:txStyles>
    <p:titleStyle>
      <a:lvl1pPr algn="l" defTabSz="914400" rtl="0" eaLnBrk="1" latinLnBrk="0" hangingPunct="1">
        <a:lnSpc>
          <a:spcPct val="100000"/>
        </a:lnSpc>
        <a:spcBef>
          <a:spcPct val="0"/>
        </a:spcBef>
        <a:buNone/>
        <a:defRPr sz="3000" b="1" i="0" kern="1200">
          <a:solidFill>
            <a:srgbClr val="003DA5"/>
          </a:solidFill>
          <a:latin typeface="Arial Regular"/>
          <a:ea typeface="+mj-ea"/>
          <a:cs typeface="+mj-cs"/>
        </a:defRPr>
      </a:lvl1pPr>
    </p:titleStyle>
    <p:bodyStyle>
      <a:lvl1pPr marL="2286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800" b="0" i="0" kern="1200" baseline="0">
          <a:solidFill>
            <a:srgbClr val="003DA5"/>
          </a:solidFill>
          <a:latin typeface="Arial Regular"/>
          <a:ea typeface="+mn-ea"/>
          <a:cs typeface="+mn-cs"/>
        </a:defRPr>
      </a:lvl1pPr>
      <a:lvl2pPr marL="685800" indent="-228600" algn="l" defTabSz="914400" rtl="0" eaLnBrk="1" latinLnBrk="0" hangingPunct="1">
        <a:lnSpc>
          <a:spcPct val="100000"/>
        </a:lnSpc>
        <a:spcBef>
          <a:spcPts val="0"/>
        </a:spcBef>
        <a:spcAft>
          <a:spcPts val="400"/>
        </a:spcAft>
        <a:buClr>
          <a:srgbClr val="003DA5"/>
        </a:buClr>
        <a:buFont typeface="Arial" panose="020B0604020202020204" pitchFamily="34" charset="0"/>
        <a:buChar char="•"/>
        <a:defRPr sz="2400" b="0" i="0" kern="1200">
          <a:solidFill>
            <a:srgbClr val="000000"/>
          </a:solidFill>
          <a:latin typeface="Arial Regular"/>
          <a:ea typeface="+mn-ea"/>
          <a:cs typeface="+mn-cs"/>
        </a:defRPr>
      </a:lvl2pPr>
      <a:lvl3pPr marL="1143000" indent="-228600" algn="l" defTabSz="914400" rtl="0" eaLnBrk="1" latinLnBrk="0" hangingPunct="1">
        <a:lnSpc>
          <a:spcPct val="100000"/>
        </a:lnSpc>
        <a:spcBef>
          <a:spcPts val="0"/>
        </a:spcBef>
        <a:spcAft>
          <a:spcPts val="400"/>
        </a:spcAft>
        <a:buClr>
          <a:srgbClr val="4D75B5"/>
        </a:buClr>
        <a:buFont typeface="Arial" panose="020B0604020202020204" pitchFamily="34" charset="0"/>
        <a:buChar char="•"/>
        <a:defRPr sz="2000" b="0" i="0" kern="1200">
          <a:solidFill>
            <a:srgbClr val="000000"/>
          </a:solidFill>
          <a:latin typeface="Arial Regular"/>
          <a:ea typeface="+mn-ea"/>
          <a:cs typeface="+mn-cs"/>
        </a:defRPr>
      </a:lvl3pPr>
      <a:lvl4pPr marL="1600200" indent="-228600" algn="l" defTabSz="914400" rtl="0" eaLnBrk="1" latinLnBrk="0" hangingPunct="1">
        <a:lnSpc>
          <a:spcPct val="100000"/>
        </a:lnSpc>
        <a:spcBef>
          <a:spcPts val="0"/>
        </a:spcBef>
        <a:spcAft>
          <a:spcPts val="400"/>
        </a:spcAft>
        <a:buClr>
          <a:srgbClr val="7390C1"/>
        </a:buClr>
        <a:buFont typeface="Arial" panose="020B0604020202020204" pitchFamily="34" charset="0"/>
        <a:buChar char="•"/>
        <a:defRPr sz="1800" b="0" i="0" kern="1200">
          <a:solidFill>
            <a:srgbClr val="000000"/>
          </a:solidFill>
          <a:latin typeface="Arial Regular"/>
          <a:ea typeface="+mn-ea"/>
          <a:cs typeface="+mn-cs"/>
        </a:defRPr>
      </a:lvl4pPr>
      <a:lvl5pPr marL="2057400" indent="-228600" algn="l" defTabSz="914400" rtl="0" eaLnBrk="1" latinLnBrk="0" hangingPunct="1">
        <a:lnSpc>
          <a:spcPct val="100000"/>
        </a:lnSpc>
        <a:spcBef>
          <a:spcPts val="0"/>
        </a:spcBef>
        <a:spcAft>
          <a:spcPts val="400"/>
        </a:spcAft>
        <a:buClr>
          <a:srgbClr val="000000"/>
        </a:buClr>
        <a:buFont typeface="Arial" panose="020B0604020202020204" pitchFamily="34" charset="0"/>
        <a:buChar char="•"/>
        <a:defRPr sz="1800" b="0" i="0" kern="1200">
          <a:solidFill>
            <a:srgbClr val="000000"/>
          </a:solidFill>
          <a:latin typeface="Arial Regular"/>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754" userDrawn="1">
          <p15:clr>
            <a:srgbClr val="F26B43"/>
          </p15:clr>
        </p15:guide>
        <p15:guide id="3" orient="horz" pos="3566" userDrawn="1">
          <p15:clr>
            <a:srgbClr val="F26B43"/>
          </p15:clr>
        </p15:guide>
        <p15:guide id="4" pos="7378" userDrawn="1">
          <p15:clr>
            <a:srgbClr val="F26B43"/>
          </p15:clr>
        </p15:guide>
        <p15:guide id="5" pos="415" userDrawn="1">
          <p15:clr>
            <a:srgbClr val="F26B43"/>
          </p15:clr>
        </p15:guide>
        <p15:guide id="6" orient="horz" pos="913" userDrawn="1">
          <p15:clr>
            <a:srgbClr val="F26B43"/>
          </p15:clr>
        </p15:guide>
        <p15:guide id="7" pos="4452" userDrawn="1">
          <p15:clr>
            <a:srgbClr val="F26B43"/>
          </p15:clr>
        </p15:guide>
        <p15:guide id="8" pos="5473" userDrawn="1">
          <p15:clr>
            <a:srgbClr val="F26B43"/>
          </p15:clr>
        </p15:guide>
        <p15:guide id="9" pos="6856" userDrawn="1">
          <p15:clr>
            <a:srgbClr val="F26B43"/>
          </p15:clr>
        </p15:guide>
        <p15:guide id="10" orient="horz" pos="1207" userDrawn="1">
          <p15:clr>
            <a:srgbClr val="F26B43"/>
          </p15:clr>
        </p15:guide>
        <p15:guide id="11" pos="4294" userDrawn="1">
          <p15:clr>
            <a:srgbClr val="F26B43"/>
          </p15:clr>
        </p15:guide>
        <p15:guide id="12" orient="horz" pos="11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22.jpe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23.jp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24.png"/><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5" Type="http://schemas.openxmlformats.org/officeDocument/2006/relationships/image" Target="../media/image25.jpe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26.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7.jpe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28.jpeg"/><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29.png"/><Relationship Id="rId4"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30.jpeg"/><Relationship Id="rId4"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31.png"/><Relationship Id="rId4"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32.jpe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33.jpeg"/><Relationship Id="rId4"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84.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xml"/><Relationship Id="rId7" Type="http://schemas.openxmlformats.org/officeDocument/2006/relationships/tags" Target="../tags/tag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2.svg"/><Relationship Id="rId5" Type="http://schemas.openxmlformats.org/officeDocument/2006/relationships/tags" Target="../tags/tag6.xml"/><Relationship Id="rId10" Type="http://schemas.openxmlformats.org/officeDocument/2006/relationships/image" Target="../media/image1.png"/><Relationship Id="rId4" Type="http://schemas.openxmlformats.org/officeDocument/2006/relationships/tags" Target="../tags/tag5.xml"/><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8.png"/><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9.jpeg"/><Relationship Id="rId4"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0.jpe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21.png"/><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ous-titre 9">
            <a:extLst>
              <a:ext uri="{FF2B5EF4-FFF2-40B4-BE49-F238E27FC236}">
                <a16:creationId xmlns:a16="http://schemas.microsoft.com/office/drawing/2014/main" id="{6AE1966E-2E10-674F-B80C-9A36476C52C4}"/>
              </a:ext>
            </a:extLst>
          </p:cNvPr>
          <p:cNvSpPr>
            <a:spLocks noGrp="1"/>
          </p:cNvSpPr>
          <p:nvPr>
            <p:ph type="subTitle" idx="1"/>
            <p:custDataLst>
              <p:tags r:id="rId1"/>
            </p:custDataLst>
          </p:nvPr>
        </p:nvSpPr>
        <p:spPr/>
        <p:txBody>
          <a:bodyPr/>
          <a:lstStyle/>
          <a:p>
            <a:endParaRPr lang="fr-FR" dirty="0"/>
          </a:p>
        </p:txBody>
      </p:sp>
      <p:pic>
        <p:nvPicPr>
          <p:cNvPr id="27" name="Graphique 26">
            <a:extLst>
              <a:ext uri="{FF2B5EF4-FFF2-40B4-BE49-F238E27FC236}">
                <a16:creationId xmlns:a16="http://schemas.microsoft.com/office/drawing/2014/main" id="{B96D62B8-5ABF-234A-8F81-529319C08F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6486" y="5673772"/>
            <a:ext cx="3256136" cy="975000"/>
          </a:xfrm>
          <a:prstGeom prst="rect">
            <a:avLst/>
          </a:prstGeom>
        </p:spPr>
      </p:pic>
      <p:pic>
        <p:nvPicPr>
          <p:cNvPr id="15" name="Image 14">
            <a:extLst>
              <a:ext uri="{FF2B5EF4-FFF2-40B4-BE49-F238E27FC236}">
                <a16:creationId xmlns:a16="http://schemas.microsoft.com/office/drawing/2014/main" id="{1A7F8DC2-6FBA-E74C-99AB-61DFDAD63A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2373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VOULONS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10</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vert="horz" wrap="square" lIns="91440" tIns="45720" rIns="91440" bIns="45720" rtlCol="0" anchor="t">
            <a:normAutofit/>
          </a:bodyPr>
          <a:lstStyle/>
          <a:p>
            <a:pPr>
              <a:spcAft>
                <a:spcPts val="1600"/>
              </a:spcAft>
            </a:pPr>
            <a:r>
              <a:rPr lang="fr-CA" dirty="0"/>
              <a:t>Faire du Québec la batterie verte </a:t>
            </a:r>
            <a:br>
              <a:rPr lang="fr-CA" dirty="0"/>
            </a:br>
            <a:r>
              <a:rPr lang="fr-CA" dirty="0"/>
              <a:t>du nord-est de l’Amérique;</a:t>
            </a:r>
          </a:p>
          <a:p>
            <a:pPr>
              <a:spcAft>
                <a:spcPts val="1600"/>
              </a:spcAft>
            </a:pPr>
            <a:r>
              <a:rPr lang="fr-CA" dirty="0"/>
              <a:t>Tirer profit de notre hydroélectricité pour électrifier notre économie;</a:t>
            </a:r>
          </a:p>
          <a:p>
            <a:pPr>
              <a:spcAft>
                <a:spcPts val="1600"/>
              </a:spcAft>
            </a:pPr>
            <a:r>
              <a:rPr lang="fr-CA" dirty="0"/>
              <a:t>Devenir un leader dans la production d’énergie renouvelable complémentaire à l’hydroélectricité.</a:t>
            </a:r>
          </a:p>
        </p:txBody>
      </p:sp>
      <p:pic>
        <p:nvPicPr>
          <p:cNvPr id="8" name="Image 7">
            <a:extLst>
              <a:ext uri="{FF2B5EF4-FFF2-40B4-BE49-F238E27FC236}">
                <a16:creationId xmlns:a16="http://schemas.microsoft.com/office/drawing/2014/main" id="{5CA97062-40D7-1842-B0B1-DD5993FFB7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82000" y="1440290"/>
            <a:ext cx="3510000" cy="4224830"/>
          </a:xfrm>
          <a:prstGeom prst="rect">
            <a:avLst/>
          </a:prstGeom>
        </p:spPr>
      </p:pic>
    </p:spTree>
    <p:extLst>
      <p:ext uri="{BB962C8B-B14F-4D97-AF65-F5344CB8AC3E}">
        <p14:creationId xmlns:p14="http://schemas.microsoft.com/office/powerpoint/2010/main" val="353302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FR" dirty="0"/>
              <a:t>NOUS SOMMES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11</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rmAutofit/>
          </a:bodyPr>
          <a:lstStyle/>
          <a:p>
            <a:pPr>
              <a:spcAft>
                <a:spcPts val="1600"/>
              </a:spcAft>
            </a:pPr>
            <a:r>
              <a:rPr lang="fr-CA" dirty="0"/>
              <a:t>Le quatrième producteur mondial d’hydroélectricité : une énergie propre, fiable, abondante et disponible à un coût concurrentiel; </a:t>
            </a:r>
          </a:p>
          <a:p>
            <a:pPr>
              <a:spcAft>
                <a:spcPts val="1600"/>
              </a:spcAft>
            </a:pPr>
            <a:r>
              <a:rPr lang="fr-CA" dirty="0"/>
              <a:t>Reconnus mondialement pour notre savoir-faire dans </a:t>
            </a:r>
            <a:br>
              <a:rPr lang="fr-CA" dirty="0"/>
            </a:br>
            <a:r>
              <a:rPr lang="fr-CA" dirty="0"/>
              <a:t>la production, le transport de l’électricité et le développement </a:t>
            </a:r>
            <a:br>
              <a:rPr lang="fr-CA" dirty="0"/>
            </a:br>
            <a:r>
              <a:rPr lang="fr-CA" dirty="0"/>
              <a:t>de technologies connexes;</a:t>
            </a:r>
          </a:p>
          <a:p>
            <a:pPr>
              <a:spcAft>
                <a:spcPts val="1600"/>
              </a:spcAft>
            </a:pPr>
            <a:r>
              <a:rPr lang="fr-CA" dirty="0"/>
              <a:t>Une expertise de pointe dans le domaine de l’éolien;</a:t>
            </a:r>
          </a:p>
          <a:p>
            <a:pPr>
              <a:spcAft>
                <a:spcPts val="1600"/>
              </a:spcAft>
            </a:pPr>
            <a:r>
              <a:rPr lang="fr-CA" dirty="0"/>
              <a:t>Des filières d’énergie renouvelable en plein essor, dont les bioénergies, l’hydrogène vert et le gaz naturel renouvelable.</a:t>
            </a:r>
          </a:p>
        </p:txBody>
      </p:sp>
    </p:spTree>
    <p:extLst>
      <p:ext uri="{BB962C8B-B14F-4D97-AF65-F5344CB8AC3E}">
        <p14:creationId xmlns:p14="http://schemas.microsoft.com/office/powerpoint/2010/main" val="2674650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NOS AMBITIONS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12</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1205" cy="4211637"/>
          </a:xfrm>
        </p:spPr>
        <p:txBody>
          <a:bodyPr vert="horz" wrap="square" lIns="91440" tIns="45720" rIns="91440" bIns="45720" rtlCol="0" anchor="t">
            <a:normAutofit/>
          </a:bodyPr>
          <a:lstStyle/>
          <a:p>
            <a:pPr>
              <a:spcAft>
                <a:spcPts val="1600"/>
              </a:spcAft>
            </a:pPr>
            <a:r>
              <a:rPr lang="fr-CA" dirty="0"/>
              <a:t>Accroître de </a:t>
            </a:r>
            <a:r>
              <a:rPr lang="fr-CA" b="1" dirty="0"/>
              <a:t>25 %</a:t>
            </a:r>
            <a:r>
              <a:rPr lang="fr-CA" dirty="0"/>
              <a:t> la production totale d’énergie renouvelable </a:t>
            </a:r>
            <a:br>
              <a:rPr lang="fr-CA" dirty="0"/>
            </a:br>
            <a:r>
              <a:rPr lang="fr-CA" dirty="0"/>
              <a:t>au Québec;</a:t>
            </a:r>
          </a:p>
          <a:p>
            <a:pPr>
              <a:spcAft>
                <a:spcPts val="1600"/>
              </a:spcAft>
            </a:pPr>
            <a:r>
              <a:rPr lang="fr-CA" dirty="0"/>
              <a:t>Augmenter de </a:t>
            </a:r>
            <a:r>
              <a:rPr lang="fr-CA" b="1" dirty="0"/>
              <a:t>50 %</a:t>
            </a:r>
            <a:r>
              <a:rPr lang="fr-CA" dirty="0"/>
              <a:t> notre production </a:t>
            </a:r>
            <a:br>
              <a:rPr lang="fr-CA" dirty="0"/>
            </a:br>
            <a:r>
              <a:rPr lang="fr-CA" dirty="0"/>
              <a:t>de bioénergie.</a:t>
            </a:r>
          </a:p>
        </p:txBody>
      </p:sp>
      <p:pic>
        <p:nvPicPr>
          <p:cNvPr id="5" name="Image 4">
            <a:extLst>
              <a:ext uri="{FF2B5EF4-FFF2-40B4-BE49-F238E27FC236}">
                <a16:creationId xmlns:a16="http://schemas.microsoft.com/office/drawing/2014/main" id="{03535B54-3667-6740-81AC-8D80E9743A19}"/>
              </a:ext>
            </a:extLst>
          </p:cNvPr>
          <p:cNvPicPr>
            <a:picLocks noChangeAspect="1"/>
          </p:cNvPicPr>
          <p:nvPr/>
        </p:nvPicPr>
        <p:blipFill>
          <a:blip r:embed="rId5">
            <a:extLst>
              <a:ext uri="{28A0092B-C50C-407E-A947-70E740481C1C}">
                <a14:useLocalDpi xmlns:a14="http://schemas.microsoft.com/office/drawing/2010/main" val="0"/>
              </a:ext>
            </a:extLst>
          </a:blip>
          <a:srcRect l="22488" r="22488"/>
          <a:stretch/>
        </p:blipFill>
        <p:spPr>
          <a:xfrm>
            <a:off x="8682000" y="1448710"/>
            <a:ext cx="3510000" cy="4221479"/>
          </a:xfrm>
          <a:prstGeom prst="rect">
            <a:avLst/>
          </a:prstGeom>
        </p:spPr>
      </p:pic>
    </p:spTree>
    <p:extLst>
      <p:ext uri="{BB962C8B-B14F-4D97-AF65-F5344CB8AC3E}">
        <p14:creationId xmlns:p14="http://schemas.microsoft.com/office/powerpoint/2010/main" val="962701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Électrisant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13</a:t>
            </a:fld>
            <a:endParaRPr lang="fr-CA" dirty="0"/>
          </a:p>
        </p:txBody>
      </p:sp>
      <p:pic>
        <p:nvPicPr>
          <p:cNvPr id="5" name="Image 4">
            <a:extLst>
              <a:ext uri="{FF2B5EF4-FFF2-40B4-BE49-F238E27FC236}">
                <a16:creationId xmlns:a16="http://schemas.microsoft.com/office/drawing/2014/main" id="{62B85F30-D401-0145-AD02-E6EAB517888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742534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FR" dirty="0"/>
              <a:t>NOUS VOULONS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14</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rmAutofit/>
          </a:bodyPr>
          <a:lstStyle/>
          <a:p>
            <a:pPr>
              <a:spcAft>
                <a:spcPts val="1600"/>
              </a:spcAft>
            </a:pPr>
            <a:r>
              <a:rPr lang="fr-CA" dirty="0"/>
              <a:t>Nous appuyer sur l’énergie électrique propre, abondante et abordable dont le Québec dispose pour lancer un grand chantier d’électrification du secteur des transports, des bâtiments et des industries, principaux émetteurs de GES au Québec;</a:t>
            </a:r>
          </a:p>
          <a:p>
            <a:pPr>
              <a:spcAft>
                <a:spcPts val="1600"/>
              </a:spcAft>
            </a:pPr>
            <a:r>
              <a:rPr lang="fr-CA" dirty="0"/>
              <a:t>Continuer à appuyer nos partenaires en Amérique du Nord dans l'atteinte de leurs propres objectifs climatiques avec l'exportation </a:t>
            </a:r>
            <a:br>
              <a:rPr lang="fr-CA" dirty="0"/>
            </a:br>
            <a:r>
              <a:rPr lang="fr-CA" dirty="0"/>
              <a:t>de notre hydroélectricité.</a:t>
            </a:r>
          </a:p>
        </p:txBody>
      </p:sp>
    </p:spTree>
    <p:extLst>
      <p:ext uri="{BB962C8B-B14F-4D97-AF65-F5344CB8AC3E}">
        <p14:creationId xmlns:p14="http://schemas.microsoft.com/office/powerpoint/2010/main" val="374739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a:xfrm>
            <a:off x="657199" y="188914"/>
            <a:ext cx="10226700" cy="1008062"/>
          </a:xfrm>
        </p:spPr>
        <p:txBody>
          <a:bodyPr/>
          <a:lstStyle/>
          <a:p>
            <a:pPr lvl="0"/>
            <a:r>
              <a:rPr lang="fr-CA" dirty="0"/>
              <a:t>NOUS SOMMES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a:xfrm>
            <a:off x="10883899" y="188914"/>
            <a:ext cx="828675" cy="504825"/>
          </a:xfrm>
        </p:spPr>
        <p:txBody>
          <a:bodyPr/>
          <a:lstStyle/>
          <a:p>
            <a:fld id="{D6F84A91-C4E5-461B-B44C-88336EC44C9C}" type="slidenum">
              <a:rPr lang="fr-CA" smtClean="0"/>
              <a:pPr/>
              <a:t>15</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2" y="1449388"/>
            <a:ext cx="11193663" cy="4211637"/>
          </a:xfrm>
        </p:spPr>
        <p:txBody>
          <a:bodyPr>
            <a:normAutofit fontScale="85000" lnSpcReduction="20000"/>
          </a:bodyPr>
          <a:lstStyle/>
          <a:p>
            <a:pPr>
              <a:lnSpc>
                <a:spcPct val="110000"/>
              </a:lnSpc>
              <a:spcAft>
                <a:spcPts val="1600"/>
              </a:spcAft>
            </a:pPr>
            <a:r>
              <a:rPr lang="fr-CA" dirty="0"/>
              <a:t>Le plus important marché de véhicules électriques (VE) au Canada en matière </a:t>
            </a:r>
            <a:br>
              <a:rPr lang="fr-CA" dirty="0"/>
            </a:br>
            <a:r>
              <a:rPr lang="fr-CA" dirty="0"/>
              <a:t>de vente et d’infrastructure de recharge; </a:t>
            </a:r>
          </a:p>
          <a:p>
            <a:pPr>
              <a:lnSpc>
                <a:spcPct val="110000"/>
              </a:lnSpc>
              <a:spcAft>
                <a:spcPts val="1600"/>
              </a:spcAft>
            </a:pPr>
            <a:r>
              <a:rPr lang="fr-CA" dirty="0"/>
              <a:t>Le deuxième marché par habitant en Amérique du Nord pour les VE, derrière </a:t>
            </a:r>
            <a:br>
              <a:rPr lang="fr-CA" dirty="0"/>
            </a:br>
            <a:r>
              <a:rPr lang="fr-CA" dirty="0"/>
              <a:t>la Californie;</a:t>
            </a:r>
          </a:p>
          <a:p>
            <a:pPr>
              <a:lnSpc>
                <a:spcPct val="110000"/>
              </a:lnSpc>
              <a:spcAft>
                <a:spcPts val="1600"/>
              </a:spcAft>
            </a:pPr>
            <a:r>
              <a:rPr lang="fr-CA" dirty="0"/>
              <a:t>La première province canadienne à avoir mis en place une loi sur les véhicules zéro émission, visant à stimuler l’offre pour les véhicules électriques;</a:t>
            </a:r>
          </a:p>
          <a:p>
            <a:pPr>
              <a:lnSpc>
                <a:spcPct val="110000"/>
              </a:lnSpc>
              <a:spcAft>
                <a:spcPts val="1600"/>
              </a:spcAft>
            </a:pPr>
            <a:r>
              <a:rPr lang="fr-CA" dirty="0"/>
              <a:t>Reconnus pour notre savoir-faire en électrification des transports, notamment </a:t>
            </a:r>
            <a:br>
              <a:rPr lang="fr-CA" dirty="0"/>
            </a:br>
            <a:r>
              <a:rPr lang="fr-CA" dirty="0"/>
              <a:t>en ce qui a trait aux véhicules lourds et hors route (camions, autobus), </a:t>
            </a:r>
            <a:br>
              <a:rPr lang="fr-CA" dirty="0"/>
            </a:br>
            <a:r>
              <a:rPr lang="fr-CA" dirty="0"/>
              <a:t>aux bornes et aux technologies de recharge, au développement de batteries, au stockage d’énergie ainsi qu’aux minéraux stratégiques.</a:t>
            </a:r>
          </a:p>
        </p:txBody>
      </p:sp>
    </p:spTree>
    <p:extLst>
      <p:ext uri="{BB962C8B-B14F-4D97-AF65-F5344CB8AC3E}">
        <p14:creationId xmlns:p14="http://schemas.microsoft.com/office/powerpoint/2010/main" val="112647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NOS AMBITIONS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lnSpcReduction="10000"/>
          </a:bodyPr>
          <a:lstStyle/>
          <a:p>
            <a:pPr>
              <a:spcAft>
                <a:spcPts val="1600"/>
              </a:spcAft>
            </a:pPr>
            <a:r>
              <a:rPr lang="fr-CA" dirty="0"/>
              <a:t>Interdire la vente de véhicules automobiles à essence neufs </a:t>
            </a:r>
            <a:br>
              <a:rPr lang="fr-CA" dirty="0"/>
            </a:br>
            <a:r>
              <a:rPr lang="fr-CA" dirty="0"/>
              <a:t>dès 2035;</a:t>
            </a:r>
          </a:p>
          <a:p>
            <a:pPr>
              <a:spcAft>
                <a:spcPts val="1600"/>
              </a:spcAft>
            </a:pPr>
            <a:r>
              <a:rPr lang="fr-CA" dirty="0"/>
              <a:t>Avoir 1,5 million de véhicules électriques en circulation au Québec d’ici 2030;</a:t>
            </a:r>
          </a:p>
          <a:p>
            <a:pPr>
              <a:spcAft>
                <a:spcPts val="1600"/>
              </a:spcAft>
            </a:pPr>
            <a:r>
              <a:rPr lang="fr-CA" dirty="0"/>
              <a:t>Développer une norme sur les véhicules zéro émission pour </a:t>
            </a:r>
            <a:br>
              <a:rPr lang="fr-CA" dirty="0"/>
            </a:br>
            <a:r>
              <a:rPr lang="fr-CA" dirty="0"/>
              <a:t>les véhicules lourds.</a:t>
            </a:r>
          </a:p>
        </p:txBody>
      </p:sp>
      <p:pic>
        <p:nvPicPr>
          <p:cNvPr id="5" name="Image 4">
            <a:extLst>
              <a:ext uri="{FF2B5EF4-FFF2-40B4-BE49-F238E27FC236}">
                <a16:creationId xmlns:a16="http://schemas.microsoft.com/office/drawing/2014/main" id="{7FF22E94-CBF1-2D40-B94D-895BF7E2AD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2000" y="1446414"/>
            <a:ext cx="3510000" cy="4225452"/>
          </a:xfrm>
          <a:prstGeom prst="rect">
            <a:avLst/>
          </a:prstGeom>
        </p:spPr>
      </p:pic>
    </p:spTree>
    <p:extLst>
      <p:ext uri="{BB962C8B-B14F-4D97-AF65-F5344CB8AC3E}">
        <p14:creationId xmlns:p14="http://schemas.microsoft.com/office/powerpoint/2010/main" val="926618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Exportable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17</a:t>
            </a:fld>
            <a:endParaRPr lang="fr-CA" dirty="0"/>
          </a:p>
        </p:txBody>
      </p:sp>
      <p:pic>
        <p:nvPicPr>
          <p:cNvPr id="5" name="Image 4">
            <a:extLst>
              <a:ext uri="{FF2B5EF4-FFF2-40B4-BE49-F238E27FC236}">
                <a16:creationId xmlns:a16="http://schemas.microsoft.com/office/drawing/2014/main" id="{844DFC14-226B-4949-9578-6B671AFD981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527368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VOULONS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marL="0" indent="0">
              <a:buNone/>
            </a:pPr>
            <a:r>
              <a:rPr lang="fr-CA" dirty="0"/>
              <a:t>Contribuer à l’effort planétaire </a:t>
            </a:r>
            <a:br>
              <a:rPr lang="fr-CA" dirty="0"/>
            </a:br>
            <a:r>
              <a:rPr lang="fr-CA" dirty="0"/>
              <a:t>en exportant nos technologies vertes et notre savoir-faire.</a:t>
            </a:r>
          </a:p>
        </p:txBody>
      </p:sp>
      <p:pic>
        <p:nvPicPr>
          <p:cNvPr id="5" name="Image 4">
            <a:extLst>
              <a:ext uri="{FF2B5EF4-FFF2-40B4-BE49-F238E27FC236}">
                <a16:creationId xmlns:a16="http://schemas.microsoft.com/office/drawing/2014/main" id="{2C5DBAD3-0461-294E-BE3C-D4665E6AED95}"/>
              </a:ext>
            </a:extLst>
          </p:cNvPr>
          <p:cNvPicPr>
            <a:picLocks noChangeAspect="1"/>
          </p:cNvPicPr>
          <p:nvPr/>
        </p:nvPicPr>
        <p:blipFill rotWithShape="1">
          <a:blip r:embed="rId5">
            <a:extLst>
              <a:ext uri="{28A0092B-C50C-407E-A947-70E740481C1C}">
                <a14:useLocalDpi xmlns:a14="http://schemas.microsoft.com/office/drawing/2010/main" val="0"/>
              </a:ext>
            </a:extLst>
          </a:blip>
          <a:srcRect t="19756"/>
          <a:stretch/>
        </p:blipFill>
        <p:spPr>
          <a:xfrm>
            <a:off x="8682000" y="1446266"/>
            <a:ext cx="3510000" cy="4224830"/>
          </a:xfrm>
          <a:prstGeom prst="rect">
            <a:avLst/>
          </a:prstGeom>
        </p:spPr>
      </p:pic>
    </p:spTree>
    <p:extLst>
      <p:ext uri="{BB962C8B-B14F-4D97-AF65-F5344CB8AC3E}">
        <p14:creationId xmlns:p14="http://schemas.microsoft.com/office/powerpoint/2010/main" val="1259927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AVONS</a:t>
            </a:r>
            <a:endParaRPr lang="fr-CA" dirty="0">
              <a:solidFill>
                <a:srgbClr val="000000"/>
              </a:solidFill>
            </a:endParaRP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19</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0225086" cy="4211637"/>
          </a:xfrm>
        </p:spPr>
        <p:txBody>
          <a:bodyPr>
            <a:normAutofit/>
          </a:bodyPr>
          <a:lstStyle/>
          <a:p>
            <a:pPr>
              <a:spcAft>
                <a:spcPts val="1600"/>
              </a:spcAft>
            </a:pPr>
            <a:r>
              <a:rPr lang="fr-CA" dirty="0"/>
              <a:t>D’importantes ressources minérales, qui sont ou seront exploitées de façon durable pour la fabrication des batteries des véhicules électriques (nickel, graphite, titane, cobalt, lithium et phosphate);</a:t>
            </a:r>
          </a:p>
          <a:p>
            <a:pPr>
              <a:spcAft>
                <a:spcPts val="1600"/>
              </a:spcAft>
            </a:pPr>
            <a:r>
              <a:rPr lang="fr-CA" dirty="0"/>
              <a:t>Un écosystème de la batterie électrique en plein essor;</a:t>
            </a:r>
          </a:p>
          <a:p>
            <a:pPr>
              <a:spcAft>
                <a:spcPts val="1600"/>
              </a:spcAft>
            </a:pPr>
            <a:r>
              <a:rPr lang="fr-CA" dirty="0"/>
              <a:t>Un accès direct au marché nord-américain grâce </a:t>
            </a:r>
            <a:br>
              <a:rPr lang="fr-CA" dirty="0"/>
            </a:br>
            <a:r>
              <a:rPr lang="fr-CA" dirty="0"/>
              <a:t>à de nombreuses ententes commerciales internationales </a:t>
            </a:r>
            <a:br>
              <a:rPr lang="fr-CA" dirty="0"/>
            </a:br>
            <a:r>
              <a:rPr lang="fr-CA" dirty="0"/>
              <a:t>et à un accès par rails, par bateau ou par la route.</a:t>
            </a:r>
          </a:p>
        </p:txBody>
      </p:sp>
    </p:spTree>
    <p:extLst>
      <p:ext uri="{BB962C8B-B14F-4D97-AF65-F5344CB8AC3E}">
        <p14:creationId xmlns:p14="http://schemas.microsoft.com/office/powerpoint/2010/main" val="102293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23A7F8A-DC43-364B-B589-DD3C8F7BB7EF}"/>
              </a:ext>
            </a:extLst>
          </p:cNvPr>
          <p:cNvSpPr>
            <a:spLocks noGrp="1"/>
          </p:cNvSpPr>
          <p:nvPr>
            <p:ph type="sldNum" sz="quarter" idx="10"/>
          </p:nvPr>
        </p:nvSpPr>
        <p:spPr/>
        <p:txBody>
          <a:bodyPr/>
          <a:lstStyle/>
          <a:p>
            <a:fld id="{C99C7610-FA34-7F4B-8856-BE296B8E2362}" type="slidenum">
              <a:rPr lang="fr-CA" smtClean="0"/>
              <a:pPr/>
              <a:t>2</a:t>
            </a:fld>
            <a:endParaRPr lang="fr-CA" dirty="0"/>
          </a:p>
        </p:txBody>
      </p:sp>
      <p:sp>
        <p:nvSpPr>
          <p:cNvPr id="3" name="Espace réservé du texte 2">
            <a:extLst>
              <a:ext uri="{FF2B5EF4-FFF2-40B4-BE49-F238E27FC236}">
                <a16:creationId xmlns:a16="http://schemas.microsoft.com/office/drawing/2014/main" id="{3EE22B66-869F-C649-973C-27E8EB466F06}"/>
              </a:ext>
            </a:extLst>
          </p:cNvPr>
          <p:cNvSpPr>
            <a:spLocks noGrp="1"/>
          </p:cNvSpPr>
          <p:nvPr>
            <p:ph type="body" sz="half" idx="2"/>
          </p:nvPr>
        </p:nvSpPr>
        <p:spPr>
          <a:xfrm>
            <a:off x="658813" y="692150"/>
            <a:ext cx="11053762" cy="4552025"/>
          </a:xfrm>
        </p:spPr>
        <p:txBody>
          <a:bodyPr/>
          <a:lstStyle/>
          <a:p>
            <a:r>
              <a:rPr lang="fr-CA" dirty="0"/>
              <a:t>LE QUÉBEC : </a:t>
            </a:r>
            <a:br>
              <a:rPr lang="fr-CA" dirty="0"/>
            </a:br>
            <a:r>
              <a:rPr lang="fr-CA" dirty="0"/>
              <a:t>partenaire de choix </a:t>
            </a:r>
            <a:br>
              <a:rPr lang="fr-CA" dirty="0"/>
            </a:br>
            <a:r>
              <a:rPr lang="fr-CA" dirty="0"/>
              <a:t>pour la </a:t>
            </a:r>
            <a:r>
              <a:rPr lang="fr-CA" dirty="0" err="1"/>
              <a:t>décarbonisation</a:t>
            </a:r>
            <a:r>
              <a:rPr lang="fr-CA" dirty="0"/>
              <a:t> </a:t>
            </a:r>
            <a:br>
              <a:rPr lang="fr-CA" dirty="0"/>
            </a:br>
            <a:r>
              <a:rPr lang="fr-CA" dirty="0"/>
              <a:t>de l’économie mondiale et </a:t>
            </a:r>
            <a:br>
              <a:rPr lang="fr-CA" dirty="0"/>
            </a:br>
            <a:r>
              <a:rPr lang="fr-CA" dirty="0"/>
              <a:t>la protection de l’environnement </a:t>
            </a:r>
            <a:endParaRPr lang="fr-FR" dirty="0"/>
          </a:p>
        </p:txBody>
      </p:sp>
    </p:spTree>
    <p:extLst>
      <p:ext uri="{BB962C8B-B14F-4D97-AF65-F5344CB8AC3E}">
        <p14:creationId xmlns:p14="http://schemas.microsoft.com/office/powerpoint/2010/main" val="2193754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NOS </a:t>
            </a:r>
            <a:r>
              <a:rPr lang="fr-CA" dirty="0">
                <a:solidFill>
                  <a:schemeClr val="tx1"/>
                </a:solidFill>
              </a:rPr>
              <a:t>AMBITIONS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20</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fontScale="77500" lnSpcReduction="20000"/>
          </a:bodyPr>
          <a:lstStyle/>
          <a:p>
            <a:pPr>
              <a:lnSpc>
                <a:spcPct val="120000"/>
              </a:lnSpc>
              <a:spcAft>
                <a:spcPts val="1600"/>
              </a:spcAft>
            </a:pPr>
            <a:r>
              <a:rPr lang="fr-CA" dirty="0"/>
              <a:t>Devenir un acteur important sur l'échiquier mondial, de l'extraction minière jusqu'au recyclage des minéraux critiques et stratégiques, en passant par la transformation, la purification et la valorisation des résidus miniers et industriels;</a:t>
            </a:r>
          </a:p>
          <a:p>
            <a:pPr>
              <a:lnSpc>
                <a:spcPct val="120000"/>
              </a:lnSpc>
              <a:spcAft>
                <a:spcPts val="1600"/>
              </a:spcAft>
            </a:pPr>
            <a:r>
              <a:rPr lang="fr-CA" dirty="0"/>
              <a:t>Produire une des batteries les plus propres </a:t>
            </a:r>
            <a:br>
              <a:rPr lang="fr-CA" dirty="0"/>
            </a:br>
            <a:r>
              <a:rPr lang="fr-CA" dirty="0"/>
              <a:t>au monde;</a:t>
            </a:r>
          </a:p>
          <a:p>
            <a:pPr>
              <a:lnSpc>
                <a:spcPct val="120000"/>
              </a:lnSpc>
              <a:spcAft>
                <a:spcPts val="1600"/>
              </a:spcAft>
            </a:pPr>
            <a:r>
              <a:rPr lang="fr-CA" dirty="0"/>
              <a:t>Produire localement des véhicules commerciaux et hors route électriques.</a:t>
            </a:r>
          </a:p>
        </p:txBody>
      </p:sp>
      <p:pic>
        <p:nvPicPr>
          <p:cNvPr id="5" name="Image 4">
            <a:extLst>
              <a:ext uri="{FF2B5EF4-FFF2-40B4-BE49-F238E27FC236}">
                <a16:creationId xmlns:a16="http://schemas.microsoft.com/office/drawing/2014/main" id="{46C4B812-475C-1040-8B01-4D8A203E62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82000" y="1446723"/>
            <a:ext cx="3510000" cy="4224830"/>
          </a:xfrm>
          <a:prstGeom prst="rect">
            <a:avLst/>
          </a:prstGeom>
        </p:spPr>
      </p:pic>
    </p:spTree>
    <p:extLst>
      <p:ext uri="{BB962C8B-B14F-4D97-AF65-F5344CB8AC3E}">
        <p14:creationId xmlns:p14="http://schemas.microsoft.com/office/powerpoint/2010/main" val="2039536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Naturellement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21</a:t>
            </a:fld>
            <a:endParaRPr lang="fr-CA" dirty="0"/>
          </a:p>
        </p:txBody>
      </p:sp>
      <p:pic>
        <p:nvPicPr>
          <p:cNvPr id="12" name="Image 11">
            <a:extLst>
              <a:ext uri="{FF2B5EF4-FFF2-40B4-BE49-F238E27FC236}">
                <a16:creationId xmlns:a16="http://schemas.microsoft.com/office/drawing/2014/main" id="{C14D66A9-4E8C-3941-B936-E87A35A516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9853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SOMMES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22</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Autofit/>
          </a:bodyPr>
          <a:lstStyle/>
          <a:p>
            <a:pPr>
              <a:spcAft>
                <a:spcPts val="1600"/>
              </a:spcAft>
            </a:pPr>
            <a:r>
              <a:rPr lang="fr-CA" sz="2400" dirty="0"/>
              <a:t>Un acteur engagé envers la conservation de la biodiversité de notre territoire, </a:t>
            </a:r>
            <a:br>
              <a:rPr lang="fr-CA" sz="2400" dirty="0"/>
            </a:br>
            <a:r>
              <a:rPr lang="fr-CA" sz="2400" dirty="0"/>
              <a:t>en étroite concertation avec les communautés locales et autochtones;</a:t>
            </a:r>
          </a:p>
          <a:p>
            <a:pPr>
              <a:spcAft>
                <a:spcPts val="1600"/>
              </a:spcAft>
            </a:pPr>
            <a:r>
              <a:rPr lang="fr-CA" sz="2400" dirty="0"/>
              <a:t>Le territoire d’accueil du Secrétariat de la Convention des Nations Unies </a:t>
            </a:r>
            <a:br>
              <a:rPr lang="fr-CA" sz="2400" dirty="0"/>
            </a:br>
            <a:r>
              <a:rPr lang="fr-CA" sz="2400" dirty="0"/>
              <a:t>sur la diversité biologique;</a:t>
            </a:r>
          </a:p>
          <a:p>
            <a:pPr>
              <a:spcAft>
                <a:spcPts val="1600"/>
              </a:spcAft>
            </a:pPr>
            <a:r>
              <a:rPr lang="fr-CA" sz="2400" dirty="0"/>
              <a:t>Un précurseur en agriculture durable qui récompense les meilleures pratiques agroenvironnementales et respectueuses de l’</a:t>
            </a:r>
            <a:r>
              <a:rPr lang="fr-CA" sz="2400" dirty="0" err="1"/>
              <a:t>agrobiodiversité</a:t>
            </a:r>
            <a:r>
              <a:rPr lang="fr-CA" sz="2400" dirty="0"/>
              <a:t>;</a:t>
            </a:r>
          </a:p>
          <a:p>
            <a:pPr>
              <a:spcAft>
                <a:spcPts val="1600"/>
              </a:spcAft>
            </a:pPr>
            <a:r>
              <a:rPr lang="fr-CA" sz="2400" dirty="0"/>
              <a:t>Un expert dans la protection et la valorisation de la faune;</a:t>
            </a:r>
          </a:p>
        </p:txBody>
      </p:sp>
    </p:spTree>
    <p:extLst>
      <p:ext uri="{BB962C8B-B14F-4D97-AF65-F5344CB8AC3E}">
        <p14:creationId xmlns:p14="http://schemas.microsoft.com/office/powerpoint/2010/main" val="322199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SOMMES </a:t>
            </a:r>
            <a:r>
              <a:rPr lang="fr-CA" sz="1800" b="0" dirty="0"/>
              <a:t>(suite)</a:t>
            </a:r>
            <a:endParaRPr lang="fr-CA" dirty="0"/>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23</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p:txBody>
          <a:bodyPr>
            <a:noAutofit/>
          </a:bodyPr>
          <a:lstStyle/>
          <a:p>
            <a:pPr>
              <a:spcAft>
                <a:spcPts val="1600"/>
              </a:spcAft>
            </a:pPr>
            <a:r>
              <a:rPr lang="fr-CA" b="1" dirty="0"/>
              <a:t>Un des régimes forestiers les plus rigoureux au monde</a:t>
            </a:r>
            <a:r>
              <a:rPr lang="fr-CA" dirty="0"/>
              <a:t>;</a:t>
            </a:r>
          </a:p>
          <a:p>
            <a:pPr>
              <a:spcAft>
                <a:spcPts val="1600"/>
              </a:spcAft>
            </a:pPr>
            <a:r>
              <a:rPr lang="fr-CA" dirty="0"/>
              <a:t>Reconnus pour avoir un régime minier qui associe les notions </a:t>
            </a:r>
            <a:br>
              <a:rPr lang="fr-CA" dirty="0"/>
            </a:br>
            <a:r>
              <a:rPr lang="fr-CA" dirty="0"/>
              <a:t>de protection de l’environnement, de conciliation des usages </a:t>
            </a:r>
            <a:br>
              <a:rPr lang="fr-CA" dirty="0"/>
            </a:br>
            <a:r>
              <a:rPr lang="fr-CA" dirty="0"/>
              <a:t>du territoire, d’acceptabilité sociale, de partage des retombées économiques et de transparence;</a:t>
            </a:r>
          </a:p>
          <a:p>
            <a:pPr>
              <a:spcAft>
                <a:spcPts val="1600"/>
              </a:spcAft>
            </a:pPr>
            <a:r>
              <a:rPr lang="fr-CA" dirty="0"/>
              <a:t>Innovants et engagés en matière de restauration de sites miniers.</a:t>
            </a:r>
          </a:p>
        </p:txBody>
      </p:sp>
    </p:spTree>
    <p:extLst>
      <p:ext uri="{BB962C8B-B14F-4D97-AF65-F5344CB8AC3E}">
        <p14:creationId xmlns:p14="http://schemas.microsoft.com/office/powerpoint/2010/main" val="3895355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NOS AMBITIONS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24</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3" y="1449388"/>
            <a:ext cx="7771509" cy="4211637"/>
          </a:xfrm>
        </p:spPr>
        <p:txBody>
          <a:bodyPr>
            <a:normAutofit fontScale="92500" lnSpcReduction="20000"/>
          </a:bodyPr>
          <a:lstStyle/>
          <a:p>
            <a:pPr>
              <a:lnSpc>
                <a:spcPct val="120000"/>
              </a:lnSpc>
              <a:spcAft>
                <a:spcPts val="1600"/>
              </a:spcAft>
            </a:pPr>
            <a:r>
              <a:rPr lang="fr-CA" dirty="0"/>
              <a:t>Poursuivre notre implication active à l’international en appuyant le prochain cadre mondial de la biodiversité pour l’après-2020;</a:t>
            </a:r>
            <a:endParaRPr lang="fr-CA" u="sng" dirty="0">
              <a:solidFill>
                <a:srgbClr val="FF0000"/>
              </a:solidFill>
            </a:endParaRPr>
          </a:p>
          <a:p>
            <a:pPr>
              <a:lnSpc>
                <a:spcPct val="120000"/>
              </a:lnSpc>
              <a:spcAft>
                <a:spcPts val="1600"/>
              </a:spcAft>
            </a:pPr>
            <a:r>
              <a:rPr lang="fr-CA" dirty="0"/>
              <a:t>Demeurer un membre engagé au sein </a:t>
            </a:r>
            <a:br>
              <a:rPr lang="fr-CA" dirty="0"/>
            </a:br>
            <a:r>
              <a:rPr lang="fr-CA" dirty="0"/>
              <a:t>de réseaux de collaboration et de partage </a:t>
            </a:r>
            <a:br>
              <a:rPr lang="fr-CA" dirty="0"/>
            </a:br>
            <a:r>
              <a:rPr lang="fr-CA" dirty="0"/>
              <a:t>de connaissances sur la biodiversité entre </a:t>
            </a:r>
            <a:br>
              <a:rPr lang="fr-CA" dirty="0"/>
            </a:br>
            <a:r>
              <a:rPr lang="fr-CA" dirty="0"/>
              <a:t>les gouvernements infranationaux;</a:t>
            </a:r>
          </a:p>
          <a:p>
            <a:pPr>
              <a:lnSpc>
                <a:spcPct val="120000"/>
              </a:lnSpc>
              <a:spcAft>
                <a:spcPts val="1600"/>
              </a:spcAft>
            </a:pPr>
            <a:r>
              <a:rPr lang="fr-CA" dirty="0"/>
              <a:t>Assurer la mise en œuvre effective du cadre </a:t>
            </a:r>
            <a:br>
              <a:rPr lang="fr-CA" dirty="0"/>
            </a:br>
            <a:r>
              <a:rPr lang="fr-CA" dirty="0"/>
              <a:t>sur le vaste territoire du Québec.</a:t>
            </a:r>
          </a:p>
        </p:txBody>
      </p:sp>
      <p:pic>
        <p:nvPicPr>
          <p:cNvPr id="5" name="Image 4">
            <a:extLst>
              <a:ext uri="{FF2B5EF4-FFF2-40B4-BE49-F238E27FC236}">
                <a16:creationId xmlns:a16="http://schemas.microsoft.com/office/drawing/2014/main" id="{DC977F0C-671B-4846-B92E-AAEEACFBBC84}"/>
              </a:ext>
            </a:extLst>
          </p:cNvPr>
          <p:cNvPicPr>
            <a:picLocks noChangeAspect="1"/>
          </p:cNvPicPr>
          <p:nvPr/>
        </p:nvPicPr>
        <p:blipFill>
          <a:blip r:embed="rId5">
            <a:extLst>
              <a:ext uri="{28A0092B-C50C-407E-A947-70E740481C1C}">
                <a14:useLocalDpi xmlns:a14="http://schemas.microsoft.com/office/drawing/2010/main" val="0"/>
              </a:ext>
            </a:extLst>
          </a:blip>
          <a:srcRect t="9910" b="9910"/>
          <a:stretch/>
        </p:blipFill>
        <p:spPr>
          <a:xfrm>
            <a:off x="8682000" y="1442534"/>
            <a:ext cx="3510000" cy="4224831"/>
          </a:xfrm>
          <a:prstGeom prst="rect">
            <a:avLst/>
          </a:prstGeom>
        </p:spPr>
      </p:pic>
    </p:spTree>
    <p:extLst>
      <p:ext uri="{BB962C8B-B14F-4D97-AF65-F5344CB8AC3E}">
        <p14:creationId xmlns:p14="http://schemas.microsoft.com/office/powerpoint/2010/main" val="2276574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Collectif </a:t>
            </a:r>
            <a:br>
              <a:rPr lang="fr-FR" dirty="0"/>
            </a:br>
            <a:r>
              <a:rPr lang="fr-FR" dirty="0"/>
              <a:t>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25</a:t>
            </a:fld>
            <a:endParaRPr lang="fr-CA" dirty="0"/>
          </a:p>
        </p:txBody>
      </p:sp>
      <p:pic>
        <p:nvPicPr>
          <p:cNvPr id="5" name="Image 4">
            <a:extLst>
              <a:ext uri="{FF2B5EF4-FFF2-40B4-BE49-F238E27FC236}">
                <a16:creationId xmlns:a16="http://schemas.microsoft.com/office/drawing/2014/main" id="{D661BBD2-5B79-9A49-9A39-CBDAA504A8E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663619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VOULONS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marL="0" indent="0">
              <a:buNone/>
            </a:pPr>
            <a:r>
              <a:rPr lang="fr-CA" dirty="0"/>
              <a:t>Appuyer les efforts des pays en développement les plus vulnérables aux impacts des changements climatiques en renforçant leur </a:t>
            </a:r>
            <a:br>
              <a:rPr lang="fr-CA" dirty="0"/>
            </a:br>
            <a:r>
              <a:rPr lang="fr-CA" dirty="0"/>
              <a:t>capacité d’adaptation et en limitant leurs émissions de gaz à effet </a:t>
            </a:r>
            <a:br>
              <a:rPr lang="fr-CA" dirty="0"/>
            </a:br>
            <a:r>
              <a:rPr lang="fr-CA" dirty="0"/>
              <a:t>de serre.</a:t>
            </a:r>
          </a:p>
        </p:txBody>
      </p:sp>
      <p:pic>
        <p:nvPicPr>
          <p:cNvPr id="9" name="Image 8">
            <a:extLst>
              <a:ext uri="{FF2B5EF4-FFF2-40B4-BE49-F238E27FC236}">
                <a16:creationId xmlns:a16="http://schemas.microsoft.com/office/drawing/2014/main" id="{3F7D2C19-48A3-0D40-9AFD-88683BBEA55A}"/>
              </a:ext>
            </a:extLst>
          </p:cNvPr>
          <p:cNvPicPr>
            <a:picLocks noChangeAspect="1"/>
          </p:cNvPicPr>
          <p:nvPr/>
        </p:nvPicPr>
        <p:blipFill rotWithShape="1">
          <a:blip r:embed="rId6">
            <a:extLst>
              <a:ext uri="{28A0092B-C50C-407E-A947-70E740481C1C}">
                <a14:useLocalDpi xmlns:a14="http://schemas.microsoft.com/office/drawing/2010/main" val="0"/>
              </a:ext>
            </a:extLst>
          </a:blip>
          <a:srcRect l="20769" r="21248"/>
          <a:stretch/>
        </p:blipFill>
        <p:spPr>
          <a:xfrm>
            <a:off x="8682000" y="1448710"/>
            <a:ext cx="3510000" cy="4221479"/>
          </a:xfrm>
          <a:prstGeom prst="rect">
            <a:avLst/>
          </a:prstGeom>
        </p:spPr>
      </p:pic>
    </p:spTree>
    <p:extLst>
      <p:ext uri="{BB962C8B-B14F-4D97-AF65-F5344CB8AC3E}">
        <p14:creationId xmlns:p14="http://schemas.microsoft.com/office/powerpoint/2010/main" val="1973932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SOMMES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27</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0225085" cy="4211637"/>
          </a:xfrm>
        </p:spPr>
        <p:txBody>
          <a:bodyPr>
            <a:normAutofit/>
          </a:bodyPr>
          <a:lstStyle/>
          <a:p>
            <a:pPr>
              <a:spcAft>
                <a:spcPts val="1600"/>
              </a:spcAft>
            </a:pPr>
            <a:r>
              <a:rPr lang="fr-CA" dirty="0"/>
              <a:t>Le premier État fédéré à mettre en place un Programme </a:t>
            </a:r>
            <a:br>
              <a:rPr lang="fr-CA" dirty="0"/>
            </a:br>
            <a:r>
              <a:rPr lang="fr-CA" dirty="0"/>
              <a:t>de coopération climatique internationale (PCCI) financé </a:t>
            </a:r>
            <a:br>
              <a:rPr lang="fr-CA" dirty="0"/>
            </a:br>
            <a:r>
              <a:rPr lang="fr-CA" dirty="0"/>
              <a:t>à partir des revenus de son marché du carbone;</a:t>
            </a:r>
          </a:p>
          <a:p>
            <a:pPr>
              <a:spcAft>
                <a:spcPts val="1600"/>
              </a:spcAft>
            </a:pPr>
            <a:r>
              <a:rPr lang="fr-CA" dirty="0"/>
              <a:t>Un acteur proactif et engagé en matière de financement climatique international par nos contributions aux fonds climatiques multilatéraux et le développement de partenariats avec des organisations internationales comme l’Organisation pour l'alimentation et l'agriculture (FAO).</a:t>
            </a:r>
          </a:p>
        </p:txBody>
      </p:sp>
    </p:spTree>
    <p:extLst>
      <p:ext uri="{BB962C8B-B14F-4D97-AF65-F5344CB8AC3E}">
        <p14:creationId xmlns:p14="http://schemas.microsoft.com/office/powerpoint/2010/main" val="941753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NOS AMBITIONS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28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marL="0" indent="0">
              <a:buNone/>
            </a:pPr>
            <a:r>
              <a:rPr lang="fr-CA" dirty="0"/>
              <a:t>Poursuivre nos actions de coopération climatique internationale auprès des pays et des régions en développement, dont les plus vulnérables aux conséquences des changements climatiques.</a:t>
            </a:r>
          </a:p>
        </p:txBody>
      </p:sp>
      <p:pic>
        <p:nvPicPr>
          <p:cNvPr id="8" name="Image 7">
            <a:extLst>
              <a:ext uri="{FF2B5EF4-FFF2-40B4-BE49-F238E27FC236}">
                <a16:creationId xmlns:a16="http://schemas.microsoft.com/office/drawing/2014/main" id="{63C3D44A-FF9D-8946-BD67-D0947A530D3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682000" y="1446267"/>
            <a:ext cx="3510000" cy="4224831"/>
          </a:xfrm>
          <a:prstGeom prst="rect">
            <a:avLst/>
          </a:prstGeom>
        </p:spPr>
      </p:pic>
    </p:spTree>
    <p:extLst>
      <p:ext uri="{BB962C8B-B14F-4D97-AF65-F5344CB8AC3E}">
        <p14:creationId xmlns:p14="http://schemas.microsoft.com/office/powerpoint/2010/main" val="2618003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89FE147-F7D5-A24D-9A81-41080E92A287}"/>
              </a:ext>
            </a:extLst>
          </p:cNvPr>
          <p:cNvSpPr>
            <a:spLocks noGrp="1"/>
          </p:cNvSpPr>
          <p:nvPr>
            <p:ph type="ctrTitle"/>
            <p:custDataLst>
              <p:tags r:id="rId1"/>
            </p:custDataLst>
          </p:nvPr>
        </p:nvSpPr>
        <p:spPr>
          <a:xfrm>
            <a:off x="658813" y="236048"/>
            <a:ext cx="6412548" cy="1016072"/>
          </a:xfrm>
        </p:spPr>
        <p:txBody>
          <a:bodyPr/>
          <a:lstStyle/>
          <a:p>
            <a:r>
              <a:rPr lang="fr-FR" dirty="0"/>
              <a:t>Merci!</a:t>
            </a:r>
          </a:p>
        </p:txBody>
      </p:sp>
      <p:sp>
        <p:nvSpPr>
          <p:cNvPr id="15" name="Subtitle 2">
            <a:extLst>
              <a:ext uri="{FF2B5EF4-FFF2-40B4-BE49-F238E27FC236}">
                <a16:creationId xmlns:a16="http://schemas.microsoft.com/office/drawing/2014/main" id="{7BA2366D-790F-AE46-8FD0-5537F43591C8}"/>
              </a:ext>
            </a:extLst>
          </p:cNvPr>
          <p:cNvSpPr>
            <a:spLocks noGrp="1"/>
          </p:cNvSpPr>
          <p:nvPr>
            <p:ph type="subTitle" idx="1" hasCustomPrompt="1"/>
          </p:nvPr>
        </p:nvSpPr>
        <p:spPr>
          <a:xfrm>
            <a:off x="658812" y="1279806"/>
            <a:ext cx="6408738" cy="1859949"/>
          </a:xfrm>
        </p:spPr>
        <p:txBody>
          <a:bodyPr>
            <a:normAutofit/>
          </a:bodyPr>
          <a:lstStyle>
            <a:lvl1pPr marL="0" indent="0" algn="l">
              <a:spcAft>
                <a:spcPts val="0"/>
              </a:spcAft>
              <a:buNone/>
              <a:defRPr sz="2800" b="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Tree>
    <p:extLst>
      <p:ext uri="{BB962C8B-B14F-4D97-AF65-F5344CB8AC3E}">
        <p14:creationId xmlns:p14="http://schemas.microsoft.com/office/powerpoint/2010/main" val="189655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2D87D6E-5BF2-AB48-BEAE-AC722891F4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5687"/>
            <a:ext cx="12192000" cy="6858000"/>
          </a:xfrm>
          <a:prstGeom prst="rect">
            <a:avLst/>
          </a:prstGeom>
        </p:spPr>
      </p:pic>
      <p:sp>
        <p:nvSpPr>
          <p:cNvPr id="5" name="Titre 4">
            <a:extLst>
              <a:ext uri="{FF2B5EF4-FFF2-40B4-BE49-F238E27FC236}">
                <a16:creationId xmlns:a16="http://schemas.microsoft.com/office/drawing/2014/main" id="{1DBCBC56-9B6F-5546-BFAD-45891EFC2842}"/>
              </a:ext>
            </a:extLst>
          </p:cNvPr>
          <p:cNvSpPr>
            <a:spLocks noGrp="1"/>
          </p:cNvSpPr>
          <p:nvPr>
            <p:ph type="title"/>
          </p:nvPr>
        </p:nvSpPr>
        <p:spPr/>
        <p:txBody>
          <a:bodyPr>
            <a:normAutofit/>
          </a:bodyPr>
          <a:lstStyle/>
          <a:p>
            <a:r>
              <a:rPr lang="fr-CA" sz="6000" dirty="0">
                <a:solidFill>
                  <a:schemeClr val="bg1"/>
                </a:solidFill>
              </a:rPr>
              <a:t>LE QUÉBEC</a:t>
            </a:r>
            <a:endParaRPr lang="fr-FR" sz="6000" dirty="0"/>
          </a:p>
        </p:txBody>
      </p:sp>
      <p:sp>
        <p:nvSpPr>
          <p:cNvPr id="2" name="Espace réservé du numéro de diapositive 1">
            <a:extLst>
              <a:ext uri="{FF2B5EF4-FFF2-40B4-BE49-F238E27FC236}">
                <a16:creationId xmlns:a16="http://schemas.microsoft.com/office/drawing/2014/main" id="{36DDFFAD-4374-6748-B4D8-547707196352}"/>
              </a:ext>
            </a:extLst>
          </p:cNvPr>
          <p:cNvSpPr>
            <a:spLocks noGrp="1"/>
          </p:cNvSpPr>
          <p:nvPr>
            <p:ph type="sldNum" sz="quarter" idx="10"/>
            <p:custDataLst>
              <p:tags r:id="rId1"/>
            </p:custDataLst>
          </p:nvPr>
        </p:nvSpPr>
        <p:spPr/>
        <p:txBody>
          <a:bodyPr/>
          <a:lstStyle/>
          <a:p>
            <a:fld id="{D7676641-E93E-BF4A-8449-7861ED7ABF43}" type="slidenum">
              <a:rPr lang="fr-CA" smtClean="0"/>
              <a:pPr/>
              <a:t>3</a:t>
            </a:fld>
            <a:endParaRPr lang="fr-CA" dirty="0"/>
          </a:p>
        </p:txBody>
      </p:sp>
      <p:pic>
        <p:nvPicPr>
          <p:cNvPr id="8" name="Graphique 7">
            <a:extLst>
              <a:ext uri="{FF2B5EF4-FFF2-40B4-BE49-F238E27FC236}">
                <a16:creationId xmlns:a16="http://schemas.microsoft.com/office/drawing/2014/main" id="{CFE05725-4661-EE42-8618-57DAE1816C5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181118" y="6007100"/>
            <a:ext cx="1692075" cy="506666"/>
          </a:xfrm>
          <a:prstGeom prst="rect">
            <a:avLst/>
          </a:prstGeom>
        </p:spPr>
      </p:pic>
      <p:sp>
        <p:nvSpPr>
          <p:cNvPr id="9" name="ZoneTexte 8">
            <a:extLst>
              <a:ext uri="{FF2B5EF4-FFF2-40B4-BE49-F238E27FC236}">
                <a16:creationId xmlns:a16="http://schemas.microsoft.com/office/drawing/2014/main" id="{5192E4EC-2C9F-184B-B7AF-4815422DACF7}"/>
              </a:ext>
            </a:extLst>
          </p:cNvPr>
          <p:cNvSpPr txBox="1"/>
          <p:nvPr>
            <p:custDataLst>
              <p:tags r:id="rId2"/>
            </p:custDataLst>
          </p:nvPr>
        </p:nvSpPr>
        <p:spPr>
          <a:xfrm>
            <a:off x="1512202" y="2217310"/>
            <a:ext cx="3424888" cy="553998"/>
          </a:xfrm>
          <a:prstGeom prst="rect">
            <a:avLst/>
          </a:prstGeom>
          <a:noFill/>
        </p:spPr>
        <p:txBody>
          <a:bodyPr wrap="square" lIns="91440" tIns="45720" rIns="91440" bIns="45720" rtlCol="0" anchor="t">
            <a:spAutoFit/>
          </a:bodyPr>
          <a:lstStyle/>
          <a:p>
            <a:pPr algn="ctr"/>
            <a:r>
              <a:rPr lang="fr-CA" sz="3000" dirty="0">
                <a:solidFill>
                  <a:schemeClr val="accent5">
                    <a:lumMod val="20000"/>
                    <a:lumOff val="80000"/>
                  </a:schemeClr>
                </a:solidFill>
                <a:latin typeface="Arial" panose="020B0604020202020204" pitchFamily="34" charset="0"/>
                <a:ea typeface="+mj-ea"/>
                <a:cs typeface="Arial" panose="020B0604020202020204" pitchFamily="34" charset="0"/>
              </a:rPr>
              <a:t>renouvelable</a:t>
            </a:r>
          </a:p>
        </p:txBody>
      </p:sp>
      <p:sp>
        <p:nvSpPr>
          <p:cNvPr id="11" name="ZoneTexte 10">
            <a:extLst>
              <a:ext uri="{FF2B5EF4-FFF2-40B4-BE49-F238E27FC236}">
                <a16:creationId xmlns:a16="http://schemas.microsoft.com/office/drawing/2014/main" id="{D94C25AC-7AF7-AF42-AAF5-0CC375BD37EB}"/>
              </a:ext>
            </a:extLst>
          </p:cNvPr>
          <p:cNvSpPr txBox="1"/>
          <p:nvPr>
            <p:custDataLst>
              <p:tags r:id="rId3"/>
            </p:custDataLst>
          </p:nvPr>
        </p:nvSpPr>
        <p:spPr>
          <a:xfrm>
            <a:off x="736027" y="3049803"/>
            <a:ext cx="2640181" cy="553998"/>
          </a:xfrm>
          <a:prstGeom prst="rect">
            <a:avLst/>
          </a:prstGeom>
          <a:noFill/>
        </p:spPr>
        <p:txBody>
          <a:bodyPr wrap="square" rtlCol="0">
            <a:spAutoFit/>
          </a:bodyPr>
          <a:lstStyle/>
          <a:p>
            <a:pPr algn="ctr"/>
            <a:r>
              <a:rPr lang="fr-CA" sz="3000" dirty="0">
                <a:solidFill>
                  <a:schemeClr val="accent5">
                    <a:lumMod val="20000"/>
                    <a:lumOff val="80000"/>
                  </a:schemeClr>
                </a:solidFill>
                <a:latin typeface="Arial" panose="020B0604020202020204" pitchFamily="34" charset="0"/>
                <a:ea typeface="+mj-ea"/>
                <a:cs typeface="Arial" panose="020B0604020202020204" pitchFamily="34" charset="0"/>
              </a:rPr>
              <a:t>exportable</a:t>
            </a:r>
          </a:p>
        </p:txBody>
      </p:sp>
      <p:sp>
        <p:nvSpPr>
          <p:cNvPr id="14" name="ZoneTexte 13">
            <a:extLst>
              <a:ext uri="{FF2B5EF4-FFF2-40B4-BE49-F238E27FC236}">
                <a16:creationId xmlns:a16="http://schemas.microsoft.com/office/drawing/2014/main" id="{ABAE1A34-15B4-A443-8145-2B7CE6B27E6A}"/>
              </a:ext>
            </a:extLst>
          </p:cNvPr>
          <p:cNvSpPr txBox="1"/>
          <p:nvPr>
            <p:custDataLst>
              <p:tags r:id="rId4"/>
            </p:custDataLst>
          </p:nvPr>
        </p:nvSpPr>
        <p:spPr>
          <a:xfrm>
            <a:off x="1098144" y="3776297"/>
            <a:ext cx="2821888" cy="861774"/>
          </a:xfrm>
          <a:prstGeom prst="rect">
            <a:avLst/>
          </a:prstGeom>
          <a:noFill/>
        </p:spPr>
        <p:txBody>
          <a:bodyPr wrap="square" lIns="91440" tIns="45720" rIns="91440" bIns="45720" rtlCol="0" anchor="t">
            <a:spAutoFit/>
          </a:bodyPr>
          <a:lstStyle/>
          <a:p>
            <a:pPr algn="ctr"/>
            <a:r>
              <a:rPr lang="fr-CA" sz="5000" dirty="0">
                <a:solidFill>
                  <a:schemeClr val="accent3"/>
                </a:solidFill>
                <a:latin typeface="Arial" panose="020B0604020202020204" pitchFamily="34" charset="0"/>
                <a:ea typeface="+mj-ea"/>
                <a:cs typeface="Arial" panose="020B0604020202020204" pitchFamily="34" charset="0"/>
              </a:rPr>
              <a:t>collectif</a:t>
            </a:r>
          </a:p>
        </p:txBody>
      </p:sp>
      <p:sp>
        <p:nvSpPr>
          <p:cNvPr id="16" name="ZoneTexte 15">
            <a:extLst>
              <a:ext uri="{FF2B5EF4-FFF2-40B4-BE49-F238E27FC236}">
                <a16:creationId xmlns:a16="http://schemas.microsoft.com/office/drawing/2014/main" id="{C8962B17-8A82-8546-BAE1-BAD5A5299954}"/>
              </a:ext>
            </a:extLst>
          </p:cNvPr>
          <p:cNvSpPr txBox="1"/>
          <p:nvPr>
            <p:custDataLst>
              <p:tags r:id="rId5"/>
            </p:custDataLst>
          </p:nvPr>
        </p:nvSpPr>
        <p:spPr>
          <a:xfrm>
            <a:off x="73924" y="3342334"/>
            <a:ext cx="3593145" cy="707886"/>
          </a:xfrm>
          <a:prstGeom prst="rect">
            <a:avLst/>
          </a:prstGeom>
          <a:noFill/>
        </p:spPr>
        <p:txBody>
          <a:bodyPr wrap="square" rtlCol="0">
            <a:spAutoFit/>
          </a:bodyPr>
          <a:lstStyle/>
          <a:p>
            <a:pPr algn="ctr"/>
            <a:r>
              <a:rPr lang="fr-CA" sz="4000" dirty="0">
                <a:solidFill>
                  <a:schemeClr val="accent6"/>
                </a:solidFill>
                <a:latin typeface="Arial" panose="020B0604020202020204" pitchFamily="34" charset="0"/>
                <a:ea typeface="+mj-ea"/>
                <a:cs typeface="Arial" panose="020B0604020202020204" pitchFamily="34" charset="0"/>
              </a:rPr>
              <a:t>naturellement</a:t>
            </a:r>
          </a:p>
        </p:txBody>
      </p:sp>
      <p:sp>
        <p:nvSpPr>
          <p:cNvPr id="17" name="ZoneTexte 16">
            <a:extLst>
              <a:ext uri="{FF2B5EF4-FFF2-40B4-BE49-F238E27FC236}">
                <a16:creationId xmlns:a16="http://schemas.microsoft.com/office/drawing/2014/main" id="{F5B852D6-DC07-D743-8889-CE13C549A47C}"/>
              </a:ext>
            </a:extLst>
          </p:cNvPr>
          <p:cNvSpPr txBox="1"/>
          <p:nvPr>
            <p:custDataLst>
              <p:tags r:id="rId6"/>
            </p:custDataLst>
          </p:nvPr>
        </p:nvSpPr>
        <p:spPr>
          <a:xfrm>
            <a:off x="584465" y="1753725"/>
            <a:ext cx="3519141" cy="707886"/>
          </a:xfrm>
          <a:prstGeom prst="rect">
            <a:avLst/>
          </a:prstGeom>
          <a:noFill/>
        </p:spPr>
        <p:txBody>
          <a:bodyPr wrap="square" lIns="91440" tIns="45720" rIns="91440" bIns="45720" rtlCol="0" anchor="t">
            <a:spAutoFit/>
          </a:bodyPr>
          <a:lstStyle/>
          <a:p>
            <a:pPr algn="ctr"/>
            <a:r>
              <a:rPr lang="fr-CA" sz="4000" dirty="0">
                <a:solidFill>
                  <a:schemeClr val="accent5"/>
                </a:solidFill>
                <a:latin typeface="Arial" panose="020B0604020202020204" pitchFamily="34" charset="0"/>
                <a:ea typeface="+mj-ea"/>
                <a:cs typeface="Arial" panose="020B0604020202020204" pitchFamily="34" charset="0"/>
              </a:rPr>
              <a:t>incontournable</a:t>
            </a:r>
          </a:p>
        </p:txBody>
      </p:sp>
      <p:sp>
        <p:nvSpPr>
          <p:cNvPr id="18" name="ZoneTexte 17">
            <a:extLst>
              <a:ext uri="{FF2B5EF4-FFF2-40B4-BE49-F238E27FC236}">
                <a16:creationId xmlns:a16="http://schemas.microsoft.com/office/drawing/2014/main" id="{E25F9697-DB86-0049-913C-0151EA3C2CDF}"/>
              </a:ext>
            </a:extLst>
          </p:cNvPr>
          <p:cNvSpPr txBox="1"/>
          <p:nvPr>
            <p:custDataLst>
              <p:tags r:id="rId7"/>
            </p:custDataLst>
          </p:nvPr>
        </p:nvSpPr>
        <p:spPr>
          <a:xfrm>
            <a:off x="376656" y="2453710"/>
            <a:ext cx="3138926" cy="861774"/>
          </a:xfrm>
          <a:prstGeom prst="rect">
            <a:avLst/>
          </a:prstGeom>
          <a:noFill/>
        </p:spPr>
        <p:txBody>
          <a:bodyPr wrap="square" rtlCol="0">
            <a:spAutoFit/>
          </a:bodyPr>
          <a:lstStyle/>
          <a:p>
            <a:pPr algn="ctr"/>
            <a:r>
              <a:rPr lang="fr-CA" sz="5000" dirty="0">
                <a:solidFill>
                  <a:schemeClr val="accent3"/>
                </a:solidFill>
                <a:latin typeface="Arial" panose="020B0604020202020204" pitchFamily="34" charset="0"/>
                <a:ea typeface="+mj-ea"/>
                <a:cs typeface="Arial" panose="020B0604020202020204" pitchFamily="34" charset="0"/>
              </a:rPr>
              <a:t>électrisant</a:t>
            </a:r>
          </a:p>
        </p:txBody>
      </p:sp>
    </p:spTree>
    <p:extLst>
      <p:ext uri="{BB962C8B-B14F-4D97-AF65-F5344CB8AC3E}">
        <p14:creationId xmlns:p14="http://schemas.microsoft.com/office/powerpoint/2010/main" val="3310756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Incontournable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4</a:t>
            </a:fld>
            <a:endParaRPr lang="fr-CA" dirty="0"/>
          </a:p>
        </p:txBody>
      </p:sp>
      <p:pic>
        <p:nvPicPr>
          <p:cNvPr id="5" name="Image 4">
            <a:extLst>
              <a:ext uri="{FF2B5EF4-FFF2-40B4-BE49-F238E27FC236}">
                <a16:creationId xmlns:a16="http://schemas.microsoft.com/office/drawing/2014/main" id="{3E0F8D47-4F33-8449-9505-95B79EB6EA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ZoneTexte 7">
            <a:extLst>
              <a:ext uri="{FF2B5EF4-FFF2-40B4-BE49-F238E27FC236}">
                <a16:creationId xmlns:a16="http://schemas.microsoft.com/office/drawing/2014/main" id="{19295224-9BF2-9A4A-8CC7-CCF67C0E8EAB}"/>
              </a:ext>
            </a:extLst>
          </p:cNvPr>
          <p:cNvSpPr txBox="1"/>
          <p:nvPr/>
        </p:nvSpPr>
        <p:spPr>
          <a:xfrm>
            <a:off x="8693834" y="4891385"/>
            <a:ext cx="3018741" cy="353943"/>
          </a:xfrm>
          <a:prstGeom prst="rect">
            <a:avLst/>
          </a:prstGeom>
          <a:noFill/>
        </p:spPr>
        <p:txBody>
          <a:bodyPr wrap="square" rtlCol="0">
            <a:spAutoFit/>
          </a:bodyPr>
          <a:lstStyle/>
          <a:p>
            <a:pPr algn="r"/>
            <a:r>
              <a:rPr lang="fr-CA" sz="900" b="1"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Vue sur le centre-ville de Montréal</a:t>
            </a:r>
          </a:p>
          <a:p>
            <a:pPr algn="r"/>
            <a:r>
              <a:rPr lang="fr-CA" sz="800" dirty="0">
                <a:solidFill>
                  <a:schemeClr val="bg1"/>
                </a:solidFill>
                <a:effectLst>
                  <a:outerShdw blurRad="50800" dist="38100" dir="2700000" algn="tl" rotWithShape="0">
                    <a:prstClr val="black">
                      <a:alpha val="75000"/>
                    </a:prstClr>
                  </a:outerShdw>
                </a:effectLst>
                <a:latin typeface="Arial" panose="020B0604020202020204" pitchFamily="34" charset="0"/>
                <a:cs typeface="Arial" panose="020B0604020202020204" pitchFamily="34" charset="0"/>
              </a:rPr>
              <a:t>© Tourisme Montréal / Eva Blue</a:t>
            </a:r>
          </a:p>
        </p:txBody>
      </p:sp>
    </p:spTree>
    <p:extLst>
      <p:ext uri="{BB962C8B-B14F-4D97-AF65-F5344CB8AC3E}">
        <p14:creationId xmlns:p14="http://schemas.microsoft.com/office/powerpoint/2010/main" val="2594256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a:xfrm>
            <a:off x="657199" y="188914"/>
            <a:ext cx="10226700" cy="1008062"/>
          </a:xfrm>
        </p:spPr>
        <p:txBody>
          <a:bodyPr/>
          <a:lstStyle/>
          <a:p>
            <a:r>
              <a:rPr lang="fr-CA" dirty="0"/>
              <a:t>NOUS VOULONS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a:xfrm>
            <a:off x="10883899" y="188914"/>
            <a:ext cx="828675" cy="504825"/>
          </a:xfrm>
        </p:spPr>
        <p:txBody>
          <a:bodyPr/>
          <a:lstStyle/>
          <a:p>
            <a:fld id="{D6F84A91-C4E5-461B-B44C-88336EC44C9C}" type="slidenum">
              <a:rPr lang="fr-CA" smtClean="0"/>
              <a:pPr/>
              <a:t>5</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3" y="1449388"/>
            <a:ext cx="6408737" cy="4211637"/>
          </a:xfrm>
        </p:spPr>
        <p:txBody>
          <a:bodyPr>
            <a:normAutofit/>
          </a:bodyPr>
          <a:lstStyle/>
          <a:p>
            <a:pPr>
              <a:spcAft>
                <a:spcPts val="1600"/>
              </a:spcAft>
            </a:pPr>
            <a:r>
              <a:rPr lang="fr-CA" dirty="0"/>
              <a:t>Poursuivre la mise en œuvre </a:t>
            </a:r>
            <a:br>
              <a:rPr lang="fr-CA" dirty="0"/>
            </a:br>
            <a:r>
              <a:rPr lang="fr-CA" dirty="0"/>
              <a:t>de l’Accord de Paris;</a:t>
            </a:r>
          </a:p>
          <a:p>
            <a:pPr>
              <a:spcAft>
                <a:spcPts val="1600"/>
              </a:spcAft>
            </a:pPr>
            <a:r>
              <a:rPr lang="fr-CA" dirty="0"/>
              <a:t>Mettre en place des alliances stratégiques avec nos partenaires internationaux en vue de créer </a:t>
            </a:r>
            <a:br>
              <a:rPr lang="fr-CA" dirty="0"/>
            </a:br>
            <a:r>
              <a:rPr lang="fr-CA" dirty="0"/>
              <a:t>une économie mondiale forte, </a:t>
            </a:r>
            <a:br>
              <a:rPr lang="fr-CA" dirty="0"/>
            </a:br>
            <a:r>
              <a:rPr lang="fr-CA" dirty="0"/>
              <a:t>innovante et durable.</a:t>
            </a:r>
          </a:p>
        </p:txBody>
      </p:sp>
      <p:pic>
        <p:nvPicPr>
          <p:cNvPr id="8" name="Image 7">
            <a:extLst>
              <a:ext uri="{FF2B5EF4-FFF2-40B4-BE49-F238E27FC236}">
                <a16:creationId xmlns:a16="http://schemas.microsoft.com/office/drawing/2014/main" id="{1BA1CAED-601B-3842-A276-72BBDCBB8E9F}"/>
              </a:ext>
            </a:extLst>
          </p:cNvPr>
          <p:cNvPicPr>
            <a:picLocks noChangeAspect="1"/>
          </p:cNvPicPr>
          <p:nvPr/>
        </p:nvPicPr>
        <p:blipFill rotWithShape="1">
          <a:blip r:embed="rId5">
            <a:extLst>
              <a:ext uri="{28A0092B-C50C-407E-A947-70E740481C1C}">
                <a14:useLocalDpi xmlns:a14="http://schemas.microsoft.com/office/drawing/2010/main" val="0"/>
              </a:ext>
            </a:extLst>
          </a:blip>
          <a:srcRect l="24365" r="20188"/>
          <a:stretch/>
        </p:blipFill>
        <p:spPr>
          <a:xfrm>
            <a:off x="8682000" y="1451461"/>
            <a:ext cx="3510000" cy="4221479"/>
          </a:xfrm>
          <a:prstGeom prst="rect">
            <a:avLst/>
          </a:prstGeom>
        </p:spPr>
      </p:pic>
    </p:spTree>
    <p:extLst>
      <p:ext uri="{BB962C8B-B14F-4D97-AF65-F5344CB8AC3E}">
        <p14:creationId xmlns:p14="http://schemas.microsoft.com/office/powerpoint/2010/main" val="3980655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a:xfrm>
            <a:off x="657199" y="188914"/>
            <a:ext cx="10226700" cy="1008062"/>
          </a:xfrm>
        </p:spPr>
        <p:txBody>
          <a:bodyPr/>
          <a:lstStyle/>
          <a:p>
            <a:pPr lvl="0"/>
            <a:r>
              <a:rPr lang="fr-CA" dirty="0"/>
              <a:t>NOUS SOMMES</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a:xfrm>
            <a:off x="10883899" y="188914"/>
            <a:ext cx="828675" cy="504825"/>
          </a:xfrm>
        </p:spPr>
        <p:txBody>
          <a:bodyPr/>
          <a:lstStyle/>
          <a:p>
            <a:fld id="{D6F84A91-C4E5-461B-B44C-88336EC44C9C}" type="slidenum">
              <a:rPr lang="fr-CA" smtClean="0"/>
              <a:pPr/>
              <a:t>6</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1053762" cy="4211637"/>
          </a:xfrm>
        </p:spPr>
        <p:txBody>
          <a:bodyPr vert="horz" wrap="square" lIns="91440" tIns="45720" rIns="91440" bIns="45720" rtlCol="0" anchor="t">
            <a:noAutofit/>
          </a:bodyPr>
          <a:lstStyle/>
          <a:p>
            <a:r>
              <a:rPr lang="fr-CA" dirty="0"/>
              <a:t>Un partenaire de choix pour la décarbonisation de l’économie mondiale et la protection de l’environnement;</a:t>
            </a:r>
          </a:p>
          <a:p>
            <a:r>
              <a:rPr lang="fr-CA" dirty="0"/>
              <a:t>Un des endroits en Amérique du Nord avec le plus bas taux d’émissions de gaz à effet de serre (GES) par habitant;</a:t>
            </a:r>
          </a:p>
          <a:p>
            <a:r>
              <a:rPr lang="fr-CA" dirty="0"/>
              <a:t>Un précurseur nord-américain en matière de tarification </a:t>
            </a:r>
            <a:br>
              <a:rPr lang="fr-CA" dirty="0"/>
            </a:br>
            <a:r>
              <a:rPr lang="fr-CA" dirty="0"/>
              <a:t>du carbone avec un marché du carbone performant;</a:t>
            </a:r>
          </a:p>
        </p:txBody>
      </p:sp>
    </p:spTree>
    <p:extLst>
      <p:ext uri="{BB962C8B-B14F-4D97-AF65-F5344CB8AC3E}">
        <p14:creationId xmlns:p14="http://schemas.microsoft.com/office/powerpoint/2010/main" val="1824616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pPr lvl="0"/>
            <a:r>
              <a:rPr lang="fr-CA" dirty="0"/>
              <a:t>NOUS SOMMES </a:t>
            </a:r>
            <a:r>
              <a:rPr lang="fr-CA" sz="1800" b="0" dirty="0"/>
              <a:t>(suite)</a:t>
            </a:r>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7</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10225086" cy="4211637"/>
          </a:xfrm>
        </p:spPr>
        <p:txBody>
          <a:bodyPr vert="horz" wrap="square" lIns="91440" tIns="45720" rIns="91440" bIns="45720" rtlCol="0" anchor="t">
            <a:noAutofit/>
          </a:bodyPr>
          <a:lstStyle/>
          <a:p>
            <a:pPr>
              <a:spcAft>
                <a:spcPts val="1600"/>
              </a:spcAft>
            </a:pPr>
            <a:r>
              <a:rPr lang="fr-CA" dirty="0"/>
              <a:t>Reconnus pour notre savoir-faire et nos mesures novatrices dans les secteurs des énergies renouvelables, du transport électrique, de l’efficacité énergétique et du financement vert;</a:t>
            </a:r>
          </a:p>
          <a:p>
            <a:pPr>
              <a:spcAft>
                <a:spcPts val="1600"/>
              </a:spcAft>
            </a:pPr>
            <a:r>
              <a:rPr lang="fr-CA" dirty="0"/>
              <a:t>Un gouvernement engagé à soutenir les efforts de ses entreprises, organismes et citoyens dans leur action climatique.</a:t>
            </a:r>
          </a:p>
        </p:txBody>
      </p:sp>
    </p:spTree>
    <p:extLst>
      <p:ext uri="{BB962C8B-B14F-4D97-AF65-F5344CB8AC3E}">
        <p14:creationId xmlns:p14="http://schemas.microsoft.com/office/powerpoint/2010/main" val="3801410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412EF175-BDF2-FE43-8CC5-6491DA9BBB00}"/>
              </a:ext>
            </a:extLst>
          </p:cNvPr>
          <p:cNvSpPr>
            <a:spLocks noGrp="1"/>
          </p:cNvSpPr>
          <p:nvPr>
            <p:ph type="title"/>
            <p:custDataLst>
              <p:tags r:id="rId1"/>
            </p:custDataLst>
          </p:nvPr>
        </p:nvSpPr>
        <p:spPr/>
        <p:txBody>
          <a:bodyPr/>
          <a:lstStyle/>
          <a:p>
            <a:r>
              <a:rPr lang="fr-CA" dirty="0"/>
              <a:t>NOS AMBITIONS</a:t>
            </a:r>
            <a:endParaRPr lang="fr-FR" dirty="0"/>
          </a:p>
        </p:txBody>
      </p:sp>
      <p:sp>
        <p:nvSpPr>
          <p:cNvPr id="3" name="Espace réservé du numéro de diapositive 2">
            <a:extLst>
              <a:ext uri="{FF2B5EF4-FFF2-40B4-BE49-F238E27FC236}">
                <a16:creationId xmlns:a16="http://schemas.microsoft.com/office/drawing/2014/main" id="{B850BC94-A762-B04F-A057-9303D1BDC346}"/>
              </a:ext>
            </a:extLst>
          </p:cNvPr>
          <p:cNvSpPr>
            <a:spLocks noGrp="1"/>
          </p:cNvSpPr>
          <p:nvPr>
            <p:ph type="sldNum" sz="quarter" idx="10"/>
            <p:custDataLst>
              <p:tags r:id="rId2"/>
            </p:custDataLst>
          </p:nvPr>
        </p:nvSpPr>
        <p:spPr/>
        <p:txBody>
          <a:bodyPr/>
          <a:lstStyle/>
          <a:p>
            <a:fld id="{D6F84A91-C4E5-461B-B44C-88336EC44C9C}" type="slidenum">
              <a:rPr lang="fr-CA" smtClean="0"/>
              <a:pPr/>
              <a:t>8</a:t>
            </a:fld>
            <a:endParaRPr lang="fr-CA"/>
          </a:p>
        </p:txBody>
      </p:sp>
      <p:sp>
        <p:nvSpPr>
          <p:cNvPr id="7" name="Espace réservé du contenu 6">
            <a:extLst>
              <a:ext uri="{FF2B5EF4-FFF2-40B4-BE49-F238E27FC236}">
                <a16:creationId xmlns:a16="http://schemas.microsoft.com/office/drawing/2014/main" id="{F187BC40-C599-7349-A796-713C4EA0EEF6}"/>
              </a:ext>
            </a:extLst>
          </p:cNvPr>
          <p:cNvSpPr>
            <a:spLocks noGrp="1"/>
          </p:cNvSpPr>
          <p:nvPr>
            <p:ph idx="12"/>
            <p:custDataLst>
              <p:tags r:id="rId3"/>
            </p:custDataLst>
          </p:nvPr>
        </p:nvSpPr>
        <p:spPr>
          <a:xfrm>
            <a:off x="658814" y="1449388"/>
            <a:ext cx="6408736" cy="4211637"/>
          </a:xfrm>
        </p:spPr>
        <p:txBody>
          <a:bodyPr>
            <a:normAutofit/>
          </a:bodyPr>
          <a:lstStyle/>
          <a:p>
            <a:pPr lvl="0">
              <a:spcAft>
                <a:spcPts val="1600"/>
              </a:spcAft>
            </a:pPr>
            <a:r>
              <a:rPr lang="fr-CA" dirty="0"/>
              <a:t>Réduire nos émissions de GES </a:t>
            </a:r>
            <a:br>
              <a:rPr lang="fr-CA" dirty="0"/>
            </a:br>
            <a:r>
              <a:rPr lang="fr-CA" dirty="0"/>
              <a:t>de </a:t>
            </a:r>
            <a:r>
              <a:rPr lang="fr-CA" b="1" dirty="0"/>
              <a:t>37,5 %</a:t>
            </a:r>
            <a:r>
              <a:rPr lang="fr-CA" dirty="0"/>
              <a:t> sous leur niveau de 1990 d’ici 2030; </a:t>
            </a:r>
          </a:p>
          <a:p>
            <a:pPr>
              <a:spcAft>
                <a:spcPts val="1600"/>
              </a:spcAft>
            </a:pPr>
            <a:r>
              <a:rPr lang="fr-CA" dirty="0"/>
              <a:t>Atteindre la </a:t>
            </a:r>
            <a:r>
              <a:rPr lang="fr-CA" b="1" dirty="0" err="1"/>
              <a:t>carboneutralité</a:t>
            </a:r>
            <a:r>
              <a:rPr lang="fr-CA" dirty="0"/>
              <a:t> </a:t>
            </a:r>
            <a:br>
              <a:rPr lang="fr-CA" dirty="0"/>
            </a:br>
            <a:r>
              <a:rPr lang="fr-CA" dirty="0"/>
              <a:t>d’ici 2050.</a:t>
            </a:r>
          </a:p>
        </p:txBody>
      </p:sp>
      <p:pic>
        <p:nvPicPr>
          <p:cNvPr id="9" name="Image 8">
            <a:extLst>
              <a:ext uri="{FF2B5EF4-FFF2-40B4-BE49-F238E27FC236}">
                <a16:creationId xmlns:a16="http://schemas.microsoft.com/office/drawing/2014/main" id="{8989A3AC-A32C-AD4F-9233-D4AD7C987A4A}"/>
              </a:ext>
            </a:extLst>
          </p:cNvPr>
          <p:cNvPicPr>
            <a:picLocks noChangeAspect="1"/>
          </p:cNvPicPr>
          <p:nvPr/>
        </p:nvPicPr>
        <p:blipFill rotWithShape="1">
          <a:blip r:embed="rId6">
            <a:extLst>
              <a:ext uri="{28A0092B-C50C-407E-A947-70E740481C1C}">
                <a14:useLocalDpi xmlns:a14="http://schemas.microsoft.com/office/drawing/2010/main" val="0"/>
              </a:ext>
            </a:extLst>
          </a:blip>
          <a:srcRect r="40814"/>
          <a:stretch/>
        </p:blipFill>
        <p:spPr>
          <a:xfrm>
            <a:off x="8682000" y="1444205"/>
            <a:ext cx="3510000" cy="4221479"/>
          </a:xfrm>
          <a:prstGeom prst="rect">
            <a:avLst/>
          </a:prstGeom>
        </p:spPr>
      </p:pic>
    </p:spTree>
    <p:extLst>
      <p:ext uri="{BB962C8B-B14F-4D97-AF65-F5344CB8AC3E}">
        <p14:creationId xmlns:p14="http://schemas.microsoft.com/office/powerpoint/2010/main" val="18923497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FC4FE668-B1EC-2F43-AB04-1806199742A1}"/>
              </a:ext>
            </a:extLst>
          </p:cNvPr>
          <p:cNvSpPr>
            <a:spLocks noGrp="1"/>
          </p:cNvSpPr>
          <p:nvPr>
            <p:ph type="body" idx="1"/>
            <p:custDataLst>
              <p:tags r:id="rId1"/>
            </p:custDataLst>
          </p:nvPr>
        </p:nvSpPr>
        <p:spPr/>
        <p:txBody>
          <a:bodyPr/>
          <a:lstStyle/>
          <a:p>
            <a:endParaRPr lang="fr-FR" dirty="0"/>
          </a:p>
        </p:txBody>
      </p:sp>
      <p:sp>
        <p:nvSpPr>
          <p:cNvPr id="3" name="Titre 2">
            <a:extLst>
              <a:ext uri="{FF2B5EF4-FFF2-40B4-BE49-F238E27FC236}">
                <a16:creationId xmlns:a16="http://schemas.microsoft.com/office/drawing/2014/main" id="{CF0C5920-5373-2642-AC35-39C3E474DE2B}"/>
              </a:ext>
            </a:extLst>
          </p:cNvPr>
          <p:cNvSpPr>
            <a:spLocks noGrp="1"/>
          </p:cNvSpPr>
          <p:nvPr>
            <p:ph type="title"/>
            <p:custDataLst>
              <p:tags r:id="rId2"/>
            </p:custDataLst>
          </p:nvPr>
        </p:nvSpPr>
        <p:spPr/>
        <p:txBody>
          <a:bodyPr/>
          <a:lstStyle/>
          <a:p>
            <a:r>
              <a:rPr lang="fr-FR" dirty="0"/>
              <a:t>Renouvelable Québec</a:t>
            </a:r>
          </a:p>
        </p:txBody>
      </p:sp>
      <p:sp>
        <p:nvSpPr>
          <p:cNvPr id="2" name="Espace réservé du numéro de diapositive 1">
            <a:extLst>
              <a:ext uri="{FF2B5EF4-FFF2-40B4-BE49-F238E27FC236}">
                <a16:creationId xmlns:a16="http://schemas.microsoft.com/office/drawing/2014/main" id="{2E489068-BD57-C14C-A87C-242708CBCC9B}"/>
              </a:ext>
            </a:extLst>
          </p:cNvPr>
          <p:cNvSpPr>
            <a:spLocks noGrp="1"/>
          </p:cNvSpPr>
          <p:nvPr>
            <p:ph type="sldNum" sz="quarter" idx="4294967295"/>
            <p:custDataLst>
              <p:tags r:id="rId3"/>
            </p:custDataLst>
          </p:nvPr>
        </p:nvSpPr>
        <p:spPr>
          <a:xfrm>
            <a:off x="10788650" y="692150"/>
            <a:ext cx="1403350" cy="504825"/>
          </a:xfrm>
        </p:spPr>
        <p:txBody>
          <a:bodyPr/>
          <a:lstStyle/>
          <a:p>
            <a:fld id="{D7676641-E93E-BF4A-8449-7861ED7ABF43}" type="slidenum">
              <a:rPr lang="fr-CA" smtClean="0"/>
              <a:pPr/>
              <a:t>9</a:t>
            </a:fld>
            <a:endParaRPr lang="fr-CA" dirty="0"/>
          </a:p>
        </p:txBody>
      </p:sp>
      <p:pic>
        <p:nvPicPr>
          <p:cNvPr id="5" name="Image 4">
            <a:extLst>
              <a:ext uri="{FF2B5EF4-FFF2-40B4-BE49-F238E27FC236}">
                <a16:creationId xmlns:a16="http://schemas.microsoft.com/office/drawing/2014/main" id="{267F93D9-04C9-474E-99A0-77801CB6D0F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789641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1"/>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3"/>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5"/>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6.xml><?xml version="1.0" encoding="utf-8"?>
<p:tagLst xmlns:a="http://schemas.openxmlformats.org/drawingml/2006/main" xmlns:r="http://schemas.openxmlformats.org/officeDocument/2006/relationships" xmlns:p="http://schemas.openxmlformats.org/presentationml/2006/main">
  <p:tag name="NUM" val="2"/>
</p:tagLst>
</file>

<file path=ppt/tags/tag47.xml><?xml version="1.0" encoding="utf-8"?>
<p:tagLst xmlns:a="http://schemas.openxmlformats.org/drawingml/2006/main" xmlns:r="http://schemas.openxmlformats.org/officeDocument/2006/relationships" xmlns:p="http://schemas.openxmlformats.org/presentationml/2006/main">
  <p:tag name="NUM" val="3"/>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7"/>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10"/>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2"/>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3"/>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2.xml><?xml version="1.0" encoding="utf-8"?>
<p:tagLst xmlns:a="http://schemas.openxmlformats.org/drawingml/2006/main" xmlns:r="http://schemas.openxmlformats.org/officeDocument/2006/relationships" xmlns:p="http://schemas.openxmlformats.org/presentationml/2006/main">
  <p:tag name="NUM" val="2"/>
</p:tagLst>
</file>

<file path=ppt/tags/tag83.xml><?xml version="1.0" encoding="utf-8"?>
<p:tagLst xmlns:a="http://schemas.openxmlformats.org/drawingml/2006/main" xmlns:r="http://schemas.openxmlformats.org/officeDocument/2006/relationships" xmlns:p="http://schemas.openxmlformats.org/presentationml/2006/main">
  <p:tag name="NUM" val="3"/>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Thème Office">
  <a:themeElements>
    <a:clrScheme name="Personnalisé 4">
      <a:dk1>
        <a:srgbClr val="003CA5"/>
      </a:dk1>
      <a:lt1>
        <a:srgbClr val="FFFFFF"/>
      </a:lt1>
      <a:dk2>
        <a:srgbClr val="1950AE"/>
      </a:dk2>
      <a:lt2>
        <a:srgbClr val="658ACC"/>
      </a:lt2>
      <a:accent1>
        <a:srgbClr val="3364B7"/>
      </a:accent1>
      <a:accent2>
        <a:srgbClr val="4D77C0"/>
      </a:accent2>
      <a:accent3>
        <a:srgbClr val="809ED2"/>
      </a:accent3>
      <a:accent4>
        <a:srgbClr val="99B1DB"/>
      </a:accent4>
      <a:accent5>
        <a:srgbClr val="B3C5E3"/>
      </a:accent5>
      <a:accent6>
        <a:srgbClr val="CCD8ED"/>
      </a:accent6>
      <a:hlink>
        <a:srgbClr val="1950AE"/>
      </a:hlink>
      <a:folHlink>
        <a:srgbClr val="00000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27EE3B8AF13D5458A6D92007F439BCC" ma:contentTypeVersion="21" ma:contentTypeDescription="Crée un document." ma:contentTypeScope="" ma:versionID="826f82fb59ca30f2298251e56f64d486">
  <xsd:schema xmlns:xsd="http://www.w3.org/2001/XMLSchema" xmlns:xs="http://www.w3.org/2001/XMLSchema" xmlns:p="http://schemas.microsoft.com/office/2006/metadata/properties" xmlns:ns2="5fd8b1be-39ff-4419-879f-102b5d8fd5a7" xmlns:ns3="5f816651-9aec-4751-b6ff-30f5cc410a2c" xmlns:ns4="044c2427-262d-4474-86a8-451393671755" targetNamespace="http://schemas.microsoft.com/office/2006/metadata/properties" ma:root="true" ma:fieldsID="522f99edc3822859ff85c2ca4b85d05b" ns2:_="" ns3:_="" ns4:_="">
    <xsd:import namespace="5fd8b1be-39ff-4419-879f-102b5d8fd5a7"/>
    <xsd:import namespace="5f816651-9aec-4751-b6ff-30f5cc410a2c"/>
    <xsd:import namespace="044c2427-262d-4474-86a8-451393671755"/>
    <xsd:element name="properties">
      <xsd:complexType>
        <xsd:sequence>
          <xsd:element name="documentManagement">
            <xsd:complexType>
              <xsd:all>
                <xsd:element ref="ns2:type" minOccurs="0"/>
                <xsd:element ref="ns2:Categori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Date" minOccurs="0"/>
                <xsd:element ref="ns3:SharedWithUsers" minOccurs="0"/>
                <xsd:element ref="ns3:SharedWithDetails" minOccurs="0"/>
                <xsd:element ref="ns2:MediaLengthInSeconds" minOccurs="0"/>
                <xsd:element ref="ns2:Mois" minOccurs="0"/>
                <xsd:element ref="ns2:MediaServiceObjectDetectorVersion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d8b1be-39ff-4419-879f-102b5d8fd5a7" elementFormDefault="qualified">
    <xsd:import namespace="http://schemas.microsoft.com/office/2006/documentManagement/types"/>
    <xsd:import namespace="http://schemas.microsoft.com/office/infopath/2007/PartnerControls"/>
    <xsd:element name="type" ma:index="8" nillable="true" ma:displayName="Type document" ma:format="Dropdown" ma:internalName="type">
      <xsd:simpleType>
        <xsd:restriction base="dms:Choice">
          <xsd:enumeration value="Notes de la sous-ministre"/>
          <xsd:enumeration value="Modèle"/>
          <xsd:enumeration value="Guide de gestion"/>
          <xsd:enumeration value="Outil RH"/>
          <xsd:enumeration value="Vidéo"/>
          <xsd:enumeration value="Image"/>
        </xsd:restriction>
      </xsd:simpleType>
    </xsd:element>
    <xsd:element name="Categorie" ma:index="9" nillable="true" ma:displayName="Categorie" ma:list="{4beeb3ba-64e1-4afc-a7d2-93f0f213f0af}" ma:internalName="Categorie" ma:showField="Title">
      <xsd:simpleType>
        <xsd:restriction base="dms:Lookup"/>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Date" ma:index="19" nillable="true" ma:displayName="Date" ma:format="DateOnly" ma:internalName="Date">
      <xsd:simpleType>
        <xsd:restriction base="dms:DateTime"/>
      </xsd:simpleType>
    </xsd:element>
    <xsd:element name="MediaLengthInSeconds" ma:index="22" nillable="true" ma:displayName="MediaLengthInSeconds" ma:hidden="true" ma:internalName="MediaLengthInSeconds" ma:readOnly="true">
      <xsd:simpleType>
        <xsd:restriction base="dms:Unknown"/>
      </xsd:simpleType>
    </xsd:element>
    <xsd:element name="Mois" ma:index="23" nillable="true" ma:displayName="Mois" ma:format="Dropdown" ma:internalName="Mois">
      <xsd:simpleType>
        <xsd:restriction base="dms:Text">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lcf76f155ced4ddcb4097134ff3c332f" ma:index="26" nillable="true" ma:taxonomy="true" ma:internalName="lcf76f155ced4ddcb4097134ff3c332f" ma:taxonomyFieldName="MediaServiceImageTags" ma:displayName="Balises d’images" ma:readOnly="false" ma:fieldId="{5cf76f15-5ced-4ddc-b409-7134ff3c332f}" ma:taxonomyMulti="true" ma:sspId="099b1512-8621-4339-be07-1591770e1ee2"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816651-9aec-4751-b6ff-30f5cc410a2c" elementFormDefault="qualified">
    <xsd:import namespace="http://schemas.microsoft.com/office/2006/documentManagement/types"/>
    <xsd:import namespace="http://schemas.microsoft.com/office/infopath/2007/PartnerControls"/>
    <xsd:element name="SharedWithUsers" ma:index="2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Partagé avec dé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4c2427-262d-4474-86a8-451393671755"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532c946b-5001-460f-91c4-07021c79da1f}" ma:internalName="TaxCatchAll" ma:showField="CatchAllData" ma:web="5f816651-9aec-4751-b6ff-30f5cc410a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ype xmlns="5fd8b1be-39ff-4419-879f-102b5d8fd5a7" xsi:nil="true"/>
    <Categorie xmlns="5fd8b1be-39ff-4419-879f-102b5d8fd5a7" xsi:nil="true"/>
    <Date xmlns="5fd8b1be-39ff-4419-879f-102b5d8fd5a7" xsi:nil="true"/>
    <Mois xmlns="5fd8b1be-39ff-4419-879f-102b5d8fd5a7" xsi:nil="true"/>
    <lcf76f155ced4ddcb4097134ff3c332f xmlns="5fd8b1be-39ff-4419-879f-102b5d8fd5a7">
      <Terms xmlns="http://schemas.microsoft.com/office/infopath/2007/PartnerControls"/>
    </lcf76f155ced4ddcb4097134ff3c332f>
    <TaxCatchAll xmlns="044c2427-262d-4474-86a8-451393671755" xsi:nil="true"/>
  </documentManagement>
</p:properties>
</file>

<file path=customXml/itemProps1.xml><?xml version="1.0" encoding="utf-8"?>
<ds:datastoreItem xmlns:ds="http://schemas.openxmlformats.org/officeDocument/2006/customXml" ds:itemID="{7ED21F60-5C9A-4D2E-A9ED-D1FBC26D8AF8}">
  <ds:schemaRefs>
    <ds:schemaRef ds:uri="http://schemas.microsoft.com/sharepoint/v3/contenttype/forms"/>
  </ds:schemaRefs>
</ds:datastoreItem>
</file>

<file path=customXml/itemProps2.xml><?xml version="1.0" encoding="utf-8"?>
<ds:datastoreItem xmlns:ds="http://schemas.openxmlformats.org/officeDocument/2006/customXml" ds:itemID="{1AC93BE3-557C-4570-B91B-8AEE614EBC23}"/>
</file>

<file path=customXml/itemProps3.xml><?xml version="1.0" encoding="utf-8"?>
<ds:datastoreItem xmlns:ds="http://schemas.openxmlformats.org/officeDocument/2006/customXml" ds:itemID="{587AAB6E-C3D9-4A8D-AABB-AFA36AC59F71}">
  <ds:schemaRefs>
    <ds:schemaRef ds:uri="5f816651-9aec-4751-b6ff-30f5cc410a2c"/>
    <ds:schemaRef ds:uri="http://schemas.openxmlformats.org/package/2006/metadata/core-properties"/>
    <ds:schemaRef ds:uri="http://purl.org/dc/elements/1.1/"/>
    <ds:schemaRef ds:uri="5fd8b1be-39ff-4419-879f-102b5d8fd5a7"/>
    <ds:schemaRef ds:uri="http://purl.org/dc/terms/"/>
    <ds:schemaRef ds:uri="http://schemas.microsoft.com/office/2006/documentManagement/types"/>
    <ds:schemaRef ds:uri="http://schemas.microsoft.com/office/2006/metadata/properties"/>
    <ds:schemaRef ds:uri="http://schemas.microsoft.com/office/infopath/2007/PartnerControls"/>
    <ds:schemaRef ds:uri="044c2427-262d-4474-86a8-451393671755"/>
    <ds:schemaRef ds:uri="http://www.w3.org/XML/1998/namespace"/>
    <ds:schemaRef ds:uri="http://purl.org/dc/dcmitype/"/>
  </ds:schemaRefs>
</ds:datastoreItem>
</file>

<file path=docMetadata/LabelInfo.xml><?xml version="1.0" encoding="utf-8"?>
<clbl:labelList xmlns:clbl="http://schemas.microsoft.com/office/2020/mipLabelMetadata">
  <clbl:label id="{aadc3772-eb2a-4662-b583-4b7a8acb1942}" enabled="1" method="Standard" siteId="{b079ec29-428d-4f8b-9054-bdbcd0d49a3b}" removed="0"/>
</clbl:labelList>
</file>

<file path=docProps/app.xml><?xml version="1.0" encoding="utf-8"?>
<Properties xmlns="http://schemas.openxmlformats.org/officeDocument/2006/extended-properties" xmlns:vt="http://schemas.openxmlformats.org/officeDocument/2006/docPropsVTypes">
  <Template/>
  <TotalTime>11733</TotalTime>
  <Words>1094</Words>
  <Application>Microsoft Office PowerPoint</Application>
  <PresentationFormat>Grand écran</PresentationFormat>
  <Paragraphs>114</Paragraphs>
  <Slides>29</Slides>
  <Notes>3</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Arial Regular</vt:lpstr>
      <vt:lpstr>Thème Office</vt:lpstr>
      <vt:lpstr>Présentation PowerPoint</vt:lpstr>
      <vt:lpstr>Présentation PowerPoint</vt:lpstr>
      <vt:lpstr>LE QUÉBEC</vt:lpstr>
      <vt:lpstr>Incontournable Québec</vt:lpstr>
      <vt:lpstr>NOUS VOULONS</vt:lpstr>
      <vt:lpstr>NOUS SOMMES</vt:lpstr>
      <vt:lpstr>NOUS SOMMES (suite)</vt:lpstr>
      <vt:lpstr>NOS AMBITIONS</vt:lpstr>
      <vt:lpstr>Renouvelable Québec</vt:lpstr>
      <vt:lpstr>NOUS VOULONS</vt:lpstr>
      <vt:lpstr>NOUS SOMMES</vt:lpstr>
      <vt:lpstr>NOS AMBITIONS</vt:lpstr>
      <vt:lpstr>Électrisant Québec</vt:lpstr>
      <vt:lpstr>NOUS VOULONS</vt:lpstr>
      <vt:lpstr>NOUS SOMMES</vt:lpstr>
      <vt:lpstr>NOS AMBITIONS</vt:lpstr>
      <vt:lpstr>Exportable Québec</vt:lpstr>
      <vt:lpstr>NOUS VOULONS</vt:lpstr>
      <vt:lpstr>NOUS AVONS</vt:lpstr>
      <vt:lpstr>NOS AMBITIONS</vt:lpstr>
      <vt:lpstr>Naturellement Québec</vt:lpstr>
      <vt:lpstr>NOUS SOMMES</vt:lpstr>
      <vt:lpstr>NOUS SOMMES (suite)</vt:lpstr>
      <vt:lpstr>NOS AMBITIONS</vt:lpstr>
      <vt:lpstr>Collectif  Québec</vt:lpstr>
      <vt:lpstr>NOUS VOULONS</vt:lpstr>
      <vt:lpstr>NOUS SOMMES</vt:lpstr>
      <vt:lpstr>NOS AMBITIONS</vt:lpstr>
      <vt:lpstr>Merci!</vt:lpstr>
    </vt:vector>
  </TitlesOfParts>
  <Company>Ministère du Conseil exécutif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Sandoval, Claudia</dc:creator>
  <cp:lastModifiedBy>Montambault, Sonia</cp:lastModifiedBy>
  <cp:revision>137</cp:revision>
  <dcterms:created xsi:type="dcterms:W3CDTF">2019-04-02T14:08:11Z</dcterms:created>
  <dcterms:modified xsi:type="dcterms:W3CDTF">2025-12-03T19:59:30Z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0x010100027EE3B8AF13D5458A6D92007F439BCC</vt:lpwstr>
  </property>
  <property fmtid="{D5CDD505-2E9C-101B-9397-08002B2CF9AE}" pid="3" name="MediaServiceImageTags">
    <vt:lpwstr/>
  </property>
</Properties>
</file>