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</p:sldMasterIdLst>
  <p:notesMasterIdLst>
    <p:notesMasterId r:id="rId18"/>
  </p:notesMasterIdLst>
  <p:handoutMasterIdLst>
    <p:handoutMasterId r:id="rId19"/>
  </p:handoutMasterIdLst>
  <p:sldIdLst>
    <p:sldId id="360" r:id="rId5"/>
    <p:sldId id="362" r:id="rId6"/>
    <p:sldId id="346" r:id="rId7"/>
    <p:sldId id="353" r:id="rId8"/>
    <p:sldId id="263" r:id="rId9"/>
    <p:sldId id="363" r:id="rId10"/>
    <p:sldId id="357" r:id="rId11"/>
    <p:sldId id="350" r:id="rId12"/>
    <p:sldId id="354" r:id="rId13"/>
    <p:sldId id="355" r:id="rId14"/>
    <p:sldId id="351" r:id="rId15"/>
    <p:sldId id="326" r:id="rId16"/>
    <p:sldId id="33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619" userDrawn="1">
          <p15:clr>
            <a:srgbClr val="A4A3A4"/>
          </p15:clr>
        </p15:guide>
        <p15:guide id="3" pos="2797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pos="3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hapelle, Annie" initials="LA" lastIdx="3" clrIdx="0">
    <p:extLst>
      <p:ext uri="{19B8F6BF-5375-455C-9EA6-DF929625EA0E}">
        <p15:presenceInfo xmlns:p15="http://schemas.microsoft.com/office/powerpoint/2012/main" userId="S-1-5-21-3249197318-2442165514-1788258217-38976" providerId="AD"/>
      </p:ext>
    </p:extLst>
  </p:cmAuthor>
  <p:cmAuthor id="2" name="Lachapelle, Annie" initials="LA [2]" lastIdx="24" clrIdx="1">
    <p:extLst>
      <p:ext uri="{19B8F6BF-5375-455C-9EA6-DF929625EA0E}">
        <p15:presenceInfo xmlns:p15="http://schemas.microsoft.com/office/powerpoint/2012/main" userId="S::Annie.Lachapelle@mri.gouv.qc.ca::c537074b-ffc0-4fa3-b272-ef68d125334f" providerId="AD"/>
      </p:ext>
    </p:extLst>
  </p:cmAuthor>
  <p:cmAuthor id="3" name="Montambault, Sonia" initials="MS" lastIdx="24" clrIdx="2">
    <p:extLst>
      <p:ext uri="{19B8F6BF-5375-455C-9EA6-DF929625EA0E}">
        <p15:presenceInfo xmlns:p15="http://schemas.microsoft.com/office/powerpoint/2012/main" userId="S::sonia.montambault@mri.gouv.qc.ca::c3a86943-acf9-4cf1-ad20-1fa47f28e00a" providerId="AD"/>
      </p:ext>
    </p:extLst>
  </p:cmAuthor>
  <p:cmAuthor id="4" name="Boissonneault, Valerie" initials="BV" lastIdx="12" clrIdx="3">
    <p:extLst>
      <p:ext uri="{19B8F6BF-5375-455C-9EA6-DF929625EA0E}">
        <p15:presenceInfo xmlns:p15="http://schemas.microsoft.com/office/powerpoint/2012/main" userId="S::Valerie.Boissonneault@mri.gouv.qc.ca::56a5329c-13a1-4515-8a38-76e3417f7a1c" providerId="AD"/>
      </p:ext>
    </p:extLst>
  </p:cmAuthor>
  <p:cmAuthor id="5" name="Guy-Laberge, Joannie" initials="GLJ" lastIdx="31" clrIdx="4">
    <p:extLst>
      <p:ext uri="{19B8F6BF-5375-455C-9EA6-DF929625EA0E}">
        <p15:presenceInfo xmlns:p15="http://schemas.microsoft.com/office/powerpoint/2012/main" userId="S::Joannie.Guy-Laberge@mri.gouv.qc.ca::47dd6f7a-d173-4501-943b-a488cc69aa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9C9"/>
    <a:srgbClr val="0741A2"/>
    <a:srgbClr val="003DA5"/>
    <a:srgbClr val="0641A2"/>
    <a:srgbClr val="000000"/>
    <a:srgbClr val="FFFFFF"/>
    <a:srgbClr val="515151"/>
    <a:srgbClr val="929292"/>
    <a:srgbClr val="658ACC"/>
    <a:srgbClr val="537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8EFE30-7255-4A32-9AEC-A00C26EF923E}" v="5" dt="2025-12-03T19:08:35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861"/>
        <p:guide pos="619"/>
        <p:guide pos="2797"/>
        <p:guide pos="279"/>
        <p:guide pos="3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ambault, Sonia" userId="c3a86943-acf9-4cf1-ad20-1fa47f28e00a" providerId="ADAL" clId="{19DEE105-82EF-4D8C-902E-83D0500DDA12}"/>
    <pc:docChg chg="custSel modSld modMainMaster">
      <pc:chgData name="Montambault, Sonia" userId="c3a86943-acf9-4cf1-ad20-1fa47f28e00a" providerId="ADAL" clId="{19DEE105-82EF-4D8C-902E-83D0500DDA12}" dt="2025-12-03T19:08:35.635" v="3"/>
      <pc:docMkLst>
        <pc:docMk/>
      </pc:docMkLst>
      <pc:sldChg chg="addSp delSp modSp mod chgLayout">
        <pc:chgData name="Montambault, Sonia" userId="c3a86943-acf9-4cf1-ad20-1fa47f28e00a" providerId="ADAL" clId="{19DEE105-82EF-4D8C-902E-83D0500DDA12}" dt="2025-12-03T19:08:35.635" v="3"/>
        <pc:sldMkLst>
          <pc:docMk/>
          <pc:sldMk cId="1921709433" sldId="339"/>
        </pc:sldMkLst>
        <pc:spChg chg="add del mod">
          <ac:chgData name="Montambault, Sonia" userId="c3a86943-acf9-4cf1-ad20-1fa47f28e00a" providerId="ADAL" clId="{19DEE105-82EF-4D8C-902E-83D0500DDA12}" dt="2025-12-03T19:08:09.903" v="0" actId="6264"/>
          <ac:spMkLst>
            <pc:docMk/>
            <pc:sldMk cId="1921709433" sldId="339"/>
            <ac:spMk id="2" creationId="{6F128A6D-9E63-E1A7-7F03-5EF56F26E93C}"/>
          </ac:spMkLst>
        </pc:spChg>
        <pc:spChg chg="add mod ord">
          <ac:chgData name="Montambault, Sonia" userId="c3a86943-acf9-4cf1-ad20-1fa47f28e00a" providerId="ADAL" clId="{19DEE105-82EF-4D8C-902E-83D0500DDA12}" dt="2025-12-03T19:08:09.903" v="0" actId="6264"/>
          <ac:spMkLst>
            <pc:docMk/>
            <pc:sldMk cId="1921709433" sldId="339"/>
            <ac:spMk id="3" creationId="{A0778D86-910B-65B9-FEE9-EF2B18B10132}"/>
          </ac:spMkLst>
        </pc:spChg>
        <pc:spChg chg="add mod">
          <ac:chgData name="Montambault, Sonia" userId="c3a86943-acf9-4cf1-ad20-1fa47f28e00a" providerId="ADAL" clId="{19DEE105-82EF-4D8C-902E-83D0500DDA12}" dt="2025-12-03T19:08:35.635" v="3"/>
          <ac:spMkLst>
            <pc:docMk/>
            <pc:sldMk cId="1921709433" sldId="339"/>
            <ac:spMk id="4" creationId="{D260C315-6881-D1C2-E9DA-064E299C9DC5}"/>
          </ac:spMkLst>
        </pc:spChg>
        <pc:spChg chg="mod ord">
          <ac:chgData name="Montambault, Sonia" userId="c3a86943-acf9-4cf1-ad20-1fa47f28e00a" providerId="ADAL" clId="{19DEE105-82EF-4D8C-902E-83D0500DDA12}" dt="2025-12-03T19:08:09.903" v="0" actId="6264"/>
          <ac:spMkLst>
            <pc:docMk/>
            <pc:sldMk cId="1921709433" sldId="339"/>
            <ac:spMk id="8" creationId="{91701130-13E3-FE45-97E1-42F90D236A95}"/>
          </ac:spMkLst>
        </pc:spChg>
        <pc:spChg chg="del">
          <ac:chgData name="Montambault, Sonia" userId="c3a86943-acf9-4cf1-ad20-1fa47f28e00a" providerId="ADAL" clId="{19DEE105-82EF-4D8C-902E-83D0500DDA12}" dt="2025-12-03T19:08:09.903" v="0" actId="6264"/>
          <ac:spMkLst>
            <pc:docMk/>
            <pc:sldMk cId="1921709433" sldId="339"/>
            <ac:spMk id="9" creationId="{58160BF1-5574-4B40-935A-58B8C27296E7}"/>
          </ac:spMkLst>
        </pc:spChg>
        <pc:picChg chg="add mod">
          <ac:chgData name="Montambault, Sonia" userId="c3a86943-acf9-4cf1-ad20-1fa47f28e00a" providerId="ADAL" clId="{19DEE105-82EF-4D8C-902E-83D0500DDA12}" dt="2025-12-03T19:08:35.635" v="3"/>
          <ac:picMkLst>
            <pc:docMk/>
            <pc:sldMk cId="1921709433" sldId="339"/>
            <ac:picMk id="5" creationId="{86538BCA-21CC-D0CF-59B2-D9FC04585895}"/>
          </ac:picMkLst>
        </pc:picChg>
        <pc:picChg chg="add mod">
          <ac:chgData name="Montambault, Sonia" userId="c3a86943-acf9-4cf1-ad20-1fa47f28e00a" providerId="ADAL" clId="{19DEE105-82EF-4D8C-902E-83D0500DDA12}" dt="2025-12-03T19:08:35.635" v="3"/>
          <ac:picMkLst>
            <pc:docMk/>
            <pc:sldMk cId="1921709433" sldId="339"/>
            <ac:picMk id="6" creationId="{3DA5CFC5-BF83-8464-A0B5-98D2464A3E78}"/>
          </ac:picMkLst>
        </pc:picChg>
        <pc:picChg chg="add mod">
          <ac:chgData name="Montambault, Sonia" userId="c3a86943-acf9-4cf1-ad20-1fa47f28e00a" providerId="ADAL" clId="{19DEE105-82EF-4D8C-902E-83D0500DDA12}" dt="2025-12-03T19:08:35.635" v="3"/>
          <ac:picMkLst>
            <pc:docMk/>
            <pc:sldMk cId="1921709433" sldId="339"/>
            <ac:picMk id="7" creationId="{EC5B01F6-6DC0-F0B6-5E55-5004DA364BA1}"/>
          </ac:picMkLst>
        </pc:picChg>
        <pc:picChg chg="add mod">
          <ac:chgData name="Montambault, Sonia" userId="c3a86943-acf9-4cf1-ad20-1fa47f28e00a" providerId="ADAL" clId="{19DEE105-82EF-4D8C-902E-83D0500DDA12}" dt="2025-12-03T19:08:35.635" v="3"/>
          <ac:picMkLst>
            <pc:docMk/>
            <pc:sldMk cId="1921709433" sldId="339"/>
            <ac:picMk id="10" creationId="{111F492C-3DD5-6B01-40BC-6B40D63BF4CC}"/>
          </ac:picMkLst>
        </pc:picChg>
        <pc:picChg chg="add mod">
          <ac:chgData name="Montambault, Sonia" userId="c3a86943-acf9-4cf1-ad20-1fa47f28e00a" providerId="ADAL" clId="{19DEE105-82EF-4D8C-902E-83D0500DDA12}" dt="2025-12-03T19:08:35.635" v="3"/>
          <ac:picMkLst>
            <pc:docMk/>
            <pc:sldMk cId="1921709433" sldId="339"/>
            <ac:picMk id="11" creationId="{7DDF9239-EFC6-56A4-4968-E6626A726E8F}"/>
          </ac:picMkLst>
        </pc:picChg>
      </pc:sldChg>
      <pc:sldMasterChg chg="modSldLayout">
        <pc:chgData name="Montambault, Sonia" userId="c3a86943-acf9-4cf1-ad20-1fa47f28e00a" providerId="ADAL" clId="{19DEE105-82EF-4D8C-902E-83D0500DDA12}" dt="2025-12-03T19:08:31.285" v="2"/>
        <pc:sldMasterMkLst>
          <pc:docMk/>
          <pc:sldMasterMk cId="2235510819" sldId="2147483670"/>
        </pc:sldMasterMkLst>
        <pc:sldLayoutChg chg="addSp delSp modSp mod">
          <pc:chgData name="Montambault, Sonia" userId="c3a86943-acf9-4cf1-ad20-1fa47f28e00a" providerId="ADAL" clId="{19DEE105-82EF-4D8C-902E-83D0500DDA12}" dt="2025-12-03T19:08:31.285" v="2"/>
          <pc:sldLayoutMkLst>
            <pc:docMk/>
            <pc:sldMasterMk cId="2235510819" sldId="2147483670"/>
            <pc:sldLayoutMk cId="2466675085" sldId="2147483685"/>
          </pc:sldLayoutMkLst>
          <pc:spChg chg="add mod">
            <ac:chgData name="Montambault, Sonia" userId="c3a86943-acf9-4cf1-ad20-1fa47f28e00a" providerId="ADAL" clId="{19DEE105-82EF-4D8C-902E-83D0500DDA12}" dt="2025-12-03T19:08:31.285" v="2"/>
            <ac:spMkLst>
              <pc:docMk/>
              <pc:sldMasterMk cId="2235510819" sldId="2147483670"/>
              <pc:sldLayoutMk cId="2466675085" sldId="2147483685"/>
              <ac:spMk id="2" creationId="{0352430E-FA0B-BBD0-9770-758205E15035}"/>
            </ac:spMkLst>
          </pc:spChg>
          <pc:spChg chg="del">
            <ac:chgData name="Montambault, Sonia" userId="c3a86943-acf9-4cf1-ad20-1fa47f28e00a" providerId="ADAL" clId="{19DEE105-82EF-4D8C-902E-83D0500DDA12}" dt="2025-12-03T19:08:30.577" v="1" actId="478"/>
            <ac:spMkLst>
              <pc:docMk/>
              <pc:sldMasterMk cId="2235510819" sldId="2147483670"/>
              <pc:sldLayoutMk cId="2466675085" sldId="2147483685"/>
              <ac:spMk id="42" creationId="{EEE5CE0A-FB44-7440-8C3F-3A9B8EE6C894}"/>
            </ac:spMkLst>
          </pc:spChg>
          <pc:picChg chg="add mod">
            <ac:chgData name="Montambault, Sonia" userId="c3a86943-acf9-4cf1-ad20-1fa47f28e00a" providerId="ADAL" clId="{19DEE105-82EF-4D8C-902E-83D0500DDA12}" dt="2025-12-03T19:08:31.285" v="2"/>
            <ac:picMkLst>
              <pc:docMk/>
              <pc:sldMasterMk cId="2235510819" sldId="2147483670"/>
              <pc:sldLayoutMk cId="2466675085" sldId="2147483685"/>
              <ac:picMk id="3" creationId="{9A093E54-D04C-530C-9C98-580C54F7DABB}"/>
            </ac:picMkLst>
          </pc:picChg>
          <pc:picChg chg="add mod">
            <ac:chgData name="Montambault, Sonia" userId="c3a86943-acf9-4cf1-ad20-1fa47f28e00a" providerId="ADAL" clId="{19DEE105-82EF-4D8C-902E-83D0500DDA12}" dt="2025-12-03T19:08:31.285" v="2"/>
            <ac:picMkLst>
              <pc:docMk/>
              <pc:sldMasterMk cId="2235510819" sldId="2147483670"/>
              <pc:sldLayoutMk cId="2466675085" sldId="2147483685"/>
              <ac:picMk id="4" creationId="{F001DEFD-FE06-455D-F376-776CDA6C3C50}"/>
            </ac:picMkLst>
          </pc:picChg>
          <pc:picChg chg="add mod">
            <ac:chgData name="Montambault, Sonia" userId="c3a86943-acf9-4cf1-ad20-1fa47f28e00a" providerId="ADAL" clId="{19DEE105-82EF-4D8C-902E-83D0500DDA12}" dt="2025-12-03T19:08:31.285" v="2"/>
            <ac:picMkLst>
              <pc:docMk/>
              <pc:sldMasterMk cId="2235510819" sldId="2147483670"/>
              <pc:sldLayoutMk cId="2466675085" sldId="2147483685"/>
              <ac:picMk id="5" creationId="{FA4ECA2A-6AE8-63B0-2E9A-B717F66913CC}"/>
            </ac:picMkLst>
          </pc:picChg>
          <pc:picChg chg="add mod">
            <ac:chgData name="Montambault, Sonia" userId="c3a86943-acf9-4cf1-ad20-1fa47f28e00a" providerId="ADAL" clId="{19DEE105-82EF-4D8C-902E-83D0500DDA12}" dt="2025-12-03T19:08:31.285" v="2"/>
            <ac:picMkLst>
              <pc:docMk/>
              <pc:sldMasterMk cId="2235510819" sldId="2147483670"/>
              <pc:sldLayoutMk cId="2466675085" sldId="2147483685"/>
              <ac:picMk id="6" creationId="{A4DD3DA1-26FA-482A-99DD-EF1E0401D3B8}"/>
            </ac:picMkLst>
          </pc:picChg>
          <pc:picChg chg="add mod">
            <ac:chgData name="Montambault, Sonia" userId="c3a86943-acf9-4cf1-ad20-1fa47f28e00a" providerId="ADAL" clId="{19DEE105-82EF-4D8C-902E-83D0500DDA12}" dt="2025-12-03T19:08:31.285" v="2"/>
            <ac:picMkLst>
              <pc:docMk/>
              <pc:sldMasterMk cId="2235510819" sldId="2147483670"/>
              <pc:sldLayoutMk cId="2466675085" sldId="2147483685"/>
              <ac:picMk id="7" creationId="{1A197FEA-6381-4DBC-F52D-70C7ADC487C7}"/>
            </ac:picMkLst>
          </pc:picChg>
          <pc:picChg chg="del">
            <ac:chgData name="Montambault, Sonia" userId="c3a86943-acf9-4cf1-ad20-1fa47f28e00a" providerId="ADAL" clId="{19DEE105-82EF-4D8C-902E-83D0500DDA12}" dt="2025-12-03T19:08:30.577" v="1" actId="478"/>
            <ac:picMkLst>
              <pc:docMk/>
              <pc:sldMasterMk cId="2235510819" sldId="2147483670"/>
              <pc:sldLayoutMk cId="2466675085" sldId="2147483685"/>
              <ac:picMk id="38" creationId="{DF9A47C6-6F8D-9E49-8C29-6DE3939AA6CB}"/>
            </ac:picMkLst>
          </pc:picChg>
          <pc:picChg chg="del">
            <ac:chgData name="Montambault, Sonia" userId="c3a86943-acf9-4cf1-ad20-1fa47f28e00a" providerId="ADAL" clId="{19DEE105-82EF-4D8C-902E-83D0500DDA12}" dt="2025-12-03T19:08:30.577" v="1" actId="478"/>
            <ac:picMkLst>
              <pc:docMk/>
              <pc:sldMasterMk cId="2235510819" sldId="2147483670"/>
              <pc:sldLayoutMk cId="2466675085" sldId="2147483685"/>
              <ac:picMk id="39" creationId="{7455B269-DB67-EF4C-BC10-792632E16F86}"/>
            </ac:picMkLst>
          </pc:picChg>
          <pc:picChg chg="del">
            <ac:chgData name="Montambault, Sonia" userId="c3a86943-acf9-4cf1-ad20-1fa47f28e00a" providerId="ADAL" clId="{19DEE105-82EF-4D8C-902E-83D0500DDA12}" dt="2025-12-03T19:08:30.577" v="1" actId="478"/>
            <ac:picMkLst>
              <pc:docMk/>
              <pc:sldMasterMk cId="2235510819" sldId="2147483670"/>
              <pc:sldLayoutMk cId="2466675085" sldId="2147483685"/>
              <ac:picMk id="40" creationId="{41CC9911-8F4B-2D4C-82E7-6891F3B1FD97}"/>
            </ac:picMkLst>
          </pc:picChg>
          <pc:picChg chg="del">
            <ac:chgData name="Montambault, Sonia" userId="c3a86943-acf9-4cf1-ad20-1fa47f28e00a" providerId="ADAL" clId="{19DEE105-82EF-4D8C-902E-83D0500DDA12}" dt="2025-12-03T19:08:30.577" v="1" actId="478"/>
            <ac:picMkLst>
              <pc:docMk/>
              <pc:sldMasterMk cId="2235510819" sldId="2147483670"/>
              <pc:sldLayoutMk cId="2466675085" sldId="2147483685"/>
              <ac:picMk id="41" creationId="{EC979532-C4B5-DB4E-A2B6-4973F1AA6081}"/>
            </ac:picMkLst>
          </pc:picChg>
          <pc:picChg chg="del">
            <ac:chgData name="Montambault, Sonia" userId="c3a86943-acf9-4cf1-ad20-1fa47f28e00a" providerId="ADAL" clId="{19DEE105-82EF-4D8C-902E-83D0500DDA12}" dt="2025-12-03T19:08:30.577" v="1" actId="478"/>
            <ac:picMkLst>
              <pc:docMk/>
              <pc:sldMasterMk cId="2235510819" sldId="2147483670"/>
              <pc:sldLayoutMk cId="2466675085" sldId="2147483685"/>
              <ac:picMk id="45" creationId="{54165EA9-6E62-2E48-8E36-81D40C612EA7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B780A-BB64-4DBB-83B9-C1A35A74A3DA}" type="datetimeFigureOut">
              <a:rPr lang="fr-CA" smtClean="0">
                <a:latin typeface="Arial Regular"/>
              </a:rPr>
              <a:t>2025-12-03</a:t>
            </a:fld>
            <a:endParaRPr lang="fr-CA">
              <a:latin typeface="Arial Regular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>
              <a:latin typeface="Arial Regular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B390-E9C0-4C85-9317-8D26DF085B41}" type="slidenum">
              <a:rPr lang="fr-CA" smtClean="0">
                <a:latin typeface="Arial Regular"/>
              </a:rPr>
              <a:t>‹#›</a:t>
            </a:fld>
            <a:endParaRPr lang="fr-CA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909823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9755C8FF-D536-4BAC-9BD8-B2FD87DDFD48}" type="datetimeFigureOut">
              <a:rPr lang="fr-CA" smtClean="0"/>
              <a:pPr/>
              <a:t>2025-12-03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3A81E7-5AAA-4F8B-8083-1B1E8FA7E8E7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0338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460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7781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5308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Les montants indiqués comprennent uniquement la contribution du gouvernement du Québec. Le détail des contributions de ses partenaires privés et publics est disponible dans la Nouvelle vision maritime Avantage Saint-Laurent.</a:t>
            </a: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131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375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0" i="0" kern="120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Le fleuve Saint-Laurent façonne le caractère particulier, unique et authentique du Québec. Il l’a vu naître, grandir, et s’exporter. Il porte une part importante de l’avenir du Québec.</a:t>
            </a:r>
            <a:endParaRPr lang="fr-CA" sz="1200" b="1" i="0" kern="120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fr-CA" sz="1200" b="0" i="0" kern="120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 </a:t>
            </a:r>
            <a:endParaRPr lang="fr-CA" sz="1200" b="1" i="0" kern="120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fr-CA" sz="1200" b="0" i="0" kern="120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C’est autour de ce joyau que s’est bâti une industrie maritime unique, forte et innovante!</a:t>
            </a:r>
            <a:endParaRPr lang="fr-CA" sz="1200" b="1" i="0" kern="120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885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Déterminer les possibilités pour un arrimage avec l’image de marque.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1091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Sélectionner la diapo 3 ou 4 en fonction des données recherchées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3273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77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Carte à modifier (version plus récente ou meilleure résolution).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9072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8212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4275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18F67-0A15-4F0A-AD84-91E05766DA59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664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EAA3259-41A3-584D-BA9F-A84E2CE9C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18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900B883-E508-7F4E-BC9F-32DE417EF661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842BE-B763-0F4B-A6C1-244B08E86E7F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D9994-A471-4749-BE2F-0E8AFC5CCC9D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F086D4-EC1C-734C-916A-81F20E5AC237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8DE16A-60BA-2D49-B14D-39C57244238B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58813" y="713226"/>
            <a:ext cx="6412548" cy="1995049"/>
          </a:xfrm>
        </p:spPr>
        <p:txBody>
          <a:bodyPr anchor="t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/>
              <a:t>Titre du diaporama</a:t>
            </a:r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8813" y="2708275"/>
            <a:ext cx="6408738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</a:t>
            </a:r>
            <a:br>
              <a:rPr lang="fr-FR"/>
            </a:br>
            <a:r>
              <a:rPr lang="fr-FR"/>
              <a:t>du diaporama</a:t>
            </a:r>
            <a:endParaRPr lang="en-US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F22ADA3C-CD32-9642-8729-601BCF529E29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58813" y="208401"/>
            <a:ext cx="6408738" cy="5048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MODIFIER LES STYLES DU TEXTE DU MASQUE</a:t>
            </a:r>
            <a:endParaRPr lang="fr-CA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C7297E6-0EC0-D94F-81F8-30E12907F6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486" y="5673772"/>
            <a:ext cx="3256136" cy="975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B663C0-1176-E649-9EFB-5A15A92392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94"/>
            <a:ext cx="12198399" cy="686159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C03E74F-7031-A54B-B2E1-09B544903822}"/>
              </a:ext>
            </a:extLst>
          </p:cNvPr>
          <p:cNvSpPr txBox="1"/>
          <p:nvPr userDrawn="1"/>
        </p:nvSpPr>
        <p:spPr>
          <a:xfrm>
            <a:off x="8092035" y="4964982"/>
            <a:ext cx="39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fleuve Saint-Laurent aux abords de l’île de Montréal</a:t>
            </a:r>
            <a:endParaRPr lang="fr-CA" sz="11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4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D1067A7E-C351-5443-A286-D04BE626E5DA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" b="16444"/>
          <a:stretch/>
        </p:blipFill>
        <p:spPr bwMode="auto">
          <a:xfrm>
            <a:off x="-1200" y="0"/>
            <a:ext cx="1219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74EC02FF-6817-EF4E-A398-95A3649356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A3A68F-0DA8-1349-96B5-C7ED7B7F2583}"/>
              </a:ext>
            </a:extLst>
          </p:cNvPr>
          <p:cNvSpPr txBox="1"/>
          <p:nvPr userDrawn="1"/>
        </p:nvSpPr>
        <p:spPr>
          <a:xfrm>
            <a:off x="8693834" y="5425671"/>
            <a:ext cx="3128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Pont de Québec – Fleuve Saint-Laurent</a:t>
            </a:r>
            <a:endParaRPr lang="fr-CA" sz="120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313F47E-8954-7B43-B1B7-47D0E4B0D6E6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AE0129-F5AD-4A41-BA62-39FEC2D75899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B382D38-9A6D-5642-997B-FF432889505B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7948AB8-63BB-B848-808A-2F288F6EDF35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86EF203-6373-E345-B187-B8B8FF4BA622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53E98EE4-E351-8340-86BC-47C78721D3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36048"/>
            <a:ext cx="6412548" cy="1016072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/>
              <a:t>Merci</a:t>
            </a:r>
            <a:endParaRPr lang="en-US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916D413-B0F0-A44A-8B54-E317F4B8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201DE0E8-2EDC-ED40-BA9A-44AFACC6A7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279806"/>
            <a:ext cx="6408738" cy="185994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</a:t>
            </a:r>
            <a:br>
              <a:rPr lang="fr-FR"/>
            </a:br>
            <a:r>
              <a:rPr lang="fr-FR"/>
              <a:t>du diaporama</a:t>
            </a:r>
            <a:endParaRPr lang="en-US"/>
          </a:p>
        </p:txBody>
      </p:sp>
      <p:pic>
        <p:nvPicPr>
          <p:cNvPr id="43" name="Graphique 42">
            <a:extLst>
              <a:ext uri="{FF2B5EF4-FFF2-40B4-BE49-F238E27FC236}">
                <a16:creationId xmlns:a16="http://schemas.microsoft.com/office/drawing/2014/main" id="{5C0325B2-B450-B540-B8D7-70DD8B8D9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925403-D10C-4CA0-8D06-23062574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A1BE-2C36-4EBA-829C-49D38450C666}" type="datetimeFigureOut">
              <a:rPr lang="fr-CA" smtClean="0"/>
              <a:t>2025-12-03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81D206-51B8-4C22-B698-7CFDB5C6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F22A34-16C0-4D4C-90C0-AB2259A1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27417-890A-4F57-A85D-134B2CAC901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447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C4087-629F-4C76-ABE2-A04179A59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6FD040-021B-4F93-8F6B-9EE71132E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3732D9-1C86-468F-BA7A-1C4DAD07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A1BE-2C36-4EBA-829C-49D38450C666}" type="datetimeFigureOut">
              <a:rPr lang="fr-CA" smtClean="0"/>
              <a:t>2025-12-03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EEC7E4-43F3-4049-9E2E-C65F25E3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17905D-B623-40CB-B6EB-1E56D83D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27417-890A-4F57-A85D-134B2CAC9011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29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14CA5-4E35-D042-B756-E2812C9289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C1FB3F-B782-D34F-AF55-11DC9B0659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692150"/>
            <a:ext cx="11053762" cy="49688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Insérer une citation </a:t>
            </a:r>
            <a:br>
              <a:rPr lang="fr-FR"/>
            </a:br>
            <a:r>
              <a:rPr lang="fr-FR"/>
              <a:t>ou un fait marquant </a:t>
            </a:r>
            <a:br>
              <a:rPr lang="fr-FR"/>
            </a:br>
            <a:r>
              <a:rPr lang="fr-FR"/>
              <a:t>sur lequel on veut </a:t>
            </a:r>
            <a:br>
              <a:rPr lang="fr-FR"/>
            </a:br>
            <a:r>
              <a:rPr lang="fr-FR"/>
              <a:t>mettre l’accent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FE34CCC-57CB-5B44-900A-CBFD2648E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7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676641-E93E-BF4A-8449-7861ED7ABF43}" type="slidenum">
              <a:rPr lang="fr-CA" smtClean="0"/>
              <a:pPr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67550" y="1449388"/>
            <a:ext cx="4645025" cy="4211637"/>
          </a:xfrm>
        </p:spPr>
        <p:txBody>
          <a:bodyPr wrap="square"/>
          <a:lstStyle>
            <a:lvl1pPr marL="0" indent="0">
              <a:buFont typeface="Arial" panose="020B0604020202020204" pitchFamily="34" charset="0"/>
              <a:buNone/>
              <a:tabLst/>
              <a:defRPr baseline="0"/>
            </a:lvl1pPr>
            <a:lvl2pPr marL="355600" indent="-355600">
              <a:buClr>
                <a:srgbClr val="000000"/>
              </a:buClr>
              <a:buFont typeface="+mj-lt"/>
              <a:buAutoNum type="arabicPeriod"/>
              <a:tabLst/>
              <a:defRPr/>
            </a:lvl2pPr>
            <a:lvl3pPr marL="660400" indent="-304800"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E4FC4E-2B4A-A544-B27B-F22D3EF59E09}"/>
              </a:ext>
            </a:extLst>
          </p:cNvPr>
          <p:cNvSpPr txBox="1"/>
          <p:nvPr userDrawn="1"/>
        </p:nvSpPr>
        <p:spPr>
          <a:xfrm>
            <a:off x="658812" y="1355119"/>
            <a:ext cx="6157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0" i="0">
                <a:solidFill>
                  <a:srgbClr val="003DA5"/>
                </a:solidFill>
                <a:latin typeface="Arial Regular"/>
              </a:rPr>
              <a:t>Table des</a:t>
            </a:r>
            <a:br>
              <a:rPr lang="fr-FR" sz="6000" b="0" i="0">
                <a:solidFill>
                  <a:srgbClr val="003DA5"/>
                </a:solidFill>
                <a:latin typeface="Arial Regular"/>
              </a:rPr>
            </a:br>
            <a:r>
              <a:rPr lang="fr-FR" sz="6000" b="0" i="0">
                <a:solidFill>
                  <a:srgbClr val="003DA5"/>
                </a:solidFill>
                <a:latin typeface="Arial Regular"/>
              </a:rPr>
              <a:t>matières</a:t>
            </a:r>
            <a:endParaRPr lang="fr-CA" sz="6000" b="0" i="0">
              <a:solidFill>
                <a:srgbClr val="003DA5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385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8C3C8C-31A8-724E-9441-0085E6CE5F5B}"/>
              </a:ext>
            </a:extLst>
          </p:cNvPr>
          <p:cNvGrpSpPr/>
          <p:nvPr userDrawn="1"/>
        </p:nvGrpSpPr>
        <p:grpSpPr>
          <a:xfrm>
            <a:off x="0" y="-3073"/>
            <a:ext cx="12192000" cy="4108347"/>
            <a:chOff x="0" y="-3073"/>
            <a:chExt cx="12192000" cy="41083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AEC35B-AA27-2B4D-BD80-D0136AA936C9}"/>
                </a:ext>
              </a:extLst>
            </p:cNvPr>
            <p:cNvSpPr/>
            <p:nvPr userDrawn="1"/>
          </p:nvSpPr>
          <p:spPr>
            <a:xfrm>
              <a:off x="8688388" y="-3073"/>
              <a:ext cx="3503612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904621-30F8-B74E-9955-991CF9684BC7}"/>
                </a:ext>
              </a:extLst>
            </p:cNvPr>
            <p:cNvSpPr/>
            <p:nvPr userDrawn="1"/>
          </p:nvSpPr>
          <p:spPr>
            <a:xfrm>
              <a:off x="0" y="-3073"/>
              <a:ext cx="7071360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>
                <a:latin typeface="Arial Regular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813" y="2708275"/>
            <a:ext cx="6412547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Texte, texte,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0E96B1-5DB5-4346-9359-5FCE738EB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13" y="706368"/>
            <a:ext cx="6421086" cy="200190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449388"/>
            <a:ext cx="11053762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39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Niv.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8813" y="1457602"/>
            <a:ext cx="1105537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7198" y="1916114"/>
            <a:ext cx="11055377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41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916113"/>
            <a:ext cx="6157911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67550" y="1916113"/>
            <a:ext cx="4645026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Liste niveau 1</a:t>
            </a:r>
          </a:p>
          <a:p>
            <a:pPr lvl="1"/>
            <a:r>
              <a:rPr lang="fr-FR"/>
              <a:t>Liste niveau 2</a:t>
            </a:r>
          </a:p>
          <a:p>
            <a:pPr lvl="2"/>
            <a:r>
              <a:rPr lang="fr-FR"/>
              <a:t>Liste niveau 3</a:t>
            </a:r>
          </a:p>
          <a:p>
            <a:pPr lvl="3"/>
            <a:r>
              <a:rPr lang="fr-FR"/>
              <a:t>Liste niveau 4</a:t>
            </a:r>
          </a:p>
          <a:p>
            <a:pPr lvl="0"/>
            <a:endParaRPr lang="fr-F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4" y="1457602"/>
            <a:ext cx="6157912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E0B658-DF8B-ED40-BDC6-97192C968B8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067550" y="1457602"/>
            <a:ext cx="464502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</p:spTree>
    <p:extLst>
      <p:ext uri="{BB962C8B-B14F-4D97-AF65-F5344CB8AC3E}">
        <p14:creationId xmlns:p14="http://schemas.microsoft.com/office/powerpoint/2010/main" val="27595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‹#›</a:t>
            </a:fld>
            <a:endParaRPr lang="fr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18025" y="1449388"/>
            <a:ext cx="7194551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2" y="188914"/>
            <a:ext cx="10225087" cy="10080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niveau 2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64E51C-93AC-B74C-AF49-0B7A3CE8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49388"/>
            <a:ext cx="3608387" cy="421163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Texte - Légende</a:t>
            </a:r>
          </a:p>
        </p:txBody>
      </p:sp>
    </p:spTree>
    <p:extLst>
      <p:ext uri="{BB962C8B-B14F-4D97-AF65-F5344CB8AC3E}">
        <p14:creationId xmlns:p14="http://schemas.microsoft.com/office/powerpoint/2010/main" val="411133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5478C-25A0-4E8A-813D-E33022531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DDC50-3943-45F1-9BA1-603014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449388"/>
            <a:ext cx="11053762" cy="4211637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448568-C58B-4FD6-BDCF-EA25E49CD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18D24E-7BCA-4CBC-BFEC-19982EA3C8A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48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TITRE DE LA DIAPOSITIVE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14" y="1449388"/>
            <a:ext cx="11053762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Texte Premier niveau</a:t>
            </a:r>
          </a:p>
          <a:p>
            <a:pPr lvl="1"/>
            <a:r>
              <a:rPr lang="fr-FR"/>
              <a:t>Texte Deuxième niveau</a:t>
            </a:r>
          </a:p>
          <a:p>
            <a:pPr lvl="2"/>
            <a:r>
              <a:rPr lang="fr-FR"/>
              <a:t>Texte Troisième niveau</a:t>
            </a:r>
          </a:p>
          <a:p>
            <a:pPr lvl="3"/>
            <a:r>
              <a:rPr lang="fr-FR"/>
              <a:t>Texte Quatrième niveau</a:t>
            </a:r>
          </a:p>
          <a:p>
            <a:pPr lvl="4"/>
            <a:r>
              <a:rPr lang="fr-FR"/>
              <a:t>Texte 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0883899" y="188914"/>
            <a:ext cx="828675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5374B0"/>
                </a:solidFill>
                <a:latin typeface="Arial Regular"/>
              </a:defRPr>
            </a:lvl1pPr>
          </a:lstStyle>
          <a:p>
            <a:fld id="{C99C7610-FA34-7F4B-8856-BE296B8E2362}" type="slidenum">
              <a:rPr lang="fr-CA" smtClean="0"/>
              <a:pPr/>
              <a:t>‹#›</a:t>
            </a:fld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FE86A-DA10-FD4F-B3B6-3062A444513E}"/>
              </a:ext>
            </a:extLst>
          </p:cNvPr>
          <p:cNvSpPr/>
          <p:nvPr userDrawn="1"/>
        </p:nvSpPr>
        <p:spPr>
          <a:xfrm>
            <a:off x="8688388" y="5661025"/>
            <a:ext cx="3503612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F908E-E37D-F34B-8D62-1A4941E2EB50}"/>
              </a:ext>
            </a:extLst>
          </p:cNvPr>
          <p:cNvSpPr/>
          <p:nvPr userDrawn="1"/>
        </p:nvSpPr>
        <p:spPr>
          <a:xfrm>
            <a:off x="0" y="5661025"/>
            <a:ext cx="7071360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>
              <a:latin typeface="Arial Regular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2E06DDC-EA78-AB44-A5F8-4B8315CBB3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684" r:id="rId3"/>
    <p:sldLayoutId id="2147483673" r:id="rId4"/>
    <p:sldLayoutId id="2147483672" r:id="rId5"/>
    <p:sldLayoutId id="2147483680" r:id="rId6"/>
    <p:sldLayoutId id="2147483683" r:id="rId7"/>
    <p:sldLayoutId id="2147483686" r:id="rId8"/>
    <p:sldLayoutId id="2147483681" r:id="rId9"/>
    <p:sldLayoutId id="2147483685" r:id="rId10"/>
    <p:sldLayoutId id="2147483688" r:id="rId11"/>
    <p:sldLayoutId id="2147483689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rgbClr val="003DA5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800" b="0" i="0" kern="1200" baseline="0">
          <a:solidFill>
            <a:srgbClr val="003DA5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4D75B5"/>
        </a:buClr>
        <a:buFont typeface="Arial" panose="020B0604020202020204" pitchFamily="34" charset="0"/>
        <a:buChar char="•"/>
        <a:defRPr sz="2000" b="0" i="0" kern="1200">
          <a:solidFill>
            <a:srgbClr val="000000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7390C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0000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  <p15:guide id="3" orient="horz" pos="3566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415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4452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9" pos="6856" userDrawn="1">
          <p15:clr>
            <a:srgbClr val="F26B43"/>
          </p15:clr>
        </p15:guide>
        <p15:guide id="10" orient="horz" pos="1207" userDrawn="1">
          <p15:clr>
            <a:srgbClr val="F26B43"/>
          </p15:clr>
        </p15:guide>
        <p15:guide id="11" pos="4294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99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98.png"/><Relationship Id="rId2" Type="http://schemas.openxmlformats.org/officeDocument/2006/relationships/tags" Target="../tags/tag92.xml"/><Relationship Id="rId16" Type="http://schemas.openxmlformats.org/officeDocument/2006/relationships/image" Target="../media/image102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97.png"/><Relationship Id="rId5" Type="http://schemas.openxmlformats.org/officeDocument/2006/relationships/tags" Target="../tags/tag95.xml"/><Relationship Id="rId15" Type="http://schemas.openxmlformats.org/officeDocument/2006/relationships/image" Target="../media/image101.png"/><Relationship Id="rId10" Type="http://schemas.openxmlformats.org/officeDocument/2006/relationships/image" Target="../media/image96.jpeg"/><Relationship Id="rId4" Type="http://schemas.openxmlformats.org/officeDocument/2006/relationships/tags" Target="../tags/tag94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notesSlide" Target="../notesSlides/notesSlide12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slideLayout" Target="../slideLayouts/slideLayout5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tags" Target="../tags/tag12.xml"/><Relationship Id="rId21" Type="http://schemas.openxmlformats.org/officeDocument/2006/relationships/image" Target="../media/image16.svg"/><Relationship Id="rId7" Type="http://schemas.openxmlformats.org/officeDocument/2006/relationships/tags" Target="../tags/tag16.xm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2.svg"/><Relationship Id="rId25" Type="http://schemas.openxmlformats.org/officeDocument/2006/relationships/image" Target="../media/image20.svg"/><Relationship Id="rId2" Type="http://schemas.openxmlformats.org/officeDocument/2006/relationships/tags" Target="../tags/tag1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Layout" Target="../slideLayouts/slideLayout5.xml"/><Relationship Id="rId24" Type="http://schemas.openxmlformats.org/officeDocument/2006/relationships/image" Target="../media/image19.png"/><Relationship Id="rId5" Type="http://schemas.openxmlformats.org/officeDocument/2006/relationships/tags" Target="../tags/tag14.xml"/><Relationship Id="rId15" Type="http://schemas.openxmlformats.org/officeDocument/2006/relationships/image" Target="../media/image10.png"/><Relationship Id="rId23" Type="http://schemas.openxmlformats.org/officeDocument/2006/relationships/image" Target="../media/image18.svg"/><Relationship Id="rId10" Type="http://schemas.openxmlformats.org/officeDocument/2006/relationships/tags" Target="../tags/tag19.xml"/><Relationship Id="rId19" Type="http://schemas.openxmlformats.org/officeDocument/2006/relationships/image" Target="../media/image14.sv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9.sv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10" Type="http://schemas.openxmlformats.org/officeDocument/2006/relationships/image" Target="../media/image21.png"/><Relationship Id="rId4" Type="http://schemas.openxmlformats.org/officeDocument/2006/relationships/tags" Target="../tags/tag23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tags" Target="../tags/tag29.xml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tags" Target="../tags/tag3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2.svg"/><Relationship Id="rId4" Type="http://schemas.openxmlformats.org/officeDocument/2006/relationships/tags" Target="../tags/tag33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38.sv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3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36.svg"/><Relationship Id="rId5" Type="http://schemas.openxmlformats.org/officeDocument/2006/relationships/tags" Target="../tags/tag38.xml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tags" Target="../tags/tag37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66.xml"/><Relationship Id="rId21" Type="http://schemas.openxmlformats.org/officeDocument/2006/relationships/tags" Target="../tags/tag61.xml"/><Relationship Id="rId42" Type="http://schemas.openxmlformats.org/officeDocument/2006/relationships/tags" Target="../tags/tag82.xml"/><Relationship Id="rId47" Type="http://schemas.openxmlformats.org/officeDocument/2006/relationships/tags" Target="../tags/tag87.xml"/><Relationship Id="rId63" Type="http://schemas.openxmlformats.org/officeDocument/2006/relationships/image" Target="../media/image51.png"/><Relationship Id="rId68" Type="http://schemas.openxmlformats.org/officeDocument/2006/relationships/image" Target="../media/image56.png"/><Relationship Id="rId84" Type="http://schemas.openxmlformats.org/officeDocument/2006/relationships/image" Target="../media/image72.png"/><Relationship Id="rId89" Type="http://schemas.openxmlformats.org/officeDocument/2006/relationships/image" Target="../media/image77.jpeg"/><Relationship Id="rId16" Type="http://schemas.openxmlformats.org/officeDocument/2006/relationships/tags" Target="../tags/tag56.xml"/><Relationship Id="rId107" Type="http://schemas.openxmlformats.org/officeDocument/2006/relationships/image" Target="../media/image95.jpeg"/><Relationship Id="rId11" Type="http://schemas.openxmlformats.org/officeDocument/2006/relationships/tags" Target="../tags/tag51.xml"/><Relationship Id="rId32" Type="http://schemas.openxmlformats.org/officeDocument/2006/relationships/tags" Target="../tags/tag72.xml"/><Relationship Id="rId37" Type="http://schemas.openxmlformats.org/officeDocument/2006/relationships/tags" Target="../tags/tag77.xml"/><Relationship Id="rId53" Type="http://schemas.openxmlformats.org/officeDocument/2006/relationships/image" Target="../media/image41.png"/><Relationship Id="rId58" Type="http://schemas.openxmlformats.org/officeDocument/2006/relationships/image" Target="../media/image46.png"/><Relationship Id="rId74" Type="http://schemas.openxmlformats.org/officeDocument/2006/relationships/image" Target="../media/image62.png"/><Relationship Id="rId79" Type="http://schemas.openxmlformats.org/officeDocument/2006/relationships/image" Target="../media/image67.png"/><Relationship Id="rId102" Type="http://schemas.openxmlformats.org/officeDocument/2006/relationships/image" Target="../media/image90.png"/><Relationship Id="rId5" Type="http://schemas.openxmlformats.org/officeDocument/2006/relationships/tags" Target="../tags/tag45.xml"/><Relationship Id="rId90" Type="http://schemas.openxmlformats.org/officeDocument/2006/relationships/image" Target="../media/image78.png"/><Relationship Id="rId95" Type="http://schemas.openxmlformats.org/officeDocument/2006/relationships/image" Target="../media/image83.png"/><Relationship Id="rId22" Type="http://schemas.openxmlformats.org/officeDocument/2006/relationships/tags" Target="../tags/tag62.xml"/><Relationship Id="rId27" Type="http://schemas.openxmlformats.org/officeDocument/2006/relationships/tags" Target="../tags/tag67.xml"/><Relationship Id="rId43" Type="http://schemas.openxmlformats.org/officeDocument/2006/relationships/tags" Target="../tags/tag83.xml"/><Relationship Id="rId48" Type="http://schemas.openxmlformats.org/officeDocument/2006/relationships/tags" Target="../tags/tag88.xml"/><Relationship Id="rId64" Type="http://schemas.openxmlformats.org/officeDocument/2006/relationships/image" Target="../media/image52.png"/><Relationship Id="rId69" Type="http://schemas.openxmlformats.org/officeDocument/2006/relationships/image" Target="../media/image57.png"/><Relationship Id="rId80" Type="http://schemas.openxmlformats.org/officeDocument/2006/relationships/image" Target="../media/image68.png"/><Relationship Id="rId85" Type="http://schemas.openxmlformats.org/officeDocument/2006/relationships/image" Target="../media/image73.svg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33" Type="http://schemas.openxmlformats.org/officeDocument/2006/relationships/tags" Target="../tags/tag73.xml"/><Relationship Id="rId38" Type="http://schemas.openxmlformats.org/officeDocument/2006/relationships/tags" Target="../tags/tag78.xml"/><Relationship Id="rId59" Type="http://schemas.openxmlformats.org/officeDocument/2006/relationships/image" Target="../media/image47.png"/><Relationship Id="rId103" Type="http://schemas.openxmlformats.org/officeDocument/2006/relationships/image" Target="../media/image91.png"/><Relationship Id="rId20" Type="http://schemas.openxmlformats.org/officeDocument/2006/relationships/tags" Target="../tags/tag60.xml"/><Relationship Id="rId41" Type="http://schemas.openxmlformats.org/officeDocument/2006/relationships/tags" Target="../tags/tag81.xml"/><Relationship Id="rId54" Type="http://schemas.openxmlformats.org/officeDocument/2006/relationships/image" Target="../media/image42.png"/><Relationship Id="rId62" Type="http://schemas.openxmlformats.org/officeDocument/2006/relationships/image" Target="../media/image50.png"/><Relationship Id="rId70" Type="http://schemas.openxmlformats.org/officeDocument/2006/relationships/image" Target="../media/image58.png"/><Relationship Id="rId75" Type="http://schemas.openxmlformats.org/officeDocument/2006/relationships/image" Target="../media/image63.png"/><Relationship Id="rId83" Type="http://schemas.openxmlformats.org/officeDocument/2006/relationships/image" Target="../media/image71.png"/><Relationship Id="rId88" Type="http://schemas.openxmlformats.org/officeDocument/2006/relationships/image" Target="../media/image76.png"/><Relationship Id="rId91" Type="http://schemas.openxmlformats.org/officeDocument/2006/relationships/image" Target="../media/image79.png"/><Relationship Id="rId96" Type="http://schemas.openxmlformats.org/officeDocument/2006/relationships/image" Target="../media/image8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tags" Target="../tags/tag68.xml"/><Relationship Id="rId36" Type="http://schemas.openxmlformats.org/officeDocument/2006/relationships/tags" Target="../tags/tag76.xml"/><Relationship Id="rId49" Type="http://schemas.openxmlformats.org/officeDocument/2006/relationships/tags" Target="../tags/tag89.xml"/><Relationship Id="rId57" Type="http://schemas.openxmlformats.org/officeDocument/2006/relationships/image" Target="../media/image45.png"/><Relationship Id="rId106" Type="http://schemas.openxmlformats.org/officeDocument/2006/relationships/image" Target="../media/image94.jpeg"/><Relationship Id="rId10" Type="http://schemas.openxmlformats.org/officeDocument/2006/relationships/tags" Target="../tags/tag50.xml"/><Relationship Id="rId31" Type="http://schemas.openxmlformats.org/officeDocument/2006/relationships/tags" Target="../tags/tag71.xml"/><Relationship Id="rId44" Type="http://schemas.openxmlformats.org/officeDocument/2006/relationships/tags" Target="../tags/tag84.xml"/><Relationship Id="rId52" Type="http://schemas.openxmlformats.org/officeDocument/2006/relationships/notesSlide" Target="../notesSlides/notesSlide9.xml"/><Relationship Id="rId60" Type="http://schemas.openxmlformats.org/officeDocument/2006/relationships/image" Target="../media/image48.png"/><Relationship Id="rId65" Type="http://schemas.openxmlformats.org/officeDocument/2006/relationships/image" Target="../media/image53.png"/><Relationship Id="rId73" Type="http://schemas.openxmlformats.org/officeDocument/2006/relationships/image" Target="../media/image61.png"/><Relationship Id="rId78" Type="http://schemas.openxmlformats.org/officeDocument/2006/relationships/image" Target="../media/image66.png"/><Relationship Id="rId81" Type="http://schemas.openxmlformats.org/officeDocument/2006/relationships/image" Target="../media/image69.png"/><Relationship Id="rId86" Type="http://schemas.openxmlformats.org/officeDocument/2006/relationships/image" Target="../media/image74.png"/><Relationship Id="rId94" Type="http://schemas.openxmlformats.org/officeDocument/2006/relationships/image" Target="../media/image82.jpeg"/><Relationship Id="rId99" Type="http://schemas.openxmlformats.org/officeDocument/2006/relationships/image" Target="../media/image87.jpeg"/><Relationship Id="rId101" Type="http://schemas.openxmlformats.org/officeDocument/2006/relationships/image" Target="../media/image89.pn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9" Type="http://schemas.openxmlformats.org/officeDocument/2006/relationships/tags" Target="../tags/tag79.xml"/><Relationship Id="rId34" Type="http://schemas.openxmlformats.org/officeDocument/2006/relationships/tags" Target="../tags/tag74.xml"/><Relationship Id="rId50" Type="http://schemas.openxmlformats.org/officeDocument/2006/relationships/tags" Target="../tags/tag90.xml"/><Relationship Id="rId55" Type="http://schemas.openxmlformats.org/officeDocument/2006/relationships/image" Target="../media/image43.svg"/><Relationship Id="rId76" Type="http://schemas.openxmlformats.org/officeDocument/2006/relationships/image" Target="../media/image64.png"/><Relationship Id="rId97" Type="http://schemas.openxmlformats.org/officeDocument/2006/relationships/image" Target="../media/image85.jpeg"/><Relationship Id="rId104" Type="http://schemas.openxmlformats.org/officeDocument/2006/relationships/image" Target="../media/image92.png"/><Relationship Id="rId7" Type="http://schemas.openxmlformats.org/officeDocument/2006/relationships/tags" Target="../tags/tag47.xml"/><Relationship Id="rId71" Type="http://schemas.openxmlformats.org/officeDocument/2006/relationships/image" Target="../media/image59.png"/><Relationship Id="rId92" Type="http://schemas.openxmlformats.org/officeDocument/2006/relationships/image" Target="../media/image80.png"/><Relationship Id="rId2" Type="http://schemas.openxmlformats.org/officeDocument/2006/relationships/tags" Target="../tags/tag42.xml"/><Relationship Id="rId29" Type="http://schemas.openxmlformats.org/officeDocument/2006/relationships/tags" Target="../tags/tag69.xml"/><Relationship Id="rId24" Type="http://schemas.openxmlformats.org/officeDocument/2006/relationships/tags" Target="../tags/tag64.xml"/><Relationship Id="rId40" Type="http://schemas.openxmlformats.org/officeDocument/2006/relationships/tags" Target="../tags/tag80.xml"/><Relationship Id="rId45" Type="http://schemas.openxmlformats.org/officeDocument/2006/relationships/tags" Target="../tags/tag85.xml"/><Relationship Id="rId66" Type="http://schemas.openxmlformats.org/officeDocument/2006/relationships/image" Target="../media/image54.png"/><Relationship Id="rId87" Type="http://schemas.openxmlformats.org/officeDocument/2006/relationships/image" Target="../media/image75.png"/><Relationship Id="rId61" Type="http://schemas.openxmlformats.org/officeDocument/2006/relationships/image" Target="../media/image49.png"/><Relationship Id="rId82" Type="http://schemas.openxmlformats.org/officeDocument/2006/relationships/image" Target="../media/image70.png"/><Relationship Id="rId19" Type="http://schemas.openxmlformats.org/officeDocument/2006/relationships/tags" Target="../tags/tag59.xml"/><Relationship Id="rId14" Type="http://schemas.openxmlformats.org/officeDocument/2006/relationships/tags" Target="../tags/tag54.xml"/><Relationship Id="rId30" Type="http://schemas.openxmlformats.org/officeDocument/2006/relationships/tags" Target="../tags/tag70.xml"/><Relationship Id="rId35" Type="http://schemas.openxmlformats.org/officeDocument/2006/relationships/tags" Target="../tags/tag75.xml"/><Relationship Id="rId56" Type="http://schemas.openxmlformats.org/officeDocument/2006/relationships/image" Target="../media/image44.png"/><Relationship Id="rId77" Type="http://schemas.openxmlformats.org/officeDocument/2006/relationships/image" Target="../media/image65.png"/><Relationship Id="rId100" Type="http://schemas.openxmlformats.org/officeDocument/2006/relationships/image" Target="../media/image88.png"/><Relationship Id="rId105" Type="http://schemas.openxmlformats.org/officeDocument/2006/relationships/image" Target="../media/image93.png"/><Relationship Id="rId8" Type="http://schemas.openxmlformats.org/officeDocument/2006/relationships/tags" Target="../tags/tag48.xml"/><Relationship Id="rId51" Type="http://schemas.openxmlformats.org/officeDocument/2006/relationships/slideLayout" Target="../slideLayouts/slideLayout5.xml"/><Relationship Id="rId72" Type="http://schemas.openxmlformats.org/officeDocument/2006/relationships/image" Target="../media/image60.png"/><Relationship Id="rId93" Type="http://schemas.openxmlformats.org/officeDocument/2006/relationships/image" Target="../media/image81.png"/><Relationship Id="rId98" Type="http://schemas.openxmlformats.org/officeDocument/2006/relationships/image" Target="../media/image86.jpeg"/><Relationship Id="rId3" Type="http://schemas.openxmlformats.org/officeDocument/2006/relationships/tags" Target="../tags/tag43.xml"/><Relationship Id="rId25" Type="http://schemas.openxmlformats.org/officeDocument/2006/relationships/tags" Target="../tags/tag65.xml"/><Relationship Id="rId46" Type="http://schemas.openxmlformats.org/officeDocument/2006/relationships/tags" Target="../tags/tag86.xml"/><Relationship Id="rId67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29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27911" y="1184312"/>
            <a:ext cx="11444124" cy="295077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180000" tIns="251999" rIns="180000" bIns="0" numCol="3" spcCol="450000" rtlCol="0" anchor="t">
            <a:noAutofit/>
          </a:bodyPr>
          <a:lstStyle/>
          <a:p>
            <a:pPr marL="0" lvl="1">
              <a:lnSpc>
                <a:spcPts val="2000"/>
              </a:lnSpc>
              <a:spcAft>
                <a:spcPts val="1400"/>
              </a:spcAft>
            </a:pPr>
            <a:r>
              <a:rPr lang="en-US" sz="2000" u="sng" kern="0">
                <a:latin typeface="Arial" panose="020B0604020202020204" pitchFamily="34" charset="0"/>
                <a:cs typeface="Arial" panose="020B0604020202020204" pitchFamily="34" charset="0"/>
              </a:rPr>
              <a:t>GEMELO DIGITAL</a:t>
            </a: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r>
              <a:rPr lang="es-ES" sz="1600" b="1" kern="0">
                <a:latin typeface="Arial" panose="020B0604020202020204" pitchFamily="34" charset="0"/>
                <a:cs typeface="Arial" panose="020B0604020202020204" pitchFamily="34" charset="0"/>
              </a:rPr>
              <a:t>Herramienta de información </a:t>
            </a:r>
            <a:r>
              <a:rPr lang="es-ES" sz="1600" kern="0">
                <a:latin typeface="Arial" panose="020B0604020202020204" pitchFamily="34" charset="0"/>
                <a:cs typeface="Arial" panose="020B0604020202020204" pitchFamily="34" charset="0"/>
              </a:rPr>
              <a:t>tecnológica utilizada para la </a:t>
            </a:r>
            <a:r>
              <a:rPr lang="es-ES" sz="1600" b="1" kern="0">
                <a:latin typeface="Arial" panose="020B0604020202020204" pitchFamily="34" charset="0"/>
                <a:cs typeface="Arial" panose="020B0604020202020204" pitchFamily="34" charset="0"/>
              </a:rPr>
              <a:t>optimización</a:t>
            </a:r>
            <a:r>
              <a:rPr lang="es-ES" sz="1600" kern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s-ES" sz="1600" b="1" kern="0">
                <a:latin typeface="Arial" panose="020B0604020202020204" pitchFamily="34" charset="0"/>
                <a:cs typeface="Arial" panose="020B0604020202020204" pitchFamily="34" charset="0"/>
              </a:rPr>
              <a:t>planificación del ordenamiento de las infraestructuras</a:t>
            </a:r>
            <a:r>
              <a:rPr lang="es-ES" sz="1600" kern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s-ES" sz="1600" b="1" kern="0">
                <a:latin typeface="Arial" panose="020B0604020202020204" pitchFamily="34" charset="0"/>
                <a:cs typeface="Arial" panose="020B0604020202020204" pitchFamily="34" charset="0"/>
              </a:rPr>
              <a:t>prevención de incendios</a:t>
            </a:r>
            <a:r>
              <a:rPr lang="es-ES" sz="1600" kern="0">
                <a:latin typeface="Arial" panose="020B0604020202020204" pitchFamily="34" charset="0"/>
                <a:cs typeface="Arial" panose="020B0604020202020204" pitchFamily="34" charset="0"/>
              </a:rPr>
              <a:t> en zonas portuarias.</a:t>
            </a:r>
            <a:endParaRPr lang="fr-CA" sz="16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r>
              <a:rPr lang="fr-CA" sz="1500" ker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r>
              <a:rPr lang="en-US" sz="2000" u="sng" kern="0"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en-US" sz="2000" u="sng" kern="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u="sng" ker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r>
              <a:rPr lang="es-ES" sz="1600" b="1" kern="0">
                <a:latin typeface="Arial" panose="020B0604020202020204" pitchFamily="34" charset="0"/>
                <a:cs typeface="Arial" panose="020B0604020202020204" pitchFamily="34" charset="0"/>
              </a:rPr>
              <a:t>Herramienta de logística</a:t>
            </a:r>
            <a:r>
              <a:rPr lang="es-ES" sz="1600" kern="0">
                <a:latin typeface="Arial" panose="020B0604020202020204" pitchFamily="34" charset="0"/>
                <a:cs typeface="Arial" panose="020B0604020202020204" pitchFamily="34" charset="0"/>
              </a:rPr>
              <a:t> con fines humanitarios que utiliza la </a:t>
            </a:r>
            <a:r>
              <a:rPr lang="es-ES" sz="1600" b="1" kern="0">
                <a:latin typeface="Arial" panose="020B0604020202020204" pitchFamily="34" charset="0"/>
                <a:cs typeface="Arial" panose="020B0604020202020204" pitchFamily="34" charset="0"/>
              </a:rPr>
              <a:t>inteligencia artificial </a:t>
            </a:r>
            <a:r>
              <a:rPr lang="es-ES" sz="1600" ker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1600" b="1" kern="0">
                <a:latin typeface="Arial" panose="020B0604020202020204" pitchFamily="34" charset="0"/>
                <a:cs typeface="Arial" panose="020B0604020202020204" pitchFamily="34" charset="0"/>
              </a:rPr>
              <a:t>identificar y priorizar rápidamente las mercancías</a:t>
            </a:r>
            <a:r>
              <a:rPr lang="es-ES" sz="1600" kern="0">
                <a:latin typeface="Arial" panose="020B0604020202020204" pitchFamily="34" charset="0"/>
                <a:cs typeface="Arial" panose="020B0604020202020204" pitchFamily="34" charset="0"/>
              </a:rPr>
              <a:t> esenciales que necesita la población canadiense</a:t>
            </a:r>
            <a:r>
              <a:rPr lang="fr-CA" sz="1600" ker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r>
              <a:rPr lang="en-US" sz="2000" u="sng" kern="0">
                <a:latin typeface="Arial" panose="020B0604020202020204" pitchFamily="34" charset="0"/>
                <a:cs typeface="Arial" panose="020B0604020202020204" pitchFamily="34" charset="0"/>
              </a:rPr>
              <a:t>ALIANZA VERDE</a:t>
            </a: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r>
              <a:rPr lang="es-ES" sz="1600" b="1" kern="0" spc="4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Ambicioso programa medioambiental para la industria marítima </a:t>
            </a:r>
            <a:r>
              <a:rPr lang="es-ES" sz="1600" kern="0" spc="4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norteamericana cuyo objetivo es </a:t>
            </a:r>
            <a:r>
              <a:rPr lang="es-ES" sz="1600" b="1" kern="0" spc="4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reforzar el desempeño ambiental </a:t>
            </a:r>
            <a:r>
              <a:rPr lang="es-ES" sz="1600" kern="0" spc="4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 la industria marítima a través de un proceso de mejora continua.</a:t>
            </a: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 spc="4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000"/>
              </a:lnSpc>
              <a:spcAft>
                <a:spcPts val="1400"/>
              </a:spcAft>
            </a:pPr>
            <a:endParaRPr lang="fr-CA" sz="1500" kern="0" spc="4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7AA5854-DB90-C54F-BF59-CB69A00D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</p:spPr>
        <p:txBody>
          <a:bodyPr>
            <a:normAutofit/>
          </a:bodyPr>
          <a:lstStyle/>
          <a:p>
            <a:r>
              <a:rPr lang="en-US"/>
              <a:t>EL SECTOR PORTUARIO</a:t>
            </a:r>
            <a:br>
              <a:rPr lang="en-US"/>
            </a:br>
            <a:r>
              <a:rPr lang="en-US" err="1"/>
              <a:t>Proyectos</a:t>
            </a:r>
            <a:r>
              <a:rPr lang="en-US"/>
              <a:t> </a:t>
            </a:r>
            <a:r>
              <a:rPr lang="en-US" err="1"/>
              <a:t>innovadores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A700493-9845-EC45-822D-5BE74AFF64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6941" r="9997" b="25199"/>
          <a:stretch/>
        </p:blipFill>
        <p:spPr>
          <a:xfrm>
            <a:off x="1367058" y="4372651"/>
            <a:ext cx="1911805" cy="499793"/>
          </a:xfrm>
          <a:prstGeom prst="rect">
            <a:avLst/>
          </a:prstGeom>
        </p:spPr>
      </p:pic>
      <p:pic>
        <p:nvPicPr>
          <p:cNvPr id="17" name="Image 6">
            <a:extLst>
              <a:ext uri="{FF2B5EF4-FFF2-40B4-BE49-F238E27FC236}">
                <a16:creationId xmlns:a16="http://schemas.microsoft.com/office/drawing/2014/main" id="{EED3E646-C267-6245-95E8-2C68C6F183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887478" y="3866260"/>
            <a:ext cx="761933" cy="7619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5F5B68-1DB1-3E41-A850-EDA73FE4CA3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05" y="3978111"/>
            <a:ext cx="1632949" cy="5613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1A35561-8088-BE4D-AD86-19AA29AE0A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2" b="30752"/>
          <a:stretch/>
        </p:blipFill>
        <p:spPr>
          <a:xfrm>
            <a:off x="2186340" y="3733642"/>
            <a:ext cx="1670660" cy="60162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02FB28-A845-4840-A7CF-36F3F37D3A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9" b="26201"/>
          <a:stretch/>
        </p:blipFill>
        <p:spPr>
          <a:xfrm>
            <a:off x="587050" y="3899311"/>
            <a:ext cx="1171695" cy="4051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656CA01-B4EA-D343-96E1-453392E02C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2364" y="3710628"/>
            <a:ext cx="736438" cy="736438"/>
          </a:xfrm>
          <a:prstGeom prst="rect">
            <a:avLst/>
          </a:prstGeom>
        </p:spPr>
      </p:pic>
      <p:pic>
        <p:nvPicPr>
          <p:cNvPr id="23" name="Picture 4" descr="CargoM - Grappe métropolitaine de logistique et transport de Montréal -  Home | Facebook">
            <a:extLst>
              <a:ext uri="{FF2B5EF4-FFF2-40B4-BE49-F238E27FC236}">
                <a16:creationId xmlns:a16="http://schemas.microsoft.com/office/drawing/2014/main" id="{1FD3CBBF-6D1E-2D4F-9B41-0A1C84963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32543" r="10766" b="40073"/>
          <a:stretch/>
        </p:blipFill>
        <p:spPr bwMode="auto">
          <a:xfrm>
            <a:off x="4536422" y="3859572"/>
            <a:ext cx="1532959" cy="3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8BBA8DC-7390-E045-92DA-3CEB5218EF81}"/>
              </a:ext>
            </a:extLst>
          </p:cNvPr>
          <p:cNvCxnSpPr>
            <a:cxnSpLocks/>
          </p:cNvCxnSpPr>
          <p:nvPr/>
        </p:nvCxnSpPr>
        <p:spPr>
          <a:xfrm flipV="1">
            <a:off x="8112646" y="1473334"/>
            <a:ext cx="0" cy="3551153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5365AAC8-D12A-2844-92C1-2409E2C3B11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6941" r="9997" b="25199"/>
          <a:stretch/>
        </p:blipFill>
        <p:spPr>
          <a:xfrm>
            <a:off x="5357264" y="4372651"/>
            <a:ext cx="1911805" cy="499793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C039B2A-9023-194A-BD5E-09FBEFCE1041}"/>
              </a:ext>
            </a:extLst>
          </p:cNvPr>
          <p:cNvCxnSpPr>
            <a:cxnSpLocks/>
          </p:cNvCxnSpPr>
          <p:nvPr/>
        </p:nvCxnSpPr>
        <p:spPr>
          <a:xfrm flipV="1">
            <a:off x="4191095" y="1473334"/>
            <a:ext cx="0" cy="3551153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62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568C1D50-D1DB-4FCF-8450-502C89D09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87" t="19438" r="46325" b="7092"/>
          <a:stretch/>
        </p:blipFill>
        <p:spPr>
          <a:xfrm>
            <a:off x="657225" y="1449388"/>
            <a:ext cx="3141563" cy="4058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6D46D21-7C3F-0142-9B0C-16460D77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</p:spPr>
        <p:txBody>
          <a:bodyPr>
            <a:normAutofit/>
          </a:bodyPr>
          <a:lstStyle/>
          <a:p>
            <a:r>
              <a:rPr lang="en-US"/>
              <a:t>VENTAJA SAN LORENZO</a:t>
            </a:r>
            <a:br>
              <a:rPr lang="en-US"/>
            </a:br>
            <a:r>
              <a:rPr lang="en-US" err="1"/>
              <a:t>Visión</a:t>
            </a:r>
            <a:r>
              <a:rPr lang="en-US"/>
              <a:t> </a:t>
            </a:r>
            <a:r>
              <a:rPr lang="en-US" err="1"/>
              <a:t>marítima</a:t>
            </a:r>
            <a:r>
              <a:rPr lang="en-US"/>
              <a:t> de Québec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904177-342D-4549-8C18-88073DBEEDC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006857" y="1841418"/>
            <a:ext cx="6772713" cy="3175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/>
              <a:t>Hacer que el río San Lorenzo sea un corredor económico eficiente que respete los ecosistemas y las comunidades ribereñas es el eje de la nueva visión marítima de Quebec: </a:t>
            </a:r>
            <a:r>
              <a:rPr lang="es-ES" b="1"/>
              <a:t>VENTAJA SAN LORENZO</a:t>
            </a:r>
            <a:endParaRPr lang="fr-CA" b="1"/>
          </a:p>
          <a:p>
            <a:pPr marL="0" indent="0">
              <a:buNone/>
            </a:pPr>
            <a:r>
              <a:rPr lang="fr-CA" sz="1400"/>
              <a:t>- </a:t>
            </a:r>
            <a:r>
              <a:rPr lang="fr-CA" sz="1400" err="1"/>
              <a:t>Gobierno</a:t>
            </a:r>
            <a:r>
              <a:rPr lang="fr-CA" sz="1400"/>
              <a:t> de </a:t>
            </a:r>
            <a:r>
              <a:rPr lang="fr-CA" sz="1400" err="1"/>
              <a:t>Quebec</a:t>
            </a:r>
            <a:r>
              <a:rPr lang="fr-CA" sz="1400"/>
              <a:t>, Ministère des Transports, </a:t>
            </a:r>
            <a:r>
              <a:rPr lang="fr-CA" sz="1400" err="1"/>
              <a:t>junio</a:t>
            </a:r>
            <a:r>
              <a:rPr lang="fr-CA" sz="1400"/>
              <a:t> de 2021</a:t>
            </a:r>
          </a:p>
        </p:txBody>
      </p:sp>
    </p:spTree>
    <p:extLst>
      <p:ext uri="{BB962C8B-B14F-4D97-AF65-F5344CB8AC3E}">
        <p14:creationId xmlns:p14="http://schemas.microsoft.com/office/powerpoint/2010/main" val="187350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632C7B4-499C-104E-A992-FB26E98C775D}"/>
              </a:ext>
            </a:extLst>
          </p:cNvPr>
          <p:cNvCxnSpPr>
            <a:cxnSpLocks/>
          </p:cNvCxnSpPr>
          <p:nvPr/>
        </p:nvCxnSpPr>
        <p:spPr>
          <a:xfrm>
            <a:off x="721205" y="2043030"/>
            <a:ext cx="1099137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F9EF1FF-D521-E949-932D-5914DC8867C8}"/>
              </a:ext>
            </a:extLst>
          </p:cNvPr>
          <p:cNvGrpSpPr/>
          <p:nvPr/>
        </p:nvGrpSpPr>
        <p:grpSpPr>
          <a:xfrm>
            <a:off x="5843729" y="1860102"/>
            <a:ext cx="342900" cy="369332"/>
            <a:chOff x="6192213" y="1860102"/>
            <a:chExt cx="342900" cy="369332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071A2E52-20E2-4D45-AB12-426526E8665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192213" y="1873318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B16910B-834B-0B48-8026-0425AA65666C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241544" y="1860102"/>
              <a:ext cx="24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1BC3308-D22A-A744-9E61-622A8F8C2570}"/>
              </a:ext>
            </a:extLst>
          </p:cNvPr>
          <p:cNvGrpSpPr/>
          <p:nvPr/>
        </p:nvGrpSpPr>
        <p:grpSpPr>
          <a:xfrm>
            <a:off x="1860773" y="1859365"/>
            <a:ext cx="342900" cy="369332"/>
            <a:chOff x="2232479" y="1859365"/>
            <a:chExt cx="342900" cy="36933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C77CE09-5FA7-3344-90EC-DC76506B9E4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232479" y="1872581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4F6AAD1-1DE9-4445-BCAF-AAD5F95D666B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2281810" y="1859365"/>
              <a:ext cx="24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CEC38DB-B3E2-2846-BDCE-C145CE56A3F3}"/>
              </a:ext>
            </a:extLst>
          </p:cNvPr>
          <p:cNvGrpSpPr/>
          <p:nvPr/>
        </p:nvGrpSpPr>
        <p:grpSpPr>
          <a:xfrm>
            <a:off x="9659318" y="1856323"/>
            <a:ext cx="342900" cy="369332"/>
            <a:chOff x="9494218" y="1856323"/>
            <a:chExt cx="342900" cy="369332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9C8937A1-53DA-E141-A8BD-17E7D3E39A9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494218" y="1869539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CF1358F8-2DC0-5642-A46E-82A2FCAD0C8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9543549" y="1856323"/>
              <a:ext cx="24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6" name="TextBox 13">
            <a:extLst>
              <a:ext uri="{FF2B5EF4-FFF2-40B4-BE49-F238E27FC236}">
                <a16:creationId xmlns:a16="http://schemas.microsoft.com/office/drawing/2014/main" id="{1CDA6EDD-934D-425F-96C4-91E751D1F8B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1205" y="1449388"/>
            <a:ext cx="345189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Orientaciones</a:t>
            </a:r>
            <a:endParaRPr lang="en-US" sz="2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6B3CAF5-4BC4-499F-8123-39581FE167AD}"/>
              </a:ext>
            </a:extLst>
          </p:cNvPr>
          <p:cNvSpPr txBox="1"/>
          <p:nvPr/>
        </p:nvSpPr>
        <p:spPr>
          <a:xfrm>
            <a:off x="9851010" y="1480166"/>
            <a:ext cx="2375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Total: </a:t>
            </a:r>
            <a:r>
              <a:rPr lang="fr-CA" sz="14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C$ 751.900.000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93DCCB5-32D7-EB49-A4C9-2D38176E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VENTAJA SAN LORENZO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marítima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de Québec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4FC0D8-1E4D-694C-A006-C5E619CAC0C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82663" y="2247990"/>
            <a:ext cx="10729912" cy="1117280"/>
          </a:xfrm>
        </p:spPr>
        <p:txBody>
          <a:bodyPr numCol="3" spcCol="360000">
            <a:noAutofit/>
          </a:bodyPr>
          <a:lstStyle/>
          <a:p>
            <a:pPr marL="0" indent="0">
              <a:buNone/>
            </a:pPr>
            <a: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  <a:t>Dotar al San Lorenzo de </a:t>
            </a:r>
            <a:r>
              <a:rPr lang="es-ES" sz="1500" b="1">
                <a:latin typeface="Arial" panose="020B0604020202020204" pitchFamily="34" charset="0"/>
                <a:cs typeface="Arial" panose="020B0604020202020204" pitchFamily="34" charset="0"/>
              </a:rPr>
              <a:t>infraestructuras portuarias </a:t>
            </a:r>
            <a: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  <a:t>modernas y competitivas </a:t>
            </a:r>
          </a:p>
          <a:p>
            <a:pPr marL="0" indent="0">
              <a:buNone/>
            </a:pPr>
            <a:r>
              <a: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 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C$ 300 </a:t>
            </a:r>
            <a:r>
              <a:rPr lang="fr-FR" sz="15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fr-CA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  <a:t>Garantizar, en el San Lorenzo, </a:t>
            </a:r>
            <a:b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S" sz="1500" b="1">
                <a:latin typeface="Arial" panose="020B0604020202020204" pitchFamily="34" charset="0"/>
                <a:cs typeface="Arial" panose="020B0604020202020204" pitchFamily="34" charset="0"/>
              </a:rPr>
              <a:t>navegación eficaz </a:t>
            </a:r>
            <a: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500" b="1">
                <a:latin typeface="Arial" panose="020B0604020202020204" pitchFamily="34" charset="0"/>
                <a:cs typeface="Arial" panose="020B0604020202020204" pitchFamily="34" charset="0"/>
              </a:rPr>
              <a:t>respete los ecosistemas</a:t>
            </a:r>
            <a: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 C$ 57,6 </a:t>
            </a:r>
            <a:r>
              <a:rPr lang="fr-CA" sz="15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endParaRPr lang="fr-CA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A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500">
                <a:latin typeface="Arial" panose="020B0604020202020204" pitchFamily="34" charset="0"/>
                <a:cs typeface="Arial" panose="020B0604020202020204" pitchFamily="34" charset="0"/>
              </a:rPr>
              <a:t>Ofrecer a las comunidades oportunidades de </a:t>
            </a:r>
            <a:r>
              <a:rPr lang="es-ES" sz="1500" b="1">
                <a:latin typeface="Arial" panose="020B0604020202020204" pitchFamily="34" charset="0"/>
                <a:cs typeface="Arial" panose="020B0604020202020204" pitchFamily="34" charset="0"/>
              </a:rPr>
              <a:t>desarrollo prometedoras y sostenibles</a:t>
            </a:r>
          </a:p>
          <a:p>
            <a:pPr marL="0" indent="0">
              <a:buNone/>
            </a:pPr>
            <a:r>
              <a: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 C$ 394,3 </a:t>
            </a:r>
            <a:r>
              <a:rPr lang="fr-CA" sz="15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endParaRPr lang="fr-CA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2F975CB7-0599-A645-86A5-23FAF050F2D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21205" y="3550889"/>
            <a:ext cx="345189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proyectos</a:t>
            </a:r>
          </a:p>
        </p:txBody>
      </p:sp>
      <p:sp>
        <p:nvSpPr>
          <p:cNvPr id="47" name="Espace réservé du contenu 3">
            <a:extLst>
              <a:ext uri="{FF2B5EF4-FFF2-40B4-BE49-F238E27FC236}">
                <a16:creationId xmlns:a16="http://schemas.microsoft.com/office/drawing/2014/main" id="{4B33EF49-C21A-B145-B9EC-7DE0CABBE59C}"/>
              </a:ext>
            </a:extLst>
          </p:cNvPr>
          <p:cNvSpPr txBox="1">
            <a:spLocks/>
          </p:cNvSpPr>
          <p:nvPr/>
        </p:nvSpPr>
        <p:spPr>
          <a:xfrm>
            <a:off x="721205" y="4393989"/>
            <a:ext cx="10991370" cy="1117280"/>
          </a:xfrm>
          <a:prstGeom prst="rect">
            <a:avLst/>
          </a:prstGeom>
        </p:spPr>
        <p:txBody>
          <a:bodyPr vert="horz" wrap="square" lIns="91440" tIns="45720" rIns="91440" bIns="45720" numCol="4" spcCol="180000" rtlCol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un corredor </a:t>
            </a:r>
            <a:r>
              <a:rPr lang="fr-FR" sz="15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lang="fr-FR"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inteligente</a:t>
            </a:r>
            <a:r>
              <a:rPr lang="fr-FR"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 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C$ 24,1 </a:t>
            </a:r>
            <a:r>
              <a:rPr lang="fr-FR" sz="15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5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5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50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Desarrollar</a:t>
            </a:r>
            <a:r>
              <a:rPr lang="fr-FR" sz="15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r-FR" sz="15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zonas </a:t>
            </a:r>
            <a:r>
              <a:rPr lang="fr-FR" sz="1500" b="1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industriales-portuarias</a:t>
            </a:r>
            <a:br>
              <a:rPr lang="fr-FR" sz="15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fr-FR" sz="15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 </a:t>
            </a:r>
            <a:r>
              <a:rPr lang="fr-FR" sz="1500" b="1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centros</a:t>
            </a:r>
            <a:r>
              <a:rPr lang="fr-FR" sz="15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fr-FR" sz="1500" b="1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logísticos</a:t>
            </a:r>
            <a:r>
              <a:rPr lang="fr-FR" sz="15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 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C$ 166,3 </a:t>
            </a:r>
            <a:r>
              <a:rPr lang="fr-FR" sz="1500" err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millones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endParaRPr lang="fr-FR" sz="15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5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500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Desarrollar</a:t>
            </a:r>
            <a:r>
              <a:rPr lang="fr-FR" sz="15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las </a:t>
            </a:r>
            <a:r>
              <a:rPr lang="fr-FR" sz="1500" b="1" err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biotecnologías</a:t>
            </a:r>
            <a:r>
              <a:rPr lang="fr-FR" sz="15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marinas</a:t>
            </a:r>
            <a:r>
              <a:rPr lang="fr-FR" sz="15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 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C$ 7 </a:t>
            </a:r>
            <a:r>
              <a:rPr lang="fr-FR" sz="1500" err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millones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endParaRPr lang="fr-FR" sz="15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5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5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5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Establecer un nuevo programa de inversión en </a:t>
            </a:r>
            <a:r>
              <a:rPr lang="es-ES" sz="15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infraestructuras marítimas</a:t>
            </a:r>
          </a:p>
          <a:p>
            <a:pPr marL="0" indent="0">
              <a:buNone/>
            </a:pPr>
            <a:r>
              <a: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 </a:t>
            </a:r>
            <a:r>
              <a:rPr lang="fr-FR" sz="15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C$100 </a:t>
            </a:r>
            <a:r>
              <a:rPr lang="fr-FR" sz="1500" err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millones</a:t>
            </a:r>
            <a:endParaRPr lang="fr-FR" sz="1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2E61F038-60B3-DB4F-8086-F8B663A8A55C}"/>
              </a:ext>
            </a:extLst>
          </p:cNvPr>
          <p:cNvCxnSpPr>
            <a:cxnSpLocks/>
          </p:cNvCxnSpPr>
          <p:nvPr/>
        </p:nvCxnSpPr>
        <p:spPr>
          <a:xfrm>
            <a:off x="721205" y="4176630"/>
            <a:ext cx="1099137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6CF527B-3695-624F-9F66-E997DCEFAA00}"/>
              </a:ext>
            </a:extLst>
          </p:cNvPr>
          <p:cNvGrpSpPr/>
          <p:nvPr/>
        </p:nvGrpSpPr>
        <p:grpSpPr>
          <a:xfrm>
            <a:off x="4376733" y="3993702"/>
            <a:ext cx="342900" cy="369332"/>
            <a:chOff x="6192213" y="1860102"/>
            <a:chExt cx="342900" cy="369332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6C2D01B2-F311-8B45-B7CD-0F8BCEA008A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192213" y="1873318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403A5468-A19B-F64B-ABD5-953772C3F454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241544" y="1860102"/>
              <a:ext cx="24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A184BF53-423E-374E-B75D-396A1ED5A57F}"/>
              </a:ext>
            </a:extLst>
          </p:cNvPr>
          <p:cNvGrpSpPr/>
          <p:nvPr/>
        </p:nvGrpSpPr>
        <p:grpSpPr>
          <a:xfrm>
            <a:off x="1543273" y="3992965"/>
            <a:ext cx="342900" cy="369332"/>
            <a:chOff x="2232479" y="1859365"/>
            <a:chExt cx="342900" cy="369332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03FF3C02-6A16-AF46-9E94-333EBE07326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232479" y="1872581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C807A443-BFE4-7846-AFB6-BD25A631017C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2281810" y="1859365"/>
              <a:ext cx="24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95B68C8-2274-BA4F-A769-55DD315C28D5}"/>
              </a:ext>
            </a:extLst>
          </p:cNvPr>
          <p:cNvGrpSpPr/>
          <p:nvPr/>
        </p:nvGrpSpPr>
        <p:grpSpPr>
          <a:xfrm>
            <a:off x="7131050" y="3989923"/>
            <a:ext cx="342900" cy="369332"/>
            <a:chOff x="9494218" y="1856323"/>
            <a:chExt cx="342900" cy="369332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4E6C23F3-90AE-F146-A0A9-CEBA8CE30B1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494218" y="1869539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FAAEB5E2-E3F9-864C-8D73-8B9B4A8E7A8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9543549" y="1856323"/>
              <a:ext cx="24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D69D6F9-23E4-0649-9DBA-8CAA6D9EEF6E}"/>
              </a:ext>
            </a:extLst>
          </p:cNvPr>
          <p:cNvGrpSpPr/>
          <p:nvPr/>
        </p:nvGrpSpPr>
        <p:grpSpPr>
          <a:xfrm>
            <a:off x="9925050" y="3989923"/>
            <a:ext cx="342900" cy="369332"/>
            <a:chOff x="9494218" y="1856323"/>
            <a:chExt cx="342900" cy="369332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3041DF49-7318-2946-9002-FE9C1D932AB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494218" y="1869539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3064216D-766A-4E49-A49C-EDF311A32546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9543549" y="1856323"/>
              <a:ext cx="24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962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1701130-13E3-FE45-97E1-42F90D236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36048"/>
            <a:ext cx="6412548" cy="1016072"/>
          </a:xfrm>
        </p:spPr>
        <p:txBody>
          <a:bodyPr/>
          <a:lstStyle/>
          <a:p>
            <a:r>
              <a:rPr lang="fr-FR"/>
              <a:t>¡Muchas gracias!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778D86-910B-65B9-FEE9-EF2B18B10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60C315-6881-D1C2-E9DA-064E299C9DC5}"/>
              </a:ext>
            </a:extLst>
          </p:cNvPr>
          <p:cNvSpPr txBox="1">
            <a:spLocks/>
          </p:cNvSpPr>
          <p:nvPr/>
        </p:nvSpPr>
        <p:spPr>
          <a:xfrm>
            <a:off x="665036" y="3245903"/>
            <a:ext cx="2866008" cy="395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Font typeface="Arial" panose="020B0604020202020204" pitchFamily="34" charset="0"/>
              <a:buNone/>
              <a:defRPr sz="28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i="0" u="none" strike="noStrike" kern="1200" baseline="0">
                <a:solidFill>
                  <a:schemeClr val="bg1"/>
                </a:solidFill>
                <a:effectLst/>
                <a:latin typeface="Arial Regular"/>
                <a:ea typeface="+mn-ea"/>
                <a:cs typeface="+mn-cs"/>
              </a:rPr>
              <a:t>Québec.ca/international</a:t>
            </a:r>
            <a:endParaRPr lang="en-US" sz="200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86538BCA-21CC-D0CF-59B2-D9FC04585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227" y="3627298"/>
            <a:ext cx="403900" cy="40390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DA5CFC5-BF83-8464-A0B5-98D2464A3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0726" y="3627648"/>
            <a:ext cx="403200" cy="4032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EC5B01F6-6DC0-F0B6-5E55-5004DA36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2525" y="3627648"/>
            <a:ext cx="403200" cy="403200"/>
          </a:xfrm>
          <a:prstGeom prst="rect">
            <a:avLst/>
          </a:prstGeom>
        </p:spPr>
      </p:pic>
      <p:pic>
        <p:nvPicPr>
          <p:cNvPr id="10" name="Graphique 7">
            <a:extLst>
              <a:ext uri="{FF2B5EF4-FFF2-40B4-BE49-F238E27FC236}">
                <a16:creationId xmlns:a16="http://schemas.microsoft.com/office/drawing/2014/main" id="{111F492C-3DD5-6B01-40BC-6B40D63BF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4324" y="3627648"/>
            <a:ext cx="403200" cy="403200"/>
          </a:xfrm>
          <a:prstGeom prst="rect">
            <a:avLst/>
          </a:prstGeom>
        </p:spPr>
      </p:pic>
      <p:pic>
        <p:nvPicPr>
          <p:cNvPr id="11" name="Graphique 8">
            <a:extLst>
              <a:ext uri="{FF2B5EF4-FFF2-40B4-BE49-F238E27FC236}">
                <a16:creationId xmlns:a16="http://schemas.microsoft.com/office/drawing/2014/main" id="{7DDF9239-EFC6-56A4-4968-E6626A726E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16123" y="3627648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0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E364B80-69F0-724A-B2D8-D9DB54A8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/>
              <a:t>Una puerta de entrada</a:t>
            </a:r>
            <a:br>
              <a:rPr lang="es-ES"/>
            </a:br>
            <a:r>
              <a:rPr lang="es-ES"/>
              <a:t>a la innovación marítima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59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>
            <a:extLst>
              <a:ext uri="{FF2B5EF4-FFF2-40B4-BE49-F238E27FC236}">
                <a16:creationId xmlns:a16="http://schemas.microsoft.com/office/drawing/2014/main" id="{0D224F8A-141E-40AD-B117-0BFA30CE9E2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57199" y="188914"/>
            <a:ext cx="10226700" cy="1008062"/>
          </a:xfrm>
        </p:spPr>
        <p:txBody>
          <a:bodyPr>
            <a:normAutofit/>
          </a:bodyPr>
          <a:lstStyle/>
          <a:p>
            <a:r>
              <a:rPr lang="fr-CA" sz="4400"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E77D44-1D37-1B47-BEDB-54933A263E6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70043" y="3463412"/>
            <a:ext cx="274559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600">
                <a:solidFill>
                  <a:srgbClr val="4D77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r>
              <a:rPr lang="fr-CA" sz="3600" err="1">
                <a:solidFill>
                  <a:srgbClr val="4D77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Innovador</a:t>
            </a:r>
            <a:endParaRPr lang="fr-CA" sz="3600">
              <a:solidFill>
                <a:srgbClr val="4D77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363446-D727-644E-A6B1-10603A07CB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62782" y="2064350"/>
            <a:ext cx="24656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200" b="1" err="1">
                <a:solidFill>
                  <a:srgbClr val="0741A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Único</a:t>
            </a:r>
            <a:endParaRPr lang="fr-CA" sz="3200" b="1">
              <a:solidFill>
                <a:srgbClr val="0741A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1BF8B0-A3B9-DA4A-BBDA-338776B05AA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400496" y="2508296"/>
            <a:ext cx="321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r>
              <a:rPr lang="fr-CA" sz="400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Navegable</a:t>
            </a:r>
            <a:endParaRPr lang="fr-CA" sz="400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17D0DAD-34B2-9048-8FB0-D7F2E91AE5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50780" y="1918639"/>
            <a:ext cx="409177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50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r>
              <a:rPr lang="fr-CA" sz="5000" err="1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Cualificado</a:t>
            </a:r>
            <a:endParaRPr lang="fr-CA" sz="5000">
              <a:solidFill>
                <a:schemeClr val="accent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2CFC93-33D1-2943-BF6B-CCBC58A8822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75934" y="3383706"/>
            <a:ext cx="261111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540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Azul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A47F119-352B-F34B-BF54-1340EB746D2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760466" y="4423214"/>
            <a:ext cx="321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Accesible</a:t>
            </a:r>
            <a:endParaRPr lang="fr-CA" sz="32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08A7670-7146-C344-854E-99ED5E8513A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151954" y="3899181"/>
            <a:ext cx="308127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400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Visionario</a:t>
            </a:r>
            <a:endParaRPr lang="fr-CA" sz="400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05D68BC-472E-1848-B81A-41889CE8C55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300464" y="2975140"/>
            <a:ext cx="233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err="1">
                <a:solidFill>
                  <a:srgbClr val="4D77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Sostenible</a:t>
            </a:r>
            <a:endParaRPr lang="fr-CA" sz="3600">
              <a:solidFill>
                <a:srgbClr val="4D77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881FE6-DF36-844D-AAA0-2B2BF316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" b="102"/>
          <a:stretch/>
        </p:blipFill>
        <p:spPr bwMode="auto">
          <a:xfrm>
            <a:off x="-6400" y="1381390"/>
            <a:ext cx="7068089" cy="43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4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C33DA823-F7A8-844C-B8CF-2AAA04B926EC}"/>
              </a:ext>
            </a:extLst>
          </p:cNvPr>
          <p:cNvGrpSpPr>
            <a:grpSpLocks noChangeAspect="1"/>
          </p:cNvGrpSpPr>
          <p:nvPr/>
        </p:nvGrpSpPr>
        <p:grpSpPr>
          <a:xfrm>
            <a:off x="3055884" y="1460542"/>
            <a:ext cx="1179598" cy="1576810"/>
            <a:chOff x="650843" y="1467529"/>
            <a:chExt cx="1179598" cy="1576810"/>
          </a:xfrm>
        </p:grpSpPr>
        <p:sp>
          <p:nvSpPr>
            <p:cNvPr id="21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650843" y="2459564"/>
              <a:ext cx="1179598" cy="584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r>
                <a:rPr lang="en-US" sz="23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empresas</a:t>
              </a:r>
              <a:endPara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Graphique 14">
              <a:extLst>
                <a:ext uri="{FF2B5EF4-FFF2-40B4-BE49-F238E27FC236}">
                  <a16:creationId xmlns:a16="http://schemas.microsoft.com/office/drawing/2014/main" id="{C3B82319-BB12-E443-890A-CF314BE3F76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0585" y="1467529"/>
              <a:ext cx="864000" cy="864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DA4A84-7F61-454E-B2BD-BB40B248879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384312" y="1460542"/>
            <a:ext cx="1229276" cy="1815231"/>
            <a:chOff x="983761" y="4393547"/>
            <a:chExt cx="1229276" cy="1815231"/>
          </a:xfrm>
        </p:grpSpPr>
        <p:sp>
          <p:nvSpPr>
            <p:cNvPr id="23" name="TextBox 23"/>
            <p:cNvSpPr txBox="1"/>
            <p:nvPr/>
          </p:nvSpPr>
          <p:spPr>
            <a:xfrm>
              <a:off x="983761" y="5423948"/>
              <a:ext cx="1229276" cy="78483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1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27.000 </a:t>
              </a:r>
            </a:p>
            <a:p>
              <a:pPr algn="ctr"/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puestos</a:t>
              </a:r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trabajo</a:t>
              </a:r>
              <a:endPara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A1C4D8-2C0F-D148-9CAC-4E65C6B7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819" y="4393547"/>
              <a:ext cx="864000" cy="86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BBF1F9A-34B7-CA41-8E7C-B16BD9ACFDF7}"/>
              </a:ext>
            </a:extLst>
          </p:cNvPr>
          <p:cNvGrpSpPr>
            <a:grpSpLocks noChangeAspect="1"/>
          </p:cNvGrpSpPr>
          <p:nvPr/>
        </p:nvGrpSpPr>
        <p:grpSpPr>
          <a:xfrm>
            <a:off x="8935279" y="3400107"/>
            <a:ext cx="1386042" cy="1982960"/>
            <a:chOff x="6393661" y="1344685"/>
            <a:chExt cx="1386042" cy="1982960"/>
          </a:xfrm>
        </p:grpSpPr>
        <p:pic>
          <p:nvPicPr>
            <p:cNvPr id="31" name="Graphic 30" descr="Bar graph with upward trend outline">
              <a:extLst>
                <a:ext uri="{FF2B5EF4-FFF2-40B4-BE49-F238E27FC236}">
                  <a16:creationId xmlns:a16="http://schemas.microsoft.com/office/drawing/2014/main" id="{EEC67818-1ACC-3646-9751-3705F32CCB8F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499441" y="1344685"/>
              <a:ext cx="1174480" cy="1174480"/>
            </a:xfrm>
            <a:prstGeom prst="rect">
              <a:avLst/>
            </a:prstGeom>
          </p:spPr>
        </p:pic>
        <p:sp>
          <p:nvSpPr>
            <p:cNvPr id="35" name="TextBox 21">
              <a:extLst>
                <a:ext uri="{FF2B5EF4-FFF2-40B4-BE49-F238E27FC236}">
                  <a16:creationId xmlns:a16="http://schemas.microsoft.com/office/drawing/2014/main" id="{5C5C197A-649B-C044-98A4-C3BF17CBC4A8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6393661" y="2542815"/>
              <a:ext cx="1386042" cy="784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fr-CA" sz="21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</a:p>
            <a:p>
              <a:pPr algn="ctr"/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crecimiento</a:t>
              </a:r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mundial</a:t>
              </a:r>
              <a:endPara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BBCABAF1-5346-3C4A-AC11-6247B74C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</p:spPr>
        <p:txBody>
          <a:bodyPr>
            <a:normAutofit/>
          </a:bodyPr>
          <a:lstStyle/>
          <a:p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LA INDUSTRIA MARÍTIMA DE QUÉBEC </a:t>
            </a:r>
            <a:br>
              <a:rPr lang="fr-CA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CA" err="1">
                <a:latin typeface="Arial" panose="020B0604020202020204" pitchFamily="34" charset="0"/>
                <a:cs typeface="Arial" panose="020B0604020202020204" pitchFamily="34" charset="0"/>
              </a:rPr>
              <a:t>cifras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24D892EE-BC4D-A946-9257-BEB76F54A3D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391479" y="3439053"/>
            <a:ext cx="2228928" cy="1970978"/>
            <a:chOff x="6646778" y="4715827"/>
            <a:chExt cx="2590664" cy="225059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C1CB7AE-1548-084A-9902-26715DF3F47F}"/>
                </a:ext>
              </a:extLst>
            </p:cNvPr>
            <p:cNvSpPr/>
            <p:nvPr/>
          </p:nvSpPr>
          <p:spPr>
            <a:xfrm>
              <a:off x="6646778" y="5982391"/>
              <a:ext cx="2590664" cy="98403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75%</a:t>
              </a:r>
            </a:p>
            <a:p>
              <a:pPr algn="ctr" fontAlgn="base"/>
              <a:r>
                <a:rPr lang="es-ES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 tráfico total es internacional</a:t>
              </a:r>
              <a:endPara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Graphic 5" descr="Globe outline">
              <a:extLst>
                <a:ext uri="{FF2B5EF4-FFF2-40B4-BE49-F238E27FC236}">
                  <a16:creationId xmlns:a16="http://schemas.microsoft.com/office/drawing/2014/main" id="{DC94E2E6-4178-7F49-B9F8-70BFDD1B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366608" y="4715827"/>
              <a:ext cx="1151003" cy="1151002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FE71721-0A23-974C-89E6-FC0676B7BE61}"/>
              </a:ext>
            </a:extLst>
          </p:cNvPr>
          <p:cNvGrpSpPr/>
          <p:nvPr/>
        </p:nvGrpSpPr>
        <p:grpSpPr>
          <a:xfrm>
            <a:off x="7282306" y="1460536"/>
            <a:ext cx="2197193" cy="1849959"/>
            <a:chOff x="8228717" y="3550317"/>
            <a:chExt cx="1684096" cy="1359730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1541714A-511F-474E-8B48-26DF3C83F59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723517" y="3550317"/>
              <a:ext cx="634254" cy="635045"/>
            </a:xfrm>
            <a:prstGeom prst="rect">
              <a:avLst/>
            </a:prstGeom>
          </p:spPr>
        </p:pic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E894D9D9-E22A-3947-87CE-1649AAD31A6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8228717" y="4344504"/>
              <a:ext cx="1684096" cy="565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fr-CA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2.300 </a:t>
              </a:r>
              <a:r>
                <a:rPr lang="fr-CA" sz="2000" b="1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millones</a:t>
              </a:r>
              <a:endParaRPr lang="fr-CA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dólares canadienses en el PIB de </a:t>
              </a:r>
              <a:r>
                <a:rPr lang="es-ES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Québec</a:t>
              </a:r>
              <a:endPara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9F31C17-81B2-AB42-8FAB-F3520FDA70F9}"/>
              </a:ext>
            </a:extLst>
          </p:cNvPr>
          <p:cNvGrpSpPr/>
          <p:nvPr/>
        </p:nvGrpSpPr>
        <p:grpSpPr>
          <a:xfrm>
            <a:off x="6172201" y="3573464"/>
            <a:ext cx="2094264" cy="1646267"/>
            <a:chOff x="10382287" y="1690761"/>
            <a:chExt cx="1648305" cy="1171997"/>
          </a:xfrm>
        </p:grpSpPr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F91C2553-BB12-A64A-8F56-15785F26BFE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0893250" y="1690761"/>
              <a:ext cx="626379" cy="622595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4C92DB87-6F7B-B644-8200-081C402A905A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382287" y="2424539"/>
              <a:ext cx="1648305" cy="438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1/3</a:t>
              </a:r>
              <a:r>
                <a:rPr lang="en-US" sz="1500" b="1">
                  <a:solidFill>
                    <a:srgbClr val="515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importaciones</a:t>
              </a:r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  <a:br>
                <a:rPr lang="fr-CA" sz="1500">
                  <a:solidFill>
                    <a:srgbClr val="515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2/3</a:t>
              </a:r>
              <a:r>
                <a:rPr lang="fr-CA" sz="1500">
                  <a:solidFill>
                    <a:srgbClr val="5151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exportaciones</a:t>
              </a:r>
              <a:endPara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71338C7-8BEB-4E86-BFE5-A35ECD78EE48}"/>
              </a:ext>
            </a:extLst>
          </p:cNvPr>
          <p:cNvGrpSpPr>
            <a:grpSpLocks noChangeAspect="1"/>
          </p:cNvGrpSpPr>
          <p:nvPr/>
        </p:nvGrpSpPr>
        <p:grpSpPr>
          <a:xfrm>
            <a:off x="3988636" y="3484459"/>
            <a:ext cx="1616871" cy="1882370"/>
            <a:chOff x="4876260" y="3197871"/>
            <a:chExt cx="3023655" cy="3982825"/>
          </a:xfrm>
        </p:grpSpPr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2A13AEAA-A577-441B-BDBE-9B7DAE88E205}"/>
                </a:ext>
              </a:extLst>
            </p:cNvPr>
            <p:cNvSpPr txBox="1"/>
            <p:nvPr/>
          </p:nvSpPr>
          <p:spPr>
            <a:xfrm>
              <a:off x="4876260" y="5552669"/>
              <a:ext cx="3023655" cy="16280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110 </a:t>
              </a:r>
              <a:r>
                <a:rPr lang="en-US" sz="2000" b="1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millones</a:t>
              </a:r>
              <a:r>
                <a:rPr lang="en-US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</a:p>
            <a:p>
              <a:pPr algn="ctr"/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toneladas</a:t>
              </a:r>
              <a:b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mercancías</a:t>
              </a:r>
              <a:endPara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Graphic 7" descr="Box outline">
              <a:extLst>
                <a:ext uri="{FF2B5EF4-FFF2-40B4-BE49-F238E27FC236}">
                  <a16:creationId xmlns:a16="http://schemas.microsoft.com/office/drawing/2014/main" id="{90F6462C-3F99-4CF2-AAC6-F5DC6CCD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289909" y="3197871"/>
              <a:ext cx="2196355" cy="2196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20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>
            <a:extLst>
              <a:ext uri="{FF2B5EF4-FFF2-40B4-BE49-F238E27FC236}">
                <a16:creationId xmlns:a16="http://schemas.microsoft.com/office/drawing/2014/main" id="{EB0A9926-0CA3-EF4E-A664-050124F9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9" r="1738" b="4566"/>
          <a:stretch/>
        </p:blipFill>
        <p:spPr>
          <a:xfrm>
            <a:off x="3546088" y="629117"/>
            <a:ext cx="8645912" cy="494661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3FC5ABA3-9418-4548-B74C-FB8E4DD94E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62993" y="3429683"/>
            <a:ext cx="1333424" cy="78991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1300" b="1">
                <a:solidFill>
                  <a:schemeClr val="bg1"/>
                </a:solidFill>
                <a:effectLst>
                  <a:glow rad="63500">
                    <a:srgbClr val="51515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ÁFRICA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EC045614-AAFA-664D-BCC6-1FD6DE18FE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671613" y="2639083"/>
            <a:ext cx="1262805" cy="78991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300" b="1">
                <a:solidFill>
                  <a:schemeClr val="bg1"/>
                </a:solidFill>
                <a:effectLst>
                  <a:glow rad="63500">
                    <a:srgbClr val="51515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AB192F8-1573-6347-A3D9-5DE3695CEE6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891587" y="2639082"/>
            <a:ext cx="1010543" cy="78991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1300" b="1">
                <a:solidFill>
                  <a:schemeClr val="bg1"/>
                </a:solidFill>
                <a:effectLst>
                  <a:glow rad="63500">
                    <a:srgbClr val="51515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fr-FR" sz="1300">
              <a:solidFill>
                <a:schemeClr val="bg1"/>
              </a:solidFill>
              <a:effectLst>
                <a:glow rad="63500">
                  <a:srgbClr val="51515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EA7B83B0-5FF6-3C4A-A69E-655F29ED94E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49041" y="3967809"/>
            <a:ext cx="1288550" cy="78991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1300" b="1">
                <a:solidFill>
                  <a:schemeClr val="bg1"/>
                </a:solidFill>
                <a:effectLst>
                  <a:glow rad="63500">
                    <a:srgbClr val="51515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AMÉRICA DEL SUR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54382868-A1BE-5447-ACE8-7C8F472EE6D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105171" y="2844301"/>
            <a:ext cx="1404872" cy="7640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1300" b="1">
                <a:solidFill>
                  <a:schemeClr val="bg1"/>
                </a:solidFill>
                <a:effectLst>
                  <a:glow rad="63500">
                    <a:srgbClr val="51515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AMÉRICA</a:t>
            </a:r>
            <a:br>
              <a:rPr lang="fr-CA" sz="1300" b="1">
                <a:solidFill>
                  <a:schemeClr val="bg1"/>
                </a:solidFill>
                <a:effectLst>
                  <a:glow rad="63500">
                    <a:srgbClr val="51515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300" b="1">
                <a:solidFill>
                  <a:schemeClr val="bg1"/>
                </a:solidFill>
                <a:effectLst>
                  <a:glow rad="63500">
                    <a:srgbClr val="51515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NORTE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A9A5104A-0AB7-EA4E-A7C3-A856BDA3B94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74694" y="2363537"/>
            <a:ext cx="1336047" cy="78991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1300" b="1">
                <a:solidFill>
                  <a:srgbClr val="0741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LORENZO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9525D3A6-384A-A447-B3FF-F55FA3D66E2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154" y="2100552"/>
            <a:ext cx="3874557" cy="341012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1800">
                <a:latin typeface="Arial" panose="020B0604020202020204" pitchFamily="34" charset="0"/>
                <a:cs typeface="Arial" panose="020B0604020202020204" pitchFamily="34" charset="0"/>
              </a:rPr>
              <a:t>El transporte marítimo en </a:t>
            </a:r>
            <a:r>
              <a:rPr lang="es-ES" sz="1800" err="1"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r>
              <a:rPr lang="es-ES" sz="1800">
                <a:latin typeface="Arial" panose="020B0604020202020204" pitchFamily="34" charset="0"/>
                <a:cs typeface="Arial" panose="020B0604020202020204" pitchFamily="34" charset="0"/>
              </a:rPr>
              <a:t>, apoyado por su red portuaria de categoría mundial, tiene una importancia estratégica para el comercio internacional.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1800">
                <a:latin typeface="Arial" panose="020B0604020202020204" pitchFamily="34" charset="0"/>
                <a:cs typeface="Arial" panose="020B0604020202020204" pitchFamily="34" charset="0"/>
              </a:rPr>
              <a:t>El río San Lorenzo es uno de los mayores corredores económicos de América del Norte.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BF71E9E-F11E-9947-A79F-86C689A1E4D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57199" y="1092490"/>
            <a:ext cx="4916796" cy="458511"/>
          </a:xfrm>
        </p:spPr>
        <p:txBody>
          <a:bodyPr/>
          <a:lstStyle/>
          <a:p>
            <a:r>
              <a:rPr lang="fr-FR" sz="2400" err="1">
                <a:latin typeface="Arial" panose="020B0604020202020204" pitchFamily="34" charset="0"/>
                <a:cs typeface="Arial" panose="020B0604020202020204" pitchFamily="34" charset="0"/>
              </a:rPr>
              <a:t>Autopista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err="1">
                <a:latin typeface="Arial" panose="020B0604020202020204" pitchFamily="34" charset="0"/>
                <a:cs typeface="Arial" panose="020B0604020202020204" pitchFamily="34" charset="0"/>
              </a:rPr>
              <a:t>azul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fr-FR" sz="2400" err="1">
                <a:latin typeface="Arial" panose="020B0604020202020204" pitchFamily="34" charset="0"/>
                <a:cs typeface="Arial" panose="020B0604020202020204" pitchFamily="34" charset="0"/>
              </a:rPr>
              <a:t>próspero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err="1">
                <a:latin typeface="Arial" panose="020B0604020202020204" pitchFamily="34" charset="0"/>
                <a:cs typeface="Arial" panose="020B0604020202020204" pitchFamily="34" charset="0"/>
              </a:rPr>
              <a:t>corredor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err="1"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41544CAE-1B50-334D-A539-3750C011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99" y="188914"/>
            <a:ext cx="11055376" cy="1008062"/>
          </a:xfrm>
        </p:spPr>
        <p:txBody>
          <a:bodyPr>
            <a:normAutofit/>
          </a:bodyPr>
          <a:lstStyle/>
          <a:p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EL SAN LORENZO: VÍA DE NAVEGACIÓN ESTRATÉGICA</a:t>
            </a:r>
            <a:br>
              <a:rPr lang="fr-CA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0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A755B76-A6D1-7C40-A336-80F161688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9" t="62252" r="23391" b="4501"/>
          <a:stretch/>
        </p:blipFill>
        <p:spPr>
          <a:xfrm>
            <a:off x="0" y="0"/>
            <a:ext cx="8290519" cy="56610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1F747C-C292-DD46-A8F9-189F133B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151" y="181535"/>
            <a:ext cx="3541986" cy="101295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000"/>
              <a:t>LA RED PORTUARIA COMERCIAL ESTRATÉGICA DE QUÉBEC</a:t>
            </a:r>
            <a:endParaRPr lang="fr-FR" sz="20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2BDC1CD-E640-4587-B1C7-21F734C8FFAF}"/>
              </a:ext>
            </a:extLst>
          </p:cNvPr>
          <p:cNvGrpSpPr>
            <a:grpSpLocks noChangeAspect="1"/>
          </p:cNvGrpSpPr>
          <p:nvPr/>
        </p:nvGrpSpPr>
        <p:grpSpPr>
          <a:xfrm>
            <a:off x="9562979" y="1473218"/>
            <a:ext cx="1368330" cy="1896325"/>
            <a:chOff x="10031130" y="1555941"/>
            <a:chExt cx="1611559" cy="2290223"/>
          </a:xfrm>
        </p:grpSpPr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8367E0FE-0CA5-4250-89E3-4CB3799E291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057007" y="1555941"/>
              <a:ext cx="1409901" cy="1223357"/>
            </a:xfrm>
            <a:prstGeom prst="rect">
              <a:avLst/>
            </a:prstGeom>
          </p:spPr>
        </p:pic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AF8DB9BB-4651-48E7-A335-15E8C291075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0031130" y="2898312"/>
              <a:ext cx="1611559" cy="9478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1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  <a:p>
              <a:pPr algn="ctr"/>
              <a:r>
                <a:rPr lang="en-US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puertos</a:t>
              </a:r>
              <a:r>
                <a:rPr lang="en-US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comerciales</a:t>
              </a:r>
              <a:endPara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23153E22-520E-4147-B9B5-A61B5F15F6C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445813" y="3610536"/>
            <a:ext cx="1602663" cy="1524412"/>
            <a:chOff x="9173142" y="5296772"/>
            <a:chExt cx="2032335" cy="1933105"/>
          </a:xfrm>
        </p:grpSpPr>
        <p:sp>
          <p:nvSpPr>
            <p:cNvPr id="13" name="TextBox 25">
              <a:extLst>
                <a:ext uri="{FF2B5EF4-FFF2-40B4-BE49-F238E27FC236}">
                  <a16:creationId xmlns:a16="http://schemas.microsoft.com/office/drawing/2014/main" id="{50BB447B-181E-42E9-8CAB-786CA1AD15EA}"/>
                </a:ext>
              </a:extLst>
            </p:cNvPr>
            <p:cNvSpPr txBox="1"/>
            <p:nvPr/>
          </p:nvSpPr>
          <p:spPr>
            <a:xfrm>
              <a:off x="9173142" y="6527353"/>
              <a:ext cx="2032335" cy="702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1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8.000</a:t>
              </a:r>
              <a:endPara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CA" sz="1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buques al </a:t>
              </a:r>
              <a:r>
                <a:rPr lang="fr-CA" sz="150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año</a:t>
              </a:r>
              <a:endParaRPr lang="fr-CA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Graphic 28" descr="Freight outline">
              <a:extLst>
                <a:ext uri="{FF2B5EF4-FFF2-40B4-BE49-F238E27FC236}">
                  <a16:creationId xmlns:a16="http://schemas.microsoft.com/office/drawing/2014/main" id="{933542D6-6E77-4300-B4ED-9C4D043DB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85827" y="5296772"/>
              <a:ext cx="1300924" cy="1300924"/>
            </a:xfrm>
            <a:prstGeom prst="rect">
              <a:avLst/>
            </a:prstGeom>
          </p:spPr>
        </p:pic>
      </p:grpSp>
      <p:pic>
        <p:nvPicPr>
          <p:cNvPr id="41" name="Graphique 40" descr="Marker avec un remplissage uni">
            <a:extLst>
              <a:ext uri="{FF2B5EF4-FFF2-40B4-BE49-F238E27FC236}">
                <a16:creationId xmlns:a16="http://schemas.microsoft.com/office/drawing/2014/main" id="{7BC67C67-3D92-6F4E-985D-00CF65E19D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1596" y="4274708"/>
            <a:ext cx="836206" cy="836206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99C271DA-7FFB-0A40-B570-ECE931287E21}"/>
              </a:ext>
            </a:extLst>
          </p:cNvPr>
          <p:cNvSpPr txBox="1"/>
          <p:nvPr/>
        </p:nvSpPr>
        <p:spPr>
          <a:xfrm>
            <a:off x="1215561" y="4782629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Montréal</a:t>
            </a:r>
          </a:p>
        </p:txBody>
      </p:sp>
      <p:pic>
        <p:nvPicPr>
          <p:cNvPr id="21" name="Graphique 20" descr="Marker avec un remplissage uni">
            <a:extLst>
              <a:ext uri="{FF2B5EF4-FFF2-40B4-BE49-F238E27FC236}">
                <a16:creationId xmlns:a16="http://schemas.microsoft.com/office/drawing/2014/main" id="{BFB9902C-A653-3740-894C-FE132EF19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08679" y="1597401"/>
            <a:ext cx="836206" cy="836206"/>
          </a:xfrm>
          <a:prstGeom prst="rect">
            <a:avLst/>
          </a:prstGeom>
        </p:spPr>
      </p:pic>
      <p:pic>
        <p:nvPicPr>
          <p:cNvPr id="22" name="Graphique 21" descr="Marker avec un remplissage uni">
            <a:extLst>
              <a:ext uri="{FF2B5EF4-FFF2-40B4-BE49-F238E27FC236}">
                <a16:creationId xmlns:a16="http://schemas.microsoft.com/office/drawing/2014/main" id="{8130BC10-93AB-0A4E-8AF8-7B1FE8B1A6F5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97599" y="1512991"/>
            <a:ext cx="838621" cy="836206"/>
          </a:xfrm>
          <a:prstGeom prst="rect">
            <a:avLst/>
          </a:prstGeom>
        </p:spPr>
      </p:pic>
      <p:pic>
        <p:nvPicPr>
          <p:cNvPr id="23" name="Graphique 22" descr="Marker avec un remplissage uni">
            <a:extLst>
              <a:ext uri="{FF2B5EF4-FFF2-40B4-BE49-F238E27FC236}">
                <a16:creationId xmlns:a16="http://schemas.microsoft.com/office/drawing/2014/main" id="{8D261F73-5FC6-7741-9749-7A349A9F8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0840" y="1821437"/>
            <a:ext cx="836206" cy="836206"/>
          </a:xfrm>
          <a:prstGeom prst="rect">
            <a:avLst/>
          </a:prstGeom>
        </p:spPr>
      </p:pic>
      <p:pic>
        <p:nvPicPr>
          <p:cNvPr id="24" name="Graphique 23" descr="Marker avec un remplissage uni">
            <a:extLst>
              <a:ext uri="{FF2B5EF4-FFF2-40B4-BE49-F238E27FC236}">
                <a16:creationId xmlns:a16="http://schemas.microsoft.com/office/drawing/2014/main" id="{BF700901-9926-6F4C-9A2A-1349034FD1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7133" y="3120623"/>
            <a:ext cx="836206" cy="836206"/>
          </a:xfrm>
          <a:prstGeom prst="rect">
            <a:avLst/>
          </a:prstGeom>
        </p:spPr>
      </p:pic>
      <p:pic>
        <p:nvPicPr>
          <p:cNvPr id="25" name="Graphique 24" descr="Marker avec un remplissage uni">
            <a:extLst>
              <a:ext uri="{FF2B5EF4-FFF2-40B4-BE49-F238E27FC236}">
                <a16:creationId xmlns:a16="http://schemas.microsoft.com/office/drawing/2014/main" id="{390D41B8-4658-A14B-9494-3550F762A7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1893" y="3575099"/>
            <a:ext cx="836206" cy="836206"/>
          </a:xfrm>
          <a:prstGeom prst="rect">
            <a:avLst/>
          </a:prstGeom>
        </p:spPr>
      </p:pic>
      <p:pic>
        <p:nvPicPr>
          <p:cNvPr id="27" name="Graphique 26" descr="Marker avec un remplissage uni">
            <a:extLst>
              <a:ext uri="{FF2B5EF4-FFF2-40B4-BE49-F238E27FC236}">
                <a16:creationId xmlns:a16="http://schemas.microsoft.com/office/drawing/2014/main" id="{D961173C-5164-9643-97E9-3ADF1CD8A0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98704" y="351377"/>
            <a:ext cx="836206" cy="836206"/>
          </a:xfrm>
          <a:prstGeom prst="rect">
            <a:avLst/>
          </a:prstGeom>
        </p:spPr>
      </p:pic>
      <p:pic>
        <p:nvPicPr>
          <p:cNvPr id="28" name="Graphique 27" descr="Marker avec un remplissage uni">
            <a:extLst>
              <a:ext uri="{FF2B5EF4-FFF2-40B4-BE49-F238E27FC236}">
                <a16:creationId xmlns:a16="http://schemas.microsoft.com/office/drawing/2014/main" id="{4648D0BF-0531-524B-99DE-86309DDB94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35076" y="543120"/>
            <a:ext cx="836206" cy="836206"/>
          </a:xfrm>
          <a:prstGeom prst="rect">
            <a:avLst/>
          </a:prstGeom>
        </p:spPr>
      </p:pic>
      <p:pic>
        <p:nvPicPr>
          <p:cNvPr id="29" name="Graphique 28" descr="Marker avec un remplissage uni">
            <a:extLst>
              <a:ext uri="{FF2B5EF4-FFF2-40B4-BE49-F238E27FC236}">
                <a16:creationId xmlns:a16="http://schemas.microsoft.com/office/drawing/2014/main" id="{B8A18684-0926-C64A-B5D5-FD3FBC6FE0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68117" y="1330880"/>
            <a:ext cx="836206" cy="836206"/>
          </a:xfrm>
          <a:prstGeom prst="rect">
            <a:avLst/>
          </a:prstGeom>
        </p:spPr>
      </p:pic>
      <p:pic>
        <p:nvPicPr>
          <p:cNvPr id="30" name="Graphique 29" descr="Marker avec un remplissage uni">
            <a:extLst>
              <a:ext uri="{FF2B5EF4-FFF2-40B4-BE49-F238E27FC236}">
                <a16:creationId xmlns:a16="http://schemas.microsoft.com/office/drawing/2014/main" id="{891C70D1-C944-4C4B-97DD-AF545D846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67641" y="2225955"/>
            <a:ext cx="836206" cy="83620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D2B2049-4B2C-8144-8D75-09900738F2A6}"/>
              </a:ext>
            </a:extLst>
          </p:cNvPr>
          <p:cNvSpPr txBox="1"/>
          <p:nvPr/>
        </p:nvSpPr>
        <p:spPr>
          <a:xfrm>
            <a:off x="5676802" y="717530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Sept-Îles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F6E287D-5EFE-854D-825C-13E0885645F1}"/>
              </a:ext>
            </a:extLst>
          </p:cNvPr>
          <p:cNvSpPr txBox="1"/>
          <p:nvPr/>
        </p:nvSpPr>
        <p:spPr>
          <a:xfrm>
            <a:off x="4173250" y="1059446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Port-Cartier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3B4B5B8-742D-1446-B914-6CB63ED01E12}"/>
              </a:ext>
            </a:extLst>
          </p:cNvPr>
          <p:cNvSpPr txBox="1"/>
          <p:nvPr/>
        </p:nvSpPr>
        <p:spPr>
          <a:xfrm>
            <a:off x="5937990" y="2021961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Gaspé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7F90E26-AE6E-2D45-941C-F68D4D715760}"/>
              </a:ext>
            </a:extLst>
          </p:cNvPr>
          <p:cNvSpPr txBox="1"/>
          <p:nvPr/>
        </p:nvSpPr>
        <p:spPr>
          <a:xfrm>
            <a:off x="4811560" y="2174074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Matane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BA33DD-8B10-AC4A-AD14-EA822D6838B2}"/>
              </a:ext>
            </a:extLst>
          </p:cNvPr>
          <p:cNvSpPr txBox="1"/>
          <p:nvPr/>
        </p:nvSpPr>
        <p:spPr>
          <a:xfrm>
            <a:off x="3864147" y="2765356"/>
            <a:ext cx="1485904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Gros-</a:t>
            </a:r>
            <a:r>
              <a:rPr lang="fr-FR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Cacouna</a:t>
            </a:r>
            <a:endParaRPr lang="fr-FR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D9BB09-3C63-AD4C-84ED-736B121E5CC7}"/>
              </a:ext>
            </a:extLst>
          </p:cNvPr>
          <p:cNvSpPr txBox="1"/>
          <p:nvPr/>
        </p:nvSpPr>
        <p:spPr>
          <a:xfrm>
            <a:off x="2290840" y="2513426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Saguenay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D2D2C6C-2102-F140-8289-D4AF7E468001}"/>
              </a:ext>
            </a:extLst>
          </p:cNvPr>
          <p:cNvSpPr txBox="1"/>
          <p:nvPr/>
        </p:nvSpPr>
        <p:spPr>
          <a:xfrm>
            <a:off x="1973693" y="3211304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6D41E23-FC14-5245-B436-F5E612E6EA8F}"/>
              </a:ext>
            </a:extLst>
          </p:cNvPr>
          <p:cNvSpPr txBox="1"/>
          <p:nvPr/>
        </p:nvSpPr>
        <p:spPr>
          <a:xfrm>
            <a:off x="2133667" y="4128882"/>
            <a:ext cx="1176801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Bécancour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E9F5E79-B70F-5F41-8407-8536DB467676}"/>
              </a:ext>
            </a:extLst>
          </p:cNvPr>
          <p:cNvSpPr txBox="1"/>
          <p:nvPr/>
        </p:nvSpPr>
        <p:spPr>
          <a:xfrm>
            <a:off x="854584" y="4047771"/>
            <a:ext cx="1396302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Trois-Rivières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E7C68A5-0C0D-C146-930C-93291E84DD94}"/>
              </a:ext>
            </a:extLst>
          </p:cNvPr>
          <p:cNvSpPr txBox="1"/>
          <p:nvPr/>
        </p:nvSpPr>
        <p:spPr>
          <a:xfrm>
            <a:off x="3274244" y="1857448"/>
            <a:ext cx="1422128" cy="3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Baie-Comeau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C20C6CF-6247-C44E-A430-1F1CB22DF4B2}"/>
              </a:ext>
            </a:extLst>
          </p:cNvPr>
          <p:cNvSpPr/>
          <p:nvPr/>
        </p:nvSpPr>
        <p:spPr>
          <a:xfrm>
            <a:off x="5715320" y="5661022"/>
            <a:ext cx="4016829" cy="1196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Graphique 37" descr="Marker avec un remplissage uni">
            <a:extLst>
              <a:ext uri="{FF2B5EF4-FFF2-40B4-BE49-F238E27FC236}">
                <a16:creationId xmlns:a16="http://schemas.microsoft.com/office/drawing/2014/main" id="{A892936E-B478-604D-A46D-04CB01F253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5789" y="3606127"/>
            <a:ext cx="836206" cy="8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4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47519" y="1720342"/>
            <a:ext cx="828550" cy="8422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-9307" b="-1"/>
          <a:stretch/>
        </p:blipFill>
        <p:spPr>
          <a:xfrm>
            <a:off x="7386873" y="1674042"/>
            <a:ext cx="821891" cy="842236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2B7B20E-8987-C843-AD81-2FD1778AEC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860" y="1720342"/>
            <a:ext cx="842236" cy="842236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852DB006-79F2-7D49-BAF1-A71EA30856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8265"/>
          <a:stretch/>
        </p:blipFill>
        <p:spPr>
          <a:xfrm>
            <a:off x="4356510" y="1720342"/>
            <a:ext cx="1055912" cy="8422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1F747C-C292-DD46-A8F9-189F133B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</p:spPr>
        <p:txBody>
          <a:bodyPr>
            <a:normAutofit/>
          </a:bodyPr>
          <a:lstStyle/>
          <a:p>
            <a:r>
              <a:rPr lang="es-ES"/>
              <a:t>LA PERSONALIDAD DE LA INDUSTRIA MARÍTIMA</a:t>
            </a:r>
            <a:endParaRPr lang="fr-FR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B3849B6-9572-3B40-BD23-D9F9C06C233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8813" y="2838937"/>
            <a:ext cx="11533187" cy="2067127"/>
          </a:xfrm>
        </p:spPr>
        <p:txBody>
          <a:bodyPr numCol="4" spcCol="270000">
            <a:noAutofit/>
          </a:bodyPr>
          <a:lstStyle/>
          <a:p>
            <a:pPr>
              <a:spcAft>
                <a:spcPts val="1000"/>
              </a:spcAft>
            </a:pPr>
            <a:r>
              <a:rPr lang="es-ES" sz="1700"/>
              <a:t>Posición geográfica</a:t>
            </a:r>
          </a:p>
          <a:p>
            <a:pPr>
              <a:spcAft>
                <a:spcPts val="1000"/>
              </a:spcAft>
            </a:pPr>
            <a:r>
              <a:rPr lang="es-ES" sz="1700"/>
              <a:t>Red intermodal conectada</a:t>
            </a:r>
          </a:p>
          <a:p>
            <a:pPr>
              <a:spcAft>
                <a:spcPts val="1000"/>
              </a:spcAft>
            </a:pPr>
            <a:r>
              <a:rPr lang="es-ES" sz="1700"/>
              <a:t>Corredores comerciales eficientes</a:t>
            </a:r>
          </a:p>
          <a:p>
            <a:pPr>
              <a:spcAft>
                <a:spcPts val="1000"/>
              </a:spcAft>
            </a:pPr>
            <a:endParaRPr lang="fr-FR" sz="1700"/>
          </a:p>
          <a:p>
            <a:pPr>
              <a:spcAft>
                <a:spcPts val="1000"/>
              </a:spcAft>
            </a:pPr>
            <a:endParaRPr lang="fr-CA" sz="1700"/>
          </a:p>
          <a:p>
            <a:pPr>
              <a:spcAft>
                <a:spcPts val="1000"/>
              </a:spcAft>
            </a:pPr>
            <a:endParaRPr lang="es-ES" sz="1700"/>
          </a:p>
          <a:p>
            <a:pPr>
              <a:spcAft>
                <a:spcPts val="1000"/>
              </a:spcAft>
            </a:pPr>
            <a:r>
              <a:rPr lang="es-ES" sz="1700"/>
              <a:t>Potente motor económico</a:t>
            </a:r>
          </a:p>
          <a:p>
            <a:pPr>
              <a:spcAft>
                <a:spcPts val="1000"/>
              </a:spcAft>
            </a:pPr>
            <a:r>
              <a:rPr lang="es-ES" sz="1700"/>
              <a:t>Inestimable potencial </a:t>
            </a:r>
            <a:br>
              <a:rPr lang="es-ES" sz="1700"/>
            </a:br>
            <a:r>
              <a:rPr lang="es-ES" sz="1700"/>
              <a:t>de repercusiones</a:t>
            </a:r>
          </a:p>
          <a:p>
            <a:pPr>
              <a:spcAft>
                <a:spcPts val="1000"/>
              </a:spcAft>
            </a:pPr>
            <a:r>
              <a:rPr lang="es-ES" sz="1700"/>
              <a:t>Industria dinámica, competitiva y próspera</a:t>
            </a:r>
          </a:p>
          <a:p>
            <a:pPr>
              <a:spcAft>
                <a:spcPts val="1000"/>
              </a:spcAft>
            </a:pPr>
            <a:endParaRPr lang="fr-FR" sz="1700"/>
          </a:p>
          <a:p>
            <a:pPr marL="0" indent="0">
              <a:spcAft>
                <a:spcPts val="1000"/>
              </a:spcAft>
              <a:buNone/>
            </a:pPr>
            <a:endParaRPr lang="fr-FR" sz="1700"/>
          </a:p>
          <a:p>
            <a:pPr>
              <a:spcAft>
                <a:spcPts val="1000"/>
              </a:spcAft>
            </a:pPr>
            <a:r>
              <a:rPr lang="es-ES" sz="1700"/>
              <a:t>Ecosistema fuerte y diversificado</a:t>
            </a:r>
          </a:p>
          <a:p>
            <a:pPr>
              <a:spcAft>
                <a:spcPts val="1000"/>
              </a:spcAft>
            </a:pPr>
            <a:r>
              <a:rPr lang="es-ES" sz="1700"/>
              <a:t>Amplia red de organizaciones </a:t>
            </a:r>
            <a:br>
              <a:rPr lang="es-ES" sz="1700"/>
            </a:br>
            <a:r>
              <a:rPr lang="es-ES" sz="1700"/>
              <a:t>de I+D e innovación</a:t>
            </a:r>
          </a:p>
          <a:p>
            <a:pPr>
              <a:spcAft>
                <a:spcPts val="1000"/>
              </a:spcAft>
            </a:pPr>
            <a:r>
              <a:rPr lang="es-ES" sz="1700"/>
              <a:t>Mano de obra </a:t>
            </a:r>
            <a:br>
              <a:rPr lang="es-ES" sz="1700"/>
            </a:br>
            <a:r>
              <a:rPr lang="es-ES" sz="1700"/>
              <a:t>altamente calificada</a:t>
            </a:r>
          </a:p>
          <a:p>
            <a:pPr marL="0" indent="0">
              <a:spcAft>
                <a:spcPts val="1000"/>
              </a:spcAft>
              <a:buNone/>
            </a:pPr>
            <a:endParaRPr lang="fr-FR" sz="1700"/>
          </a:p>
          <a:p>
            <a:pPr>
              <a:spcAft>
                <a:spcPts val="1000"/>
              </a:spcAft>
            </a:pPr>
            <a:endParaRPr lang="fr-FR" sz="1700"/>
          </a:p>
          <a:p>
            <a:pPr>
              <a:spcAft>
                <a:spcPts val="1000"/>
              </a:spcAft>
            </a:pPr>
            <a:r>
              <a:rPr lang="es-ES" sz="1700"/>
              <a:t>El río San Lorenzo, una joya ecológica protegida</a:t>
            </a:r>
          </a:p>
          <a:p>
            <a:pPr>
              <a:spcAft>
                <a:spcPts val="1000"/>
              </a:spcAft>
            </a:pPr>
            <a:r>
              <a:rPr lang="es-ES" sz="1700"/>
              <a:t>Industria marítima sostenible</a:t>
            </a:r>
          </a:p>
          <a:p>
            <a:pPr>
              <a:spcAft>
                <a:spcPts val="1000"/>
              </a:spcAft>
            </a:pPr>
            <a:r>
              <a:rPr lang="es-ES" sz="1700"/>
              <a:t>Desarrollo de la economía azul</a:t>
            </a:r>
          </a:p>
          <a:p>
            <a:pPr>
              <a:spcAft>
                <a:spcPts val="1000"/>
              </a:spcAft>
            </a:pPr>
            <a:endParaRPr lang="fr-FR" sz="170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D5BF73C-E802-E64D-A61E-CBD2EDDB1614}"/>
              </a:ext>
            </a:extLst>
          </p:cNvPr>
          <p:cNvCxnSpPr>
            <a:cxnSpLocks/>
          </p:cNvCxnSpPr>
          <p:nvPr/>
        </p:nvCxnSpPr>
        <p:spPr>
          <a:xfrm flipV="1">
            <a:off x="6434317" y="1724620"/>
            <a:ext cx="0" cy="324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089574-363A-9043-8130-15E1339F2263}"/>
              </a:ext>
            </a:extLst>
          </p:cNvPr>
          <p:cNvCxnSpPr>
            <a:cxnSpLocks/>
          </p:cNvCxnSpPr>
          <p:nvPr/>
        </p:nvCxnSpPr>
        <p:spPr>
          <a:xfrm flipV="1">
            <a:off x="3496615" y="1724620"/>
            <a:ext cx="0" cy="324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2E16289-C56C-C84A-9083-BAD629D8B2DB}"/>
              </a:ext>
            </a:extLst>
          </p:cNvPr>
          <p:cNvCxnSpPr>
            <a:cxnSpLocks/>
          </p:cNvCxnSpPr>
          <p:nvPr/>
        </p:nvCxnSpPr>
        <p:spPr>
          <a:xfrm flipV="1">
            <a:off x="9281692" y="1724620"/>
            <a:ext cx="0" cy="324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04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>
            <p:custDataLst>
              <p:tags r:id="rId1"/>
            </p:custDataLst>
          </p:nvPr>
        </p:nvSpPr>
        <p:spPr>
          <a:xfrm>
            <a:off x="4543923" y="1369751"/>
            <a:ext cx="2167947" cy="60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OPTIMIZACIÓN </a:t>
            </a:r>
            <a:b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Y LOGÍSTICA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phic 24" descr="Crane with solid fill">
            <a:extLst>
              <a:ext uri="{FF2B5EF4-FFF2-40B4-BE49-F238E27FC236}">
                <a16:creationId xmlns:a16="http://schemas.microsoft.com/office/drawing/2014/main" id="{362B4DD9-D6EC-0444-87AD-B311199938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19673" y="1369751"/>
            <a:ext cx="589472" cy="589472"/>
          </a:xfrm>
          <a:prstGeom prst="rect">
            <a:avLst/>
          </a:prstGeom>
        </p:spPr>
      </p:pic>
      <p:sp>
        <p:nvSpPr>
          <p:cNvPr id="13" name="TextBox 13"/>
          <p:cNvSpPr txBox="1"/>
          <p:nvPr>
            <p:custDataLst>
              <p:tags r:id="rId3"/>
            </p:custDataLst>
          </p:nvPr>
        </p:nvSpPr>
        <p:spPr>
          <a:xfrm>
            <a:off x="748015" y="1394642"/>
            <a:ext cx="2168327" cy="60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TECNOLOGÍAS VERDES</a:t>
            </a:r>
          </a:p>
        </p:txBody>
      </p:sp>
      <p:pic>
        <p:nvPicPr>
          <p:cNvPr id="27" name="Graphic 26" descr="Renewable Energy with solid fill">
            <a:extLst>
              <a:ext uri="{FF2B5EF4-FFF2-40B4-BE49-F238E27FC236}">
                <a16:creationId xmlns:a16="http://schemas.microsoft.com/office/drawing/2014/main" id="{0836898B-6B80-D743-8E4C-1ECDC391162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26380" y="1352805"/>
            <a:ext cx="640140" cy="640140"/>
          </a:xfrm>
          <a:prstGeom prst="rect">
            <a:avLst/>
          </a:prstGeom>
        </p:spPr>
      </p:pic>
      <p:sp>
        <p:nvSpPr>
          <p:cNvPr id="15" name="TextBox 15"/>
          <p:cNvSpPr txBox="1"/>
          <p:nvPr>
            <p:custDataLst>
              <p:tags r:id="rId5"/>
            </p:custDataLst>
          </p:nvPr>
        </p:nvSpPr>
        <p:spPr>
          <a:xfrm>
            <a:off x="8350545" y="1369751"/>
            <a:ext cx="3058715" cy="60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1950">
                <a:latin typeface="Arial" panose="020B0604020202020204" pitchFamily="34" charset="0"/>
                <a:cs typeface="Arial" panose="020B0604020202020204" pitchFamily="34" charset="0"/>
              </a:rPr>
              <a:t>CENTRO I+D Y ORGANIZACIONES</a:t>
            </a:r>
            <a:endParaRPr lang="en-US" sz="19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Research with solid fill">
            <a:extLst>
              <a:ext uri="{FF2B5EF4-FFF2-40B4-BE49-F238E27FC236}">
                <a16:creationId xmlns:a16="http://schemas.microsoft.com/office/drawing/2014/main" id="{39617133-207E-EB49-BBAA-F21CAF4690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11075" y="1369751"/>
            <a:ext cx="606249" cy="606249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D7AA5854-DB90-C54F-BF59-CB69A00D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SECTOR PORTUARIO</a:t>
            </a:r>
            <a:b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 e </a:t>
            </a:r>
            <a:r>
              <a:rPr lang="en-US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innovador</a:t>
            </a:r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7F49992-90F9-4644-A6AD-03F7FA7B294A}"/>
              </a:ext>
            </a:extLst>
          </p:cNvPr>
          <p:cNvCxnSpPr>
            <a:cxnSpLocks/>
          </p:cNvCxnSpPr>
          <p:nvPr/>
        </p:nvCxnSpPr>
        <p:spPr>
          <a:xfrm flipV="1">
            <a:off x="8112646" y="1473335"/>
            <a:ext cx="0" cy="396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05C17CE-C4FC-2547-912F-83160C857DE2}"/>
              </a:ext>
            </a:extLst>
          </p:cNvPr>
          <p:cNvCxnSpPr>
            <a:cxnSpLocks/>
          </p:cNvCxnSpPr>
          <p:nvPr/>
        </p:nvCxnSpPr>
        <p:spPr>
          <a:xfrm flipV="1">
            <a:off x="4272119" y="1473335"/>
            <a:ext cx="0" cy="396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5">
            <a:extLst>
              <a:ext uri="{FF2B5EF4-FFF2-40B4-BE49-F238E27FC236}">
                <a16:creationId xmlns:a16="http://schemas.microsoft.com/office/drawing/2014/main" id="{29D0E208-E303-244B-BB06-A45DE6747BD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27911" y="1869814"/>
            <a:ext cx="11444124" cy="3726654"/>
          </a:xfrm>
          <a:prstGeom prst="rect">
            <a:avLst/>
          </a:prstGeom>
          <a:noFill/>
          <a:ln>
            <a:noFill/>
          </a:ln>
        </p:spPr>
        <p:txBody>
          <a:bodyPr wrap="square" lIns="180000" tIns="251999" rIns="180000" bIns="0" numCol="3" spcCol="360000" rtlCol="0" anchor="t">
            <a:noAutofit/>
          </a:bodyPr>
          <a:lstStyle/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40" spc="40"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Energía limpia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Recursos naturales 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Vehículos eléctricos e inteligentes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Tecnologías medioambientales 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Reducción de GEI y descarbonización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Tecnología de recuperación y aprovechamiento de aguas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Sistemas de medición e instrumentación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fr-CA" sz="1540" spc="4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" lvl="1">
              <a:spcAft>
                <a:spcPts val="400"/>
              </a:spcAft>
            </a:pPr>
            <a:endParaRPr lang="fr-CA" sz="1540" spc="4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s-ES" sz="1540" spc="4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Integración tecnológica en el sector portuario (eficiencia)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>
                <a:latin typeface="Arial" panose="020B0604020202020204" pitchFamily="34" charset="0"/>
                <a:cs typeface="Arial" panose="020B0604020202020204" pitchFamily="34" charset="0"/>
              </a:rPr>
              <a:t>Optimización de la logística portuaria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Transporte intermodal e inteligente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Optimización de la seguridad marítima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IA para el seguimiento y la trazabilidad del transporte marítimo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IA para la gestión de la información y la toma de decisiones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Diversas innovaciones en tecnologías de optimización </a:t>
            </a:r>
            <a:b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y de logística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Tecnologías marítimas y portuarias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Navegación y transporte marítimo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Ingeniería marítima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Intervenciones submarinas y en ambientes hiperbáricos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El mayor centro de formación marítima de Canadá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Importante comunidad de investigadores y científicos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Diversas iniciativas en materia </a:t>
            </a:r>
            <a:b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40" spc="40">
                <a:latin typeface="Arial" panose="020B0604020202020204" pitchFamily="34" charset="0"/>
                <a:cs typeface="Arial" panose="020B0604020202020204" pitchFamily="34" charset="0"/>
              </a:rPr>
              <a:t>de I+D</a:t>
            </a:r>
          </a:p>
          <a:p>
            <a:pPr marL="180000" lvl="1" indent="-16200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fr-CA" sz="1540" spc="4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9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re 1">
            <a:extLst>
              <a:ext uri="{FF2B5EF4-FFF2-40B4-BE49-F238E27FC236}">
                <a16:creationId xmlns:a16="http://schemas.microsoft.com/office/drawing/2014/main" id="{84C6340D-BE5C-E6A3-6B98-488C738E373E}"/>
              </a:ext>
            </a:extLst>
          </p:cNvPr>
          <p:cNvSpPr txBox="1">
            <a:spLocks/>
          </p:cNvSpPr>
          <p:nvPr/>
        </p:nvSpPr>
        <p:spPr>
          <a:xfrm>
            <a:off x="657200" y="197120"/>
            <a:ext cx="10226700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EL SECTOR PORTUARIO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8888D71-33D6-4FD7-066E-853171557E1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31286" y="3913339"/>
            <a:ext cx="50859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I+D y organizaciones </a:t>
            </a:r>
            <a:endParaRPr lang="fr-CA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5F23D03D-553F-FCBD-5159-D455D46ED8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34973" y="1286887"/>
            <a:ext cx="41328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</a:t>
            </a:r>
            <a:r>
              <a:rPr lang="fr-CA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fr-CA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logística</a:t>
            </a:r>
            <a:endParaRPr lang="fr-CA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Connector 68">
            <a:extLst>
              <a:ext uri="{FF2B5EF4-FFF2-40B4-BE49-F238E27FC236}">
                <a16:creationId xmlns:a16="http://schemas.microsoft.com/office/drawing/2014/main" id="{48FF7BA8-0502-4E66-BC27-91D107CC8271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026025" y="1701648"/>
            <a:ext cx="66865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78">
            <a:extLst>
              <a:ext uri="{FF2B5EF4-FFF2-40B4-BE49-F238E27FC236}">
                <a16:creationId xmlns:a16="http://schemas.microsoft.com/office/drawing/2014/main" id="{3201A146-4247-146F-2D78-319315D8EEA8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5026025" y="4298847"/>
            <a:ext cx="665842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13">
            <a:extLst>
              <a:ext uri="{FF2B5EF4-FFF2-40B4-BE49-F238E27FC236}">
                <a16:creationId xmlns:a16="http://schemas.microsoft.com/office/drawing/2014/main" id="{7828C366-6638-81CA-D794-656176A88E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2744" y="1276540"/>
            <a:ext cx="41328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lang="fr-CA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verdes</a:t>
            </a:r>
          </a:p>
        </p:txBody>
      </p:sp>
      <p:cxnSp>
        <p:nvCxnSpPr>
          <p:cNvPr id="88" name="Straight Connector 80">
            <a:extLst>
              <a:ext uri="{FF2B5EF4-FFF2-40B4-BE49-F238E27FC236}">
                <a16:creationId xmlns:a16="http://schemas.microsoft.com/office/drawing/2014/main" id="{CACE3E3F-4384-4046-08E1-01C5CA83E48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4409" y="1701648"/>
            <a:ext cx="3985829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Image 227">
            <a:extLst>
              <a:ext uri="{FF2B5EF4-FFF2-40B4-BE49-F238E27FC236}">
                <a16:creationId xmlns:a16="http://schemas.microsoft.com/office/drawing/2014/main" id="{44570831-F534-0777-700F-A4A69E878E7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357" b="41012"/>
          <a:stretch/>
        </p:blipFill>
        <p:spPr>
          <a:xfrm>
            <a:off x="3143343" y="2307829"/>
            <a:ext cx="1211364" cy="237797"/>
          </a:xfrm>
          <a:prstGeom prst="rect">
            <a:avLst/>
          </a:prstGeom>
        </p:spPr>
      </p:pic>
      <p:pic>
        <p:nvPicPr>
          <p:cNvPr id="229" name="Graphique 228">
            <a:extLst>
              <a:ext uri="{FF2B5EF4-FFF2-40B4-BE49-F238E27FC236}">
                <a16:creationId xmlns:a16="http://schemas.microsoft.com/office/drawing/2014/main" id="{342826AE-7E4C-4C18-AABA-DFA678B10C9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875854" y="4621316"/>
            <a:ext cx="810576" cy="290854"/>
          </a:xfrm>
          <a:prstGeom prst="rect">
            <a:avLst/>
          </a:prstGeom>
        </p:spPr>
      </p:pic>
      <p:pic>
        <p:nvPicPr>
          <p:cNvPr id="230" name="Picture 68" descr="Text, logo&#10;&#10;Description automatically generated">
            <a:extLst>
              <a:ext uri="{FF2B5EF4-FFF2-40B4-BE49-F238E27FC236}">
                <a16:creationId xmlns:a16="http://schemas.microsoft.com/office/drawing/2014/main" id="{638AF8E0-8A29-6587-FCAA-BEF61BF48C7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439" y="2369790"/>
            <a:ext cx="1297407" cy="113875"/>
          </a:xfrm>
          <a:prstGeom prst="rect">
            <a:avLst/>
          </a:prstGeom>
        </p:spPr>
      </p:pic>
      <p:pic>
        <p:nvPicPr>
          <p:cNvPr id="231" name="Picture 38" descr="Text&#10;&#10;Description automatically generated">
            <a:extLst>
              <a:ext uri="{FF2B5EF4-FFF2-40B4-BE49-F238E27FC236}">
                <a16:creationId xmlns:a16="http://schemas.microsoft.com/office/drawing/2014/main" id="{FE548904-D8BD-4C97-C491-B793E86AA6C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23" y="3427248"/>
            <a:ext cx="890278" cy="349375"/>
          </a:xfrm>
          <a:prstGeom prst="rect">
            <a:avLst/>
          </a:prstGeom>
        </p:spPr>
      </p:pic>
      <p:pic>
        <p:nvPicPr>
          <p:cNvPr id="232" name="Picture 58" descr="Logo&#10;&#10;Description automatically generated">
            <a:extLst>
              <a:ext uri="{FF2B5EF4-FFF2-40B4-BE49-F238E27FC236}">
                <a16:creationId xmlns:a16="http://schemas.microsoft.com/office/drawing/2014/main" id="{5BA0E9CA-BCC0-7211-0113-AFF6130B6B1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836" y="4132896"/>
            <a:ext cx="936378" cy="217863"/>
          </a:xfrm>
          <a:prstGeom prst="rect">
            <a:avLst/>
          </a:prstGeom>
        </p:spPr>
      </p:pic>
      <p:pic>
        <p:nvPicPr>
          <p:cNvPr id="233" name="Picture 32" descr="Logo&#10;&#10;Description automatically generated">
            <a:extLst>
              <a:ext uri="{FF2B5EF4-FFF2-40B4-BE49-F238E27FC236}">
                <a16:creationId xmlns:a16="http://schemas.microsoft.com/office/drawing/2014/main" id="{0DE6BB5D-F469-787C-E7BD-5018D560909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550" y="5202190"/>
            <a:ext cx="1093185" cy="321464"/>
          </a:xfrm>
          <a:prstGeom prst="rect">
            <a:avLst/>
          </a:prstGeom>
        </p:spPr>
      </p:pic>
      <p:pic>
        <p:nvPicPr>
          <p:cNvPr id="234" name="Picture 18" descr="A picture containing blur&#10;&#10;Description automatically generated">
            <a:extLst>
              <a:ext uri="{FF2B5EF4-FFF2-40B4-BE49-F238E27FC236}">
                <a16:creationId xmlns:a16="http://schemas.microsoft.com/office/drawing/2014/main" id="{D9AD0A65-32A0-1C8D-B385-B26F4A1DB65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287" y="3331935"/>
            <a:ext cx="1037477" cy="540000"/>
          </a:xfrm>
          <a:prstGeom prst="rect">
            <a:avLst/>
          </a:prstGeom>
        </p:spPr>
      </p:pic>
      <p:pic>
        <p:nvPicPr>
          <p:cNvPr id="235" name="Picture 44" descr="Logo&#10;&#10;Description automatically generated">
            <a:extLst>
              <a:ext uri="{FF2B5EF4-FFF2-40B4-BE49-F238E27FC236}">
                <a16:creationId xmlns:a16="http://schemas.microsoft.com/office/drawing/2014/main" id="{DCE5FDFC-B873-2B4C-B928-975086513719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38" y="1886980"/>
            <a:ext cx="997975" cy="227342"/>
          </a:xfrm>
          <a:prstGeom prst="rect">
            <a:avLst/>
          </a:prstGeom>
        </p:spPr>
      </p:pic>
      <p:pic>
        <p:nvPicPr>
          <p:cNvPr id="236" name="Picture 62" descr="Text&#10;&#10;Description automatically generated">
            <a:extLst>
              <a:ext uri="{FF2B5EF4-FFF2-40B4-BE49-F238E27FC236}">
                <a16:creationId xmlns:a16="http://schemas.microsoft.com/office/drawing/2014/main" id="{0276E3F3-8621-5846-DAED-DFABF4CBE3BD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719" y="1858806"/>
            <a:ext cx="1034846" cy="283691"/>
          </a:xfrm>
          <a:prstGeom prst="rect">
            <a:avLst/>
          </a:prstGeom>
        </p:spPr>
      </p:pic>
      <p:pic>
        <p:nvPicPr>
          <p:cNvPr id="237" name="Picture 56">
            <a:extLst>
              <a:ext uri="{FF2B5EF4-FFF2-40B4-BE49-F238E27FC236}">
                <a16:creationId xmlns:a16="http://schemas.microsoft.com/office/drawing/2014/main" id="{33BD8ABD-59BC-F2A7-8CB2-4316168D435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49" y="2334823"/>
            <a:ext cx="905427" cy="183809"/>
          </a:xfrm>
          <a:prstGeom prst="rect">
            <a:avLst/>
          </a:prstGeom>
        </p:spPr>
      </p:pic>
      <p:pic>
        <p:nvPicPr>
          <p:cNvPr id="238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9BF525-3E30-53FB-2EA6-BC828DCD1744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62" y="4111613"/>
            <a:ext cx="1008000" cy="260429"/>
          </a:xfrm>
          <a:prstGeom prst="rect">
            <a:avLst/>
          </a:prstGeom>
        </p:spPr>
      </p:pic>
      <p:pic>
        <p:nvPicPr>
          <p:cNvPr id="239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9E7513D-A8A8-3FD1-137C-48F376245B7D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65"/>
          <a:stretch>
            <a:fillRect/>
          </a:stretch>
        </p:blipFill>
        <p:spPr>
          <a:xfrm>
            <a:off x="1895110" y="3346251"/>
            <a:ext cx="772065" cy="511368"/>
          </a:xfrm>
          <a:prstGeom prst="rect">
            <a:avLst/>
          </a:prstGeom>
        </p:spPr>
      </p:pic>
      <p:pic>
        <p:nvPicPr>
          <p:cNvPr id="240" name="Picture 50" descr="Logo&#10;&#10;Description automatically generated">
            <a:extLst>
              <a:ext uri="{FF2B5EF4-FFF2-40B4-BE49-F238E27FC236}">
                <a16:creationId xmlns:a16="http://schemas.microsoft.com/office/drawing/2014/main" id="{7706C8C8-2273-199F-C90A-E126EEE0077D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66"/>
          <a:srcRect t="33958" b="30918"/>
          <a:stretch/>
        </p:blipFill>
        <p:spPr>
          <a:xfrm>
            <a:off x="514810" y="5205356"/>
            <a:ext cx="884904" cy="315132"/>
          </a:xfrm>
          <a:prstGeom prst="rect">
            <a:avLst/>
          </a:prstGeom>
        </p:spPr>
      </p:pic>
      <p:pic>
        <p:nvPicPr>
          <p:cNvPr id="241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DC82D8E0-AB15-7A9C-40D8-C48DD46D04CD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67"/>
          <a:stretch>
            <a:fillRect/>
          </a:stretch>
        </p:blipFill>
        <p:spPr>
          <a:xfrm>
            <a:off x="1863271" y="2522600"/>
            <a:ext cx="835742" cy="798873"/>
          </a:xfrm>
          <a:prstGeom prst="rect">
            <a:avLst/>
          </a:prstGeom>
        </p:spPr>
      </p:pic>
      <p:pic>
        <p:nvPicPr>
          <p:cNvPr id="242" name="Picture 28" descr="Logo&#10;&#10;Description automatically generated">
            <a:extLst>
              <a:ext uri="{FF2B5EF4-FFF2-40B4-BE49-F238E27FC236}">
                <a16:creationId xmlns:a16="http://schemas.microsoft.com/office/drawing/2014/main" id="{6A0E34FE-87F4-6B30-30C5-590A1F82357B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8" t="19933" r="15596" b="18414"/>
          <a:stretch/>
        </p:blipFill>
        <p:spPr>
          <a:xfrm>
            <a:off x="496793" y="2720558"/>
            <a:ext cx="920939" cy="402957"/>
          </a:xfrm>
          <a:prstGeom prst="rect">
            <a:avLst/>
          </a:prstGeom>
        </p:spPr>
      </p:pic>
      <p:pic>
        <p:nvPicPr>
          <p:cNvPr id="243" name="Picture 4" descr="Logo&#10;&#10;Description automatically generated">
            <a:extLst>
              <a:ext uri="{FF2B5EF4-FFF2-40B4-BE49-F238E27FC236}">
                <a16:creationId xmlns:a16="http://schemas.microsoft.com/office/drawing/2014/main" id="{A7AC749D-9E7A-BE8F-9021-AF0B6FD3B957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69"/>
          <a:srcRect b="16520"/>
          <a:stretch/>
        </p:blipFill>
        <p:spPr>
          <a:xfrm>
            <a:off x="10019090" y="2774038"/>
            <a:ext cx="544769" cy="295996"/>
          </a:xfrm>
          <a:prstGeom prst="rect">
            <a:avLst/>
          </a:prstGeom>
        </p:spPr>
      </p:pic>
      <p:pic>
        <p:nvPicPr>
          <p:cNvPr id="244" name="Image 243">
            <a:extLst>
              <a:ext uri="{FF2B5EF4-FFF2-40B4-BE49-F238E27FC236}">
                <a16:creationId xmlns:a16="http://schemas.microsoft.com/office/drawing/2014/main" id="{E6F537AB-81BF-8E78-AF3C-1E9855169E2F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2307829"/>
            <a:ext cx="916397" cy="338472"/>
          </a:xfrm>
          <a:prstGeom prst="rect">
            <a:avLst/>
          </a:prstGeom>
        </p:spPr>
      </p:pic>
      <p:pic>
        <p:nvPicPr>
          <p:cNvPr id="245" name="Image 244">
            <a:extLst>
              <a:ext uri="{FF2B5EF4-FFF2-40B4-BE49-F238E27FC236}">
                <a16:creationId xmlns:a16="http://schemas.microsoft.com/office/drawing/2014/main" id="{2FE774C3-BF80-AFDE-1820-ABF4E1EBE570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025" y="5206167"/>
            <a:ext cx="1260000" cy="313510"/>
          </a:xfrm>
          <a:prstGeom prst="rect">
            <a:avLst/>
          </a:prstGeom>
        </p:spPr>
      </p:pic>
      <p:pic>
        <p:nvPicPr>
          <p:cNvPr id="246" name="Image 245">
            <a:extLst>
              <a:ext uri="{FF2B5EF4-FFF2-40B4-BE49-F238E27FC236}">
                <a16:creationId xmlns:a16="http://schemas.microsoft.com/office/drawing/2014/main" id="{90AD805C-6ED3-0589-E775-BC9534F9D0B3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549" y="1853483"/>
            <a:ext cx="1088792" cy="294337"/>
          </a:xfrm>
          <a:prstGeom prst="rect">
            <a:avLst/>
          </a:prstGeom>
        </p:spPr>
      </p:pic>
      <p:pic>
        <p:nvPicPr>
          <p:cNvPr id="247" name="Image 246">
            <a:extLst>
              <a:ext uri="{FF2B5EF4-FFF2-40B4-BE49-F238E27FC236}">
                <a16:creationId xmlns:a16="http://schemas.microsoft.com/office/drawing/2014/main" id="{DEEBC7CF-E921-73CA-F303-128E6F0DA9C2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184" y="1909647"/>
            <a:ext cx="1327181" cy="241643"/>
          </a:xfrm>
          <a:prstGeom prst="rect">
            <a:avLst/>
          </a:prstGeom>
        </p:spPr>
      </p:pic>
      <p:pic>
        <p:nvPicPr>
          <p:cNvPr id="248" name="Image 247">
            <a:extLst>
              <a:ext uri="{FF2B5EF4-FFF2-40B4-BE49-F238E27FC236}">
                <a16:creationId xmlns:a16="http://schemas.microsoft.com/office/drawing/2014/main" id="{940D3FDC-FD27-EA79-F206-B03841DCAFF5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2735293"/>
            <a:ext cx="1424227" cy="373486"/>
          </a:xfrm>
          <a:prstGeom prst="rect">
            <a:avLst/>
          </a:prstGeom>
        </p:spPr>
      </p:pic>
      <p:pic>
        <p:nvPicPr>
          <p:cNvPr id="249" name="Image 248">
            <a:extLst>
              <a:ext uri="{FF2B5EF4-FFF2-40B4-BE49-F238E27FC236}">
                <a16:creationId xmlns:a16="http://schemas.microsoft.com/office/drawing/2014/main" id="{7D36E55E-6F5E-B0C8-186A-A9204EDF1AED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483" y="2380811"/>
            <a:ext cx="1039808" cy="192508"/>
          </a:xfrm>
          <a:prstGeom prst="rect">
            <a:avLst/>
          </a:prstGeom>
        </p:spPr>
      </p:pic>
      <p:pic>
        <p:nvPicPr>
          <p:cNvPr id="250" name="Picture 28" descr="A picture containing text, guitar, vector graphics&#10;&#10;Description automatically generated">
            <a:extLst>
              <a:ext uri="{FF2B5EF4-FFF2-40B4-BE49-F238E27FC236}">
                <a16:creationId xmlns:a16="http://schemas.microsoft.com/office/drawing/2014/main" id="{0F07B04E-3D49-2F6B-2B8B-A74153F7C594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7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30"/>
          <a:stretch/>
        </p:blipFill>
        <p:spPr>
          <a:xfrm>
            <a:off x="6078125" y="3227073"/>
            <a:ext cx="1034846" cy="603727"/>
          </a:xfrm>
          <a:prstGeom prst="rect">
            <a:avLst/>
          </a:prstGeom>
        </p:spPr>
      </p:pic>
      <p:pic>
        <p:nvPicPr>
          <p:cNvPr id="251" name="Picture 4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591718A-37B8-CD82-F1ED-21AC3279C4FA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056" y="2796036"/>
            <a:ext cx="1004246" cy="252000"/>
          </a:xfrm>
          <a:prstGeom prst="rect">
            <a:avLst/>
          </a:prstGeom>
        </p:spPr>
      </p:pic>
      <p:pic>
        <p:nvPicPr>
          <p:cNvPr id="252" name="Picture 70" descr="Logo&#10;&#10;Description automatically generated">
            <a:extLst>
              <a:ext uri="{FF2B5EF4-FFF2-40B4-BE49-F238E27FC236}">
                <a16:creationId xmlns:a16="http://schemas.microsoft.com/office/drawing/2014/main" id="{F56098C1-7DF1-79B9-EA51-B0B38F0ABB6A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631" y="2796036"/>
            <a:ext cx="905130" cy="252000"/>
          </a:xfrm>
          <a:prstGeom prst="rect">
            <a:avLst/>
          </a:prstGeom>
        </p:spPr>
      </p:pic>
      <p:pic>
        <p:nvPicPr>
          <p:cNvPr id="253" name="Picture 18" descr="A picture containing text, sign, dark, close&#10;&#10;Description automatically generated">
            <a:extLst>
              <a:ext uri="{FF2B5EF4-FFF2-40B4-BE49-F238E27FC236}">
                <a16:creationId xmlns:a16="http://schemas.microsoft.com/office/drawing/2014/main" id="{6CB82AB7-03A1-F39D-B0A9-E7F1C623B907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176" y="1858656"/>
            <a:ext cx="623399" cy="283991"/>
          </a:xfrm>
          <a:prstGeom prst="rect">
            <a:avLst/>
          </a:prstGeom>
        </p:spPr>
      </p:pic>
      <p:pic>
        <p:nvPicPr>
          <p:cNvPr id="254" name="Picture 64" descr="Text&#10;&#10;Description automatically generated">
            <a:extLst>
              <a:ext uri="{FF2B5EF4-FFF2-40B4-BE49-F238E27FC236}">
                <a16:creationId xmlns:a16="http://schemas.microsoft.com/office/drawing/2014/main" id="{B50DF0EB-8DD5-85F0-7F93-452616D40133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80"/>
          <a:stretch>
            <a:fillRect/>
          </a:stretch>
        </p:blipFill>
        <p:spPr>
          <a:xfrm>
            <a:off x="11120187" y="2773939"/>
            <a:ext cx="592388" cy="296194"/>
          </a:xfrm>
          <a:prstGeom prst="rect">
            <a:avLst/>
          </a:prstGeom>
        </p:spPr>
      </p:pic>
      <p:pic>
        <p:nvPicPr>
          <p:cNvPr id="255" name="Image 254">
            <a:extLst>
              <a:ext uri="{FF2B5EF4-FFF2-40B4-BE49-F238E27FC236}">
                <a16:creationId xmlns:a16="http://schemas.microsoft.com/office/drawing/2014/main" id="{EBE24C75-3BC6-C78D-FCF1-CCE6F56441D5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212" y="4954252"/>
            <a:ext cx="632816" cy="548949"/>
          </a:xfrm>
          <a:prstGeom prst="rect">
            <a:avLst/>
          </a:prstGeom>
        </p:spPr>
      </p:pic>
      <p:pic>
        <p:nvPicPr>
          <p:cNvPr id="256" name="Image 255">
            <a:extLst>
              <a:ext uri="{FF2B5EF4-FFF2-40B4-BE49-F238E27FC236}">
                <a16:creationId xmlns:a16="http://schemas.microsoft.com/office/drawing/2014/main" id="{74884EF6-4DD6-84D4-0715-52800A9DFE04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8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332" y="4415561"/>
            <a:ext cx="949522" cy="474869"/>
          </a:xfrm>
          <a:prstGeom prst="rect">
            <a:avLst/>
          </a:prstGeom>
        </p:spPr>
      </p:pic>
      <p:pic>
        <p:nvPicPr>
          <p:cNvPr id="257" name="Image 256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AC6A32B2-7BF0-84A7-21BF-5C433DF7C5F1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51" y="4988445"/>
            <a:ext cx="396067" cy="480562"/>
          </a:xfrm>
          <a:prstGeom prst="rect">
            <a:avLst/>
          </a:prstGeom>
        </p:spPr>
      </p:pic>
      <p:pic>
        <p:nvPicPr>
          <p:cNvPr id="258" name="Graphique 257">
            <a:extLst>
              <a:ext uri="{FF2B5EF4-FFF2-40B4-BE49-F238E27FC236}">
                <a16:creationId xmlns:a16="http://schemas.microsoft.com/office/drawing/2014/main" id="{33A1B8B6-4BC4-95DF-C6AD-9748D4AD335C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8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5016500" y="4518717"/>
            <a:ext cx="1037602" cy="268556"/>
          </a:xfrm>
          <a:prstGeom prst="rect">
            <a:avLst/>
          </a:prstGeom>
        </p:spPr>
      </p:pic>
      <p:pic>
        <p:nvPicPr>
          <p:cNvPr id="259" name="Image 258" descr="Une image contenant texte&#10;&#10;Description générée automatiquement">
            <a:extLst>
              <a:ext uri="{FF2B5EF4-FFF2-40B4-BE49-F238E27FC236}">
                <a16:creationId xmlns:a16="http://schemas.microsoft.com/office/drawing/2014/main" id="{CA9E8C31-B98E-D28C-259C-BD2DDDFA034D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155" y="4472995"/>
            <a:ext cx="624293" cy="360000"/>
          </a:xfrm>
          <a:prstGeom prst="rect">
            <a:avLst/>
          </a:prstGeom>
        </p:spPr>
      </p:pic>
      <p:pic>
        <p:nvPicPr>
          <p:cNvPr id="260" name="Image 25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67B83D-D529-D88D-102E-675C1E996828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8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623" y="5105988"/>
            <a:ext cx="972642" cy="245476"/>
          </a:xfrm>
          <a:prstGeom prst="rect">
            <a:avLst/>
          </a:prstGeom>
        </p:spPr>
      </p:pic>
      <p:pic>
        <p:nvPicPr>
          <p:cNvPr id="261" name="Image 26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582A6DF-68D2-CA07-F04C-3108BE99F48E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8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403" y="4461335"/>
            <a:ext cx="890658" cy="383321"/>
          </a:xfrm>
          <a:prstGeom prst="rect">
            <a:avLst/>
          </a:prstGeom>
        </p:spPr>
      </p:pic>
      <p:pic>
        <p:nvPicPr>
          <p:cNvPr id="262" name="Image 261">
            <a:extLst>
              <a:ext uri="{FF2B5EF4-FFF2-40B4-BE49-F238E27FC236}">
                <a16:creationId xmlns:a16="http://schemas.microsoft.com/office/drawing/2014/main" id="{29411837-4AE3-709E-EC6F-0BFC2C0196D2}"/>
              </a:ext>
            </a:extLst>
          </p:cNvPr>
          <p:cNvPicPr>
            <a:picLocks noChangeAspect="1"/>
          </p:cNvPicPr>
          <p:nvPr>
            <p:custDataLst>
              <p:tags r:id="rId41"/>
            </p:custDataLst>
          </p:nvPr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362" y="4472125"/>
            <a:ext cx="840669" cy="361741"/>
          </a:xfrm>
          <a:prstGeom prst="rect">
            <a:avLst/>
          </a:prstGeom>
        </p:spPr>
      </p:pic>
      <p:pic>
        <p:nvPicPr>
          <p:cNvPr id="263" name="Image 262">
            <a:extLst>
              <a:ext uri="{FF2B5EF4-FFF2-40B4-BE49-F238E27FC236}">
                <a16:creationId xmlns:a16="http://schemas.microsoft.com/office/drawing/2014/main" id="{89BC7C5F-323B-BE6F-C2B1-80D4349A5339}"/>
              </a:ext>
            </a:extLst>
          </p:cNvPr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88" y="4976726"/>
            <a:ext cx="504000" cy="504000"/>
          </a:xfrm>
          <a:prstGeom prst="rect">
            <a:avLst/>
          </a:prstGeom>
        </p:spPr>
      </p:pic>
      <p:pic>
        <p:nvPicPr>
          <p:cNvPr id="264" name="Image 73">
            <a:extLst>
              <a:ext uri="{FF2B5EF4-FFF2-40B4-BE49-F238E27FC236}">
                <a16:creationId xmlns:a16="http://schemas.microsoft.com/office/drawing/2014/main" id="{A5DB482D-D35A-0F76-BF53-782E407D596D}"/>
              </a:ext>
            </a:extLst>
          </p:cNvPr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91"/>
          <a:stretch>
            <a:fillRect/>
          </a:stretch>
        </p:blipFill>
        <p:spPr>
          <a:xfrm>
            <a:off x="5016500" y="1892794"/>
            <a:ext cx="1460500" cy="215714"/>
          </a:xfrm>
          <a:prstGeom prst="rect">
            <a:avLst/>
          </a:prstGeom>
        </p:spPr>
      </p:pic>
      <p:pic>
        <p:nvPicPr>
          <p:cNvPr id="265" name="Image 74">
            <a:extLst>
              <a:ext uri="{FF2B5EF4-FFF2-40B4-BE49-F238E27FC236}">
                <a16:creationId xmlns:a16="http://schemas.microsoft.com/office/drawing/2014/main" id="{70B0EB9F-1CAE-4954-4B64-B1A4293B2BAC}"/>
              </a:ext>
            </a:extLst>
          </p:cNvPr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92"/>
          <a:stretch>
            <a:fillRect/>
          </a:stretch>
        </p:blipFill>
        <p:spPr>
          <a:xfrm>
            <a:off x="7633296" y="2324123"/>
            <a:ext cx="1104900" cy="305884"/>
          </a:xfrm>
          <a:prstGeom prst="rect">
            <a:avLst/>
          </a:prstGeom>
        </p:spPr>
      </p:pic>
      <p:pic>
        <p:nvPicPr>
          <p:cNvPr id="266" name="Image 52" descr="Une image contenant texte, clipart, carte de visite&#10;&#10;Description générée automatiquement">
            <a:extLst>
              <a:ext uri="{FF2B5EF4-FFF2-40B4-BE49-F238E27FC236}">
                <a16:creationId xmlns:a16="http://schemas.microsoft.com/office/drawing/2014/main" id="{134722A7-9B5E-7C20-FE55-D686671A8C3B}"/>
              </a:ext>
            </a:extLst>
          </p:cNvPr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93"/>
          <a:stretch>
            <a:fillRect/>
          </a:stretch>
        </p:blipFill>
        <p:spPr>
          <a:xfrm>
            <a:off x="7716166" y="3249536"/>
            <a:ext cx="615950" cy="558800"/>
          </a:xfrm>
          <a:prstGeom prst="rect">
            <a:avLst/>
          </a:prstGeom>
        </p:spPr>
      </p:pic>
      <p:pic>
        <p:nvPicPr>
          <p:cNvPr id="267" name="Image 53">
            <a:extLst>
              <a:ext uri="{FF2B5EF4-FFF2-40B4-BE49-F238E27FC236}">
                <a16:creationId xmlns:a16="http://schemas.microsoft.com/office/drawing/2014/main" id="{58C92113-5A36-D51C-7FA1-7EA4513F35BD}"/>
              </a:ext>
            </a:extLst>
          </p:cNvPr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94"/>
          <a:stretch>
            <a:fillRect/>
          </a:stretch>
        </p:blipFill>
        <p:spPr>
          <a:xfrm>
            <a:off x="7116653" y="4969646"/>
            <a:ext cx="647700" cy="518160"/>
          </a:xfrm>
          <a:prstGeom prst="rect">
            <a:avLst/>
          </a:prstGeom>
        </p:spPr>
      </p:pic>
      <p:pic>
        <p:nvPicPr>
          <p:cNvPr id="268" name="Image 59">
            <a:extLst>
              <a:ext uri="{FF2B5EF4-FFF2-40B4-BE49-F238E27FC236}">
                <a16:creationId xmlns:a16="http://schemas.microsoft.com/office/drawing/2014/main" id="{0498C8EB-99D9-6F34-AC41-94049C36551E}"/>
              </a:ext>
            </a:extLst>
          </p:cNvPr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95"/>
          <a:stretch>
            <a:fillRect/>
          </a:stretch>
        </p:blipFill>
        <p:spPr>
          <a:xfrm>
            <a:off x="11080750" y="4356133"/>
            <a:ext cx="631825" cy="593725"/>
          </a:xfrm>
          <a:prstGeom prst="rect">
            <a:avLst/>
          </a:prstGeom>
        </p:spPr>
      </p:pic>
      <p:pic>
        <p:nvPicPr>
          <p:cNvPr id="269" name="Image 77">
            <a:extLst>
              <a:ext uri="{FF2B5EF4-FFF2-40B4-BE49-F238E27FC236}">
                <a16:creationId xmlns:a16="http://schemas.microsoft.com/office/drawing/2014/main" id="{475FCF2F-4BD8-8EC7-9732-F81FD4243DC2}"/>
              </a:ext>
            </a:extLst>
          </p:cNvPr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96"/>
          <a:stretch>
            <a:fillRect/>
          </a:stretch>
        </p:blipFill>
        <p:spPr>
          <a:xfrm>
            <a:off x="442912" y="1765701"/>
            <a:ext cx="1028700" cy="469900"/>
          </a:xfrm>
          <a:prstGeom prst="rect">
            <a:avLst/>
          </a:prstGeom>
        </p:spPr>
      </p:pic>
      <p:pic>
        <p:nvPicPr>
          <p:cNvPr id="270" name="Image 269">
            <a:extLst>
              <a:ext uri="{FF2B5EF4-FFF2-40B4-BE49-F238E27FC236}">
                <a16:creationId xmlns:a16="http://schemas.microsoft.com/office/drawing/2014/main" id="{9FA9743E-5F84-06E7-570F-E07E8F8C2D9F}"/>
              </a:ext>
            </a:extLst>
          </p:cNvPr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86" y="4655178"/>
            <a:ext cx="1429235" cy="223130"/>
          </a:xfrm>
          <a:prstGeom prst="rect">
            <a:avLst/>
          </a:prstGeom>
        </p:spPr>
      </p:pic>
      <p:pic>
        <p:nvPicPr>
          <p:cNvPr id="271" name="Image 270">
            <a:extLst>
              <a:ext uri="{FF2B5EF4-FFF2-40B4-BE49-F238E27FC236}">
                <a16:creationId xmlns:a16="http://schemas.microsoft.com/office/drawing/2014/main" id="{473A38F4-B6C7-301F-87AB-A7BE3FE586A6}"/>
              </a:ext>
            </a:extLst>
          </p:cNvPr>
          <p:cNvPicPr>
            <a:picLocks noChangeAspect="1"/>
          </p:cNvPicPr>
          <p:nvPr>
            <p:custDataLst>
              <p:tags r:id="rId50"/>
            </p:custDataLst>
          </p:nvPr>
        </p:nvPicPr>
        <p:blipFill rotWithShape="1"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7" t="10626" r="28193" b="12137"/>
          <a:stretch/>
        </p:blipFill>
        <p:spPr>
          <a:xfrm>
            <a:off x="5016500" y="3303936"/>
            <a:ext cx="458430" cy="450000"/>
          </a:xfrm>
          <a:prstGeom prst="rect">
            <a:avLst/>
          </a:prstGeom>
        </p:spPr>
      </p:pic>
      <p:pic>
        <p:nvPicPr>
          <p:cNvPr id="272" name="Image 271" descr="Borealis - Stakeholder Engagement Software | LinkedIn">
            <a:extLst>
              <a:ext uri="{FF2B5EF4-FFF2-40B4-BE49-F238E27FC236}">
                <a16:creationId xmlns:a16="http://schemas.microsoft.com/office/drawing/2014/main" id="{EE4B811D-60CD-D1D5-45FC-F3D76E402B2E}"/>
              </a:ext>
            </a:extLst>
          </p:cNvPr>
          <p:cNvPicPr/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311" y="3263306"/>
            <a:ext cx="776748" cy="53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Image 272" descr="Groupe Ocean | Rendez-vous maritime - Institut maritime du Québec">
            <a:extLst>
              <a:ext uri="{FF2B5EF4-FFF2-40B4-BE49-F238E27FC236}">
                <a16:creationId xmlns:a16="http://schemas.microsoft.com/office/drawing/2014/main" id="{3A6B0F9B-D43B-C988-9A24-947DA4810D80}"/>
              </a:ext>
            </a:extLst>
          </p:cNvPr>
          <p:cNvPicPr/>
          <p:nvPr/>
        </p:nvPicPr>
        <p:blipFill rotWithShape="1"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3" b="-1"/>
          <a:stretch/>
        </p:blipFill>
        <p:spPr bwMode="auto">
          <a:xfrm>
            <a:off x="6340184" y="2368992"/>
            <a:ext cx="885825" cy="216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4" name="Picture 2" descr="Afficher l’image source">
            <a:extLst>
              <a:ext uri="{FF2B5EF4-FFF2-40B4-BE49-F238E27FC236}">
                <a16:creationId xmlns:a16="http://schemas.microsoft.com/office/drawing/2014/main" id="{B3E6C986-2382-01C9-2C0F-9E0528F95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61"/>
          <a:stretch/>
        </p:blipFill>
        <p:spPr bwMode="auto">
          <a:xfrm>
            <a:off x="10883900" y="5062739"/>
            <a:ext cx="852990" cy="3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Image 274" descr="Groupe CSL">
            <a:extLst>
              <a:ext uri="{FF2B5EF4-FFF2-40B4-BE49-F238E27FC236}">
                <a16:creationId xmlns:a16="http://schemas.microsoft.com/office/drawing/2014/main" id="{25163421-2760-6F44-2E43-A09FEB15CC98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525" y="1910651"/>
            <a:ext cx="879468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Picture 2" descr="Digital transformation leader">
            <a:extLst>
              <a:ext uri="{FF2B5EF4-FFF2-40B4-BE49-F238E27FC236}">
                <a16:creationId xmlns:a16="http://schemas.microsoft.com/office/drawing/2014/main" id="{83F63D31-9D6F-DC45-0DE9-016AEEE94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22110" r="7546" b="22681"/>
          <a:stretch/>
        </p:blipFill>
        <p:spPr bwMode="auto">
          <a:xfrm>
            <a:off x="10315253" y="3372003"/>
            <a:ext cx="1397321" cy="3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4" descr="Home | Airudi">
            <a:extLst>
              <a:ext uri="{FF2B5EF4-FFF2-40B4-BE49-F238E27FC236}">
                <a16:creationId xmlns:a16="http://schemas.microsoft.com/office/drawing/2014/main" id="{129702E2-4EE8-3482-BF8A-4E5F1F10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578" y="2351065"/>
            <a:ext cx="1119997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6" descr="Premier Tech Water and Environment | Environmental Science &amp; Engineering  Magazine">
            <a:extLst>
              <a:ext uri="{FF2B5EF4-FFF2-40B4-BE49-F238E27FC236}">
                <a16:creationId xmlns:a16="http://schemas.microsoft.com/office/drawing/2014/main" id="{6ACC3EF7-A12E-CB82-F6D3-4721F0437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25" y="2701079"/>
            <a:ext cx="1080000" cy="44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" name="Picture 8" descr="Techsol Marine - Québec Metro High Tech Park">
            <a:extLst>
              <a:ext uri="{FF2B5EF4-FFF2-40B4-BE49-F238E27FC236}">
                <a16:creationId xmlns:a16="http://schemas.microsoft.com/office/drawing/2014/main" id="{8D9A223E-7380-280F-3944-B0654107A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7"/>
          <a:stretch/>
        </p:blipFill>
        <p:spPr bwMode="auto">
          <a:xfrm>
            <a:off x="579262" y="4512187"/>
            <a:ext cx="756000" cy="50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" descr="Distribution - Elkon">
            <a:extLst>
              <a:ext uri="{FF2B5EF4-FFF2-40B4-BE49-F238E27FC236}">
                <a16:creationId xmlns:a16="http://schemas.microsoft.com/office/drawing/2014/main" id="{E15D9757-225C-47A0-5D90-4571AE615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0" b="17040"/>
          <a:stretch/>
        </p:blipFill>
        <p:spPr bwMode="auto">
          <a:xfrm>
            <a:off x="1649856" y="4079094"/>
            <a:ext cx="1262572" cy="3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79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heme/theme1.xml><?xml version="1.0" encoding="utf-8"?>
<a:theme xmlns:a="http://schemas.openxmlformats.org/drawingml/2006/main" name="Thème Office">
  <a:themeElements>
    <a:clrScheme name="Personnalisé 4">
      <a:dk1>
        <a:srgbClr val="003CA5"/>
      </a:dk1>
      <a:lt1>
        <a:srgbClr val="FFFFFF"/>
      </a:lt1>
      <a:dk2>
        <a:srgbClr val="1950AE"/>
      </a:dk2>
      <a:lt2>
        <a:srgbClr val="658ACC"/>
      </a:lt2>
      <a:accent1>
        <a:srgbClr val="3364B7"/>
      </a:accent1>
      <a:accent2>
        <a:srgbClr val="4D77C0"/>
      </a:accent2>
      <a:accent3>
        <a:srgbClr val="809ED2"/>
      </a:accent3>
      <a:accent4>
        <a:srgbClr val="99B1DB"/>
      </a:accent4>
      <a:accent5>
        <a:srgbClr val="B3C5E3"/>
      </a:accent5>
      <a:accent6>
        <a:srgbClr val="CCD8ED"/>
      </a:accent6>
      <a:hlink>
        <a:srgbClr val="1950AE"/>
      </a:hlink>
      <a:folHlink>
        <a:srgbClr val="00000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EE3B8AF13D5458A6D92007F439BCC" ma:contentTypeVersion="21" ma:contentTypeDescription="Crée un document." ma:contentTypeScope="" ma:versionID="826f82fb59ca30f2298251e56f64d486">
  <xsd:schema xmlns:xsd="http://www.w3.org/2001/XMLSchema" xmlns:xs="http://www.w3.org/2001/XMLSchema" xmlns:p="http://schemas.microsoft.com/office/2006/metadata/properties" xmlns:ns2="5fd8b1be-39ff-4419-879f-102b5d8fd5a7" xmlns:ns3="5f816651-9aec-4751-b6ff-30f5cc410a2c" xmlns:ns4="044c2427-262d-4474-86a8-451393671755" targetNamespace="http://schemas.microsoft.com/office/2006/metadata/properties" ma:root="true" ma:fieldsID="522f99edc3822859ff85c2ca4b85d05b" ns2:_="" ns3:_="" ns4:_="">
    <xsd:import namespace="5fd8b1be-39ff-4419-879f-102b5d8fd5a7"/>
    <xsd:import namespace="5f816651-9aec-4751-b6ff-30f5cc410a2c"/>
    <xsd:import namespace="044c2427-262d-4474-86a8-451393671755"/>
    <xsd:element name="properties">
      <xsd:complexType>
        <xsd:sequence>
          <xsd:element name="documentManagement">
            <xsd:complexType>
              <xsd:all>
                <xsd:element ref="ns2:type" minOccurs="0"/>
                <xsd:element ref="ns2:Categori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e" minOccurs="0"/>
                <xsd:element ref="ns3:SharedWithUsers" minOccurs="0"/>
                <xsd:element ref="ns3:SharedWithDetails" minOccurs="0"/>
                <xsd:element ref="ns2:MediaLengthInSeconds" minOccurs="0"/>
                <xsd:element ref="ns2:Moi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8b1be-39ff-4419-879f-102b5d8fd5a7" elementFormDefault="qualified">
    <xsd:import namespace="http://schemas.microsoft.com/office/2006/documentManagement/types"/>
    <xsd:import namespace="http://schemas.microsoft.com/office/infopath/2007/PartnerControls"/>
    <xsd:element name="type" ma:index="8" nillable="true" ma:displayName="Type document" ma:format="Dropdown" ma:internalName="type">
      <xsd:simpleType>
        <xsd:restriction base="dms:Choice">
          <xsd:enumeration value="Notes de la sous-ministre"/>
          <xsd:enumeration value="Modèle"/>
          <xsd:enumeration value="Guide de gestion"/>
          <xsd:enumeration value="Outil RH"/>
          <xsd:enumeration value="Vidéo"/>
          <xsd:enumeration value="Image"/>
        </xsd:restriction>
      </xsd:simpleType>
    </xsd:element>
    <xsd:element name="Categorie" ma:index="9" nillable="true" ma:displayName="Categorie" ma:list="{4beeb3ba-64e1-4afc-a7d2-93f0f213f0af}" ma:internalName="Categorie" ma:showField="Titl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ois" ma:index="23" nillable="true" ma:displayName="Mois" ma:format="Dropdown" ma:internalName="Mois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alises d’images" ma:readOnly="false" ma:fieldId="{5cf76f15-5ced-4ddc-b409-7134ff3c332f}" ma:taxonomyMulti="true" ma:sspId="099b1512-8621-4339-be07-1591770e1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6651-9aec-4751-b6ff-30f5cc410a2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c2427-262d-4474-86a8-451393671755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532c946b-5001-460f-91c4-07021c79da1f}" ma:internalName="TaxCatchAll" ma:showField="CatchAllData" ma:web="5f816651-9aec-4751-b6ff-30f5cc410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is xmlns="5fd8b1be-39ff-4419-879f-102b5d8fd5a7" xsi:nil="true"/>
    <Date xmlns="5fd8b1be-39ff-4419-879f-102b5d8fd5a7" xsi:nil="true"/>
    <type xmlns="5fd8b1be-39ff-4419-879f-102b5d8fd5a7" xsi:nil="true"/>
    <Categorie xmlns="5fd8b1be-39ff-4419-879f-102b5d8fd5a7" xsi:nil="true"/>
    <lcf76f155ced4ddcb4097134ff3c332f xmlns="5fd8b1be-39ff-4419-879f-102b5d8fd5a7">
      <Terms xmlns="http://schemas.microsoft.com/office/infopath/2007/PartnerControls"/>
    </lcf76f155ced4ddcb4097134ff3c332f>
    <TaxCatchAll xmlns="044c2427-262d-4474-86a8-451393671755" xsi:nil="true"/>
  </documentManagement>
</p:properties>
</file>

<file path=customXml/itemProps1.xml><?xml version="1.0" encoding="utf-8"?>
<ds:datastoreItem xmlns:ds="http://schemas.openxmlformats.org/officeDocument/2006/customXml" ds:itemID="{88D4EC5D-8A08-4EAD-B4CF-8473F7DA8EF6}">
  <ds:schemaRefs>
    <ds:schemaRef ds:uri="044c2427-262d-4474-86a8-451393671755"/>
    <ds:schemaRef ds:uri="5f816651-9aec-4751-b6ff-30f5cc410a2c"/>
    <ds:schemaRef ds:uri="5fd8b1be-39ff-4419-879f-102b5d8fd5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24A37D-5976-4FFF-97C4-35531755B4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45763F-304C-4890-8862-8FE0C3DEACD2}">
  <ds:schemaRefs>
    <ds:schemaRef ds:uri="044c2427-262d-4474-86a8-451393671755"/>
    <ds:schemaRef ds:uri="5f816651-9aec-4751-b6ff-30f5cc410a2c"/>
    <ds:schemaRef ds:uri="5fd8b1be-39ff-4419-879f-102b5d8fd5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adc3772-eb2a-4662-b583-4b7a8acb1942}" enabled="1" method="Standard" siteId="{b079ec29-428d-4f8b-9054-bdbcd0d49a3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Thème Office</vt:lpstr>
      <vt:lpstr>PowerPoint Presentation</vt:lpstr>
      <vt:lpstr>PowerPoint Presentation</vt:lpstr>
      <vt:lpstr>QUÉBEC</vt:lpstr>
      <vt:lpstr>LA INDUSTRIA MARÍTIMA DE QUÉBEC  en cifras</vt:lpstr>
      <vt:lpstr>EL SAN LORENZO: VÍA DE NAVEGACIÓN ESTRATÉGICA </vt:lpstr>
      <vt:lpstr>LA RED PORTUARIA COMERCIAL ESTRATÉGICA DE QUÉBEC</vt:lpstr>
      <vt:lpstr>LA PERSONALIDAD DE LA INDUSTRIA MARÍTIMA</vt:lpstr>
      <vt:lpstr>EL SECTOR PORTUARIO Verde e innovador</vt:lpstr>
      <vt:lpstr>PowerPoint Presentation</vt:lpstr>
      <vt:lpstr>EL SECTOR PORTUARIO Proyectos innovadores</vt:lpstr>
      <vt:lpstr>VENTAJA SAN LORENZO Visión marítima de Québec</vt:lpstr>
      <vt:lpstr>VENTAJA SAN LORENZO Visión marítima de Québec</vt:lpstr>
      <vt:lpstr>¡Muchas gracias!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revision>1</cp:revision>
  <dcterms:created xsi:type="dcterms:W3CDTF">2019-04-02T14:08:11Z</dcterms:created>
  <dcterms:modified xsi:type="dcterms:W3CDTF">2025-12-03T19:08:38Z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0x010100027EE3B8AF13D5458A6D92007F439BCC</vt:lpwstr>
  </property>
  <property fmtid="{D5CDD505-2E9C-101B-9397-08002B2CF9AE}" pid="3" name="MediaServiceImageTags">
    <vt:lpwstr/>
  </property>
</Properties>
</file>