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3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4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5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notesSlides/notesSlide6.xml" ContentType="application/vnd.openxmlformats-officedocument.presentationml.notesSlide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notesSlides/notesSlide7.xml" ContentType="application/vnd.openxmlformats-officedocument.presentationml.notesSlide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notesSlides/notesSlide8.xml" ContentType="application/vnd.openxmlformats-officedocument.presentationml.notesSlide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notesSlides/notesSlide9.xml" ContentType="application/vnd.openxmlformats-officedocument.presentationml.notesSlide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notesSlides/notesSlide10.xml" ContentType="application/vnd.openxmlformats-officedocument.presentationml.notesSlide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notesSlides/notesSlide11.xml" ContentType="application/vnd.openxmlformats-officedocument.presentationml.notesSlide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notesSlides/notesSlide12.xml" ContentType="application/vnd.openxmlformats-officedocument.presentationml.notesSlide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notesSlides/notesSlide13.xml" ContentType="application/vnd.openxmlformats-officedocument.presentationml.notesSlide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0" r:id="rId4"/>
  </p:sldMasterIdLst>
  <p:notesMasterIdLst>
    <p:notesMasterId r:id="rId20"/>
  </p:notesMasterIdLst>
  <p:handoutMasterIdLst>
    <p:handoutMasterId r:id="rId21"/>
  </p:handoutMasterIdLst>
  <p:sldIdLst>
    <p:sldId id="360" r:id="rId5"/>
    <p:sldId id="362" r:id="rId6"/>
    <p:sldId id="346" r:id="rId7"/>
    <p:sldId id="353" r:id="rId8"/>
    <p:sldId id="263" r:id="rId9"/>
    <p:sldId id="369" r:id="rId10"/>
    <p:sldId id="357" r:id="rId11"/>
    <p:sldId id="367" r:id="rId12"/>
    <p:sldId id="366" r:id="rId13"/>
    <p:sldId id="355" r:id="rId14"/>
    <p:sldId id="351" r:id="rId15"/>
    <p:sldId id="326" r:id="rId16"/>
    <p:sldId id="371" r:id="rId17"/>
    <p:sldId id="372" r:id="rId18"/>
    <p:sldId id="339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61" userDrawn="1">
          <p15:clr>
            <a:srgbClr val="A4A3A4"/>
          </p15:clr>
        </p15:guide>
        <p15:guide id="2" pos="619" userDrawn="1">
          <p15:clr>
            <a:srgbClr val="A4A3A4"/>
          </p15:clr>
        </p15:guide>
        <p15:guide id="3" pos="2797" userDrawn="1">
          <p15:clr>
            <a:srgbClr val="A4A3A4"/>
          </p15:clr>
        </p15:guide>
        <p15:guide id="4" pos="279" userDrawn="1">
          <p15:clr>
            <a:srgbClr val="A4A3A4"/>
          </p15:clr>
        </p15:guide>
        <p15:guide id="5" pos="3160" userDrawn="1">
          <p15:clr>
            <a:srgbClr val="A4A3A4"/>
          </p15:clr>
        </p15:guide>
        <p15:guide id="6" orient="horz" pos="152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8DDE705-259C-E6FD-5FD8-C29C3E3EF044}" name="Geoffroy, Elodie" initials="EG" userId="S::Elodie.Geoffroy@mri.gouv.qc.ca::ae2e5a0b-49de-4171-9779-54acc207e6b0" providerId="AD"/>
  <p188:author id="{C51F6B0D-D34D-FC27-B442-158D0D55CB44}" name="Fouquet-Asselin, Julien" initials="FJ" userId="S::julien.fouquet-asselin@mri.gouv.qc.ca::509ff426-86db-4253-96e5-4c32de818d5b" providerId="AD"/>
  <p188:author id="{CF79853C-6520-F94F-5A32-078440900569}" name="Marie-Pier Gagné" initials="MPG" userId="S::marie-pier.gagne@economie.gouv.qc.ca::a0b7c536-8440-4b2a-bd1d-88a4c8344ec3" providerId="AD"/>
  <p188:author id="{22D9C051-DCAF-2DB1-6FE0-6964E4DFAB0D}" name="Geoffroy, Elodie" initials="GE" userId="S::elodie.geoffroy@mri.gouv.qc.ca::ae2e5a0b-49de-4171-9779-54acc207e6b0" providerId="AD"/>
  <p188:author id="{07203056-E3DD-4469-FB90-F1BB21876EF4}" name="Guy-Laberge, Joannie" initials="JG" userId="S::Joannie.Guy-Laberge@mri.gouv.qc.ca::47dd6f7a-d173-4501-943b-a488cc69aa89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chapelle, Annie" initials="LA" lastIdx="3" clrIdx="0">
    <p:extLst>
      <p:ext uri="{19B8F6BF-5375-455C-9EA6-DF929625EA0E}">
        <p15:presenceInfo xmlns:p15="http://schemas.microsoft.com/office/powerpoint/2012/main" userId="S-1-5-21-3249197318-2442165514-1788258217-38976" providerId="AD"/>
      </p:ext>
    </p:extLst>
  </p:cmAuthor>
  <p:cmAuthor id="2" name="Lachapelle, Annie" initials="LA [2]" lastIdx="24" clrIdx="1">
    <p:extLst>
      <p:ext uri="{19B8F6BF-5375-455C-9EA6-DF929625EA0E}">
        <p15:presenceInfo xmlns:p15="http://schemas.microsoft.com/office/powerpoint/2012/main" userId="S::Annie.Lachapelle@mri.gouv.qc.ca::c537074b-ffc0-4fa3-b272-ef68d125334f" providerId="AD"/>
      </p:ext>
    </p:extLst>
  </p:cmAuthor>
  <p:cmAuthor id="3" name="Montambault, Sonia" initials="MS" lastIdx="24" clrIdx="2">
    <p:extLst>
      <p:ext uri="{19B8F6BF-5375-455C-9EA6-DF929625EA0E}">
        <p15:presenceInfo xmlns:p15="http://schemas.microsoft.com/office/powerpoint/2012/main" userId="S::sonia.montambault@mri.gouv.qc.ca::c3a86943-acf9-4cf1-ad20-1fa47f28e00a" providerId="AD"/>
      </p:ext>
    </p:extLst>
  </p:cmAuthor>
  <p:cmAuthor id="4" name="Boissonneault, Valerie" initials="BV" lastIdx="12" clrIdx="3">
    <p:extLst>
      <p:ext uri="{19B8F6BF-5375-455C-9EA6-DF929625EA0E}">
        <p15:presenceInfo xmlns:p15="http://schemas.microsoft.com/office/powerpoint/2012/main" userId="S::Valerie.Boissonneault@mri.gouv.qc.ca::56a5329c-13a1-4515-8a38-76e3417f7a1c" providerId="AD"/>
      </p:ext>
    </p:extLst>
  </p:cmAuthor>
  <p:cmAuthor id="5" name="Guy-Laberge, Joannie" initials="GLJ" lastIdx="31" clrIdx="4">
    <p:extLst>
      <p:ext uri="{19B8F6BF-5375-455C-9EA6-DF929625EA0E}">
        <p15:presenceInfo xmlns:p15="http://schemas.microsoft.com/office/powerpoint/2012/main" userId="S::Joannie.Guy-Laberge@mri.gouv.qc.ca::47dd6f7a-d173-4501-943b-a488cc69aa8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379A3"/>
    <a:srgbClr val="D7F0F7"/>
    <a:srgbClr val="003DA5"/>
    <a:srgbClr val="0641A2"/>
    <a:srgbClr val="000000"/>
    <a:srgbClr val="3489C9"/>
    <a:srgbClr val="0741A2"/>
    <a:srgbClr val="515151"/>
    <a:srgbClr val="9292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CF53DA-C170-434A-A6F6-659D0102A9E2}" v="1" dt="2025-12-03T19:07:23.7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508" autoAdjust="0"/>
  </p:normalViewPr>
  <p:slideViewPr>
    <p:cSldViewPr snapToGrid="0">
      <p:cViewPr varScale="1">
        <p:scale>
          <a:sx n="85" d="100"/>
          <a:sy n="85" d="100"/>
        </p:scale>
        <p:origin x="1476" y="90"/>
      </p:cViewPr>
      <p:guideLst>
        <p:guide orient="horz" pos="3861"/>
        <p:guide pos="619"/>
        <p:guide pos="2797"/>
        <p:guide pos="279"/>
        <p:guide pos="3160"/>
        <p:guide orient="horz" pos="152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ntambault, Sonia" userId="c3a86943-acf9-4cf1-ad20-1fa47f28e00a" providerId="ADAL" clId="{19DEE105-82EF-4D8C-902E-83D0500DDA12}"/>
    <pc:docChg chg="custSel modSld">
      <pc:chgData name="Montambault, Sonia" userId="c3a86943-acf9-4cf1-ad20-1fa47f28e00a" providerId="ADAL" clId="{19DEE105-82EF-4D8C-902E-83D0500DDA12}" dt="2025-12-03T19:07:23.713" v="3"/>
      <pc:docMkLst>
        <pc:docMk/>
      </pc:docMkLst>
      <pc:sldChg chg="addSp delSp modSp mod chgLayout">
        <pc:chgData name="Montambault, Sonia" userId="c3a86943-acf9-4cf1-ad20-1fa47f28e00a" providerId="ADAL" clId="{19DEE105-82EF-4D8C-902E-83D0500DDA12}" dt="2025-12-03T19:07:23.713" v="3"/>
        <pc:sldMkLst>
          <pc:docMk/>
          <pc:sldMk cId="1921709433" sldId="339"/>
        </pc:sldMkLst>
        <pc:spChg chg="del">
          <ac:chgData name="Montambault, Sonia" userId="c3a86943-acf9-4cf1-ad20-1fa47f28e00a" providerId="ADAL" clId="{19DEE105-82EF-4D8C-902E-83D0500DDA12}" dt="2025-12-03T19:07:08.108" v="1" actId="478"/>
          <ac:spMkLst>
            <pc:docMk/>
            <pc:sldMk cId="1921709433" sldId="339"/>
            <ac:spMk id="2" creationId="{31FDD072-552D-BB41-CD20-2F7761BBDF18}"/>
          </ac:spMkLst>
        </pc:spChg>
        <pc:spChg chg="add del mod">
          <ac:chgData name="Montambault, Sonia" userId="c3a86943-acf9-4cf1-ad20-1fa47f28e00a" providerId="ADAL" clId="{19DEE105-82EF-4D8C-902E-83D0500DDA12}" dt="2025-12-03T19:07:05.253" v="0" actId="6264"/>
          <ac:spMkLst>
            <pc:docMk/>
            <pc:sldMk cId="1921709433" sldId="339"/>
            <ac:spMk id="3" creationId="{EA2F3FE3-3F62-71AA-309C-1DC1430876C2}"/>
          </ac:spMkLst>
        </pc:spChg>
        <pc:spChg chg="add mod ord">
          <ac:chgData name="Montambault, Sonia" userId="c3a86943-acf9-4cf1-ad20-1fa47f28e00a" providerId="ADAL" clId="{19DEE105-82EF-4D8C-902E-83D0500DDA12}" dt="2025-12-03T19:07:05.253" v="0" actId="6264"/>
          <ac:spMkLst>
            <pc:docMk/>
            <pc:sldMk cId="1921709433" sldId="339"/>
            <ac:spMk id="6" creationId="{7E9B286D-DECD-3764-7CA6-1F1D66120BA8}"/>
          </ac:spMkLst>
        </pc:spChg>
        <pc:spChg chg="mod ord">
          <ac:chgData name="Montambault, Sonia" userId="c3a86943-acf9-4cf1-ad20-1fa47f28e00a" providerId="ADAL" clId="{19DEE105-82EF-4D8C-902E-83D0500DDA12}" dt="2025-12-03T19:07:05.253" v="0" actId="6264"/>
          <ac:spMkLst>
            <pc:docMk/>
            <pc:sldMk cId="1921709433" sldId="339"/>
            <ac:spMk id="8" creationId="{91701130-13E3-FE45-97E1-42F90D236A95}"/>
          </ac:spMkLst>
        </pc:spChg>
        <pc:spChg chg="add mod">
          <ac:chgData name="Montambault, Sonia" userId="c3a86943-acf9-4cf1-ad20-1fa47f28e00a" providerId="ADAL" clId="{19DEE105-82EF-4D8C-902E-83D0500DDA12}" dt="2025-12-03T19:07:23.713" v="3"/>
          <ac:spMkLst>
            <pc:docMk/>
            <pc:sldMk cId="1921709433" sldId="339"/>
            <ac:spMk id="10" creationId="{8AA0BB5C-9794-EC05-6FFF-F626F3DFCB8C}"/>
          </ac:spMkLst>
        </pc:spChg>
        <pc:spChg chg="del">
          <ac:chgData name="Montambault, Sonia" userId="c3a86943-acf9-4cf1-ad20-1fa47f28e00a" providerId="ADAL" clId="{19DEE105-82EF-4D8C-902E-83D0500DDA12}" dt="2025-12-03T19:07:22.918" v="2" actId="478"/>
          <ac:spMkLst>
            <pc:docMk/>
            <pc:sldMk cId="1921709433" sldId="339"/>
            <ac:spMk id="42" creationId="{EEE5CE0A-FB44-7440-8C3F-3A9B8EE6C894}"/>
          </ac:spMkLst>
        </pc:spChg>
        <pc:picChg chg="del">
          <ac:chgData name="Montambault, Sonia" userId="c3a86943-acf9-4cf1-ad20-1fa47f28e00a" providerId="ADAL" clId="{19DEE105-82EF-4D8C-902E-83D0500DDA12}" dt="2025-12-03T19:07:22.918" v="2" actId="478"/>
          <ac:picMkLst>
            <pc:docMk/>
            <pc:sldMk cId="1921709433" sldId="339"/>
            <ac:picMk id="4" creationId="{116016E0-D6E8-9779-E7F2-682A2A6F0A5C}"/>
          </ac:picMkLst>
        </pc:picChg>
        <pc:picChg chg="del">
          <ac:chgData name="Montambault, Sonia" userId="c3a86943-acf9-4cf1-ad20-1fa47f28e00a" providerId="ADAL" clId="{19DEE105-82EF-4D8C-902E-83D0500DDA12}" dt="2025-12-03T19:07:22.918" v="2" actId="478"/>
          <ac:picMkLst>
            <pc:docMk/>
            <pc:sldMk cId="1921709433" sldId="339"/>
            <ac:picMk id="9" creationId="{C5C3B678-60F1-4CC0-1D83-325E7A93B49D}"/>
          </ac:picMkLst>
        </pc:picChg>
        <pc:picChg chg="del">
          <ac:chgData name="Montambault, Sonia" userId="c3a86943-acf9-4cf1-ad20-1fa47f28e00a" providerId="ADAL" clId="{19DEE105-82EF-4D8C-902E-83D0500DDA12}" dt="2025-12-03T19:07:22.918" v="2" actId="478"/>
          <ac:picMkLst>
            <pc:docMk/>
            <pc:sldMk cId="1921709433" sldId="339"/>
            <ac:picMk id="11" creationId="{A1366EDC-0CEC-3629-4148-0C7F5E691CB5}"/>
          </ac:picMkLst>
        </pc:picChg>
        <pc:picChg chg="add mod">
          <ac:chgData name="Montambault, Sonia" userId="c3a86943-acf9-4cf1-ad20-1fa47f28e00a" providerId="ADAL" clId="{19DEE105-82EF-4D8C-902E-83D0500DDA12}" dt="2025-12-03T19:07:23.713" v="3"/>
          <ac:picMkLst>
            <pc:docMk/>
            <pc:sldMk cId="1921709433" sldId="339"/>
            <ac:picMk id="12" creationId="{5F4A054F-AA6F-694D-CAFB-2D0BB2D88ACD}"/>
          </ac:picMkLst>
        </pc:picChg>
        <pc:picChg chg="del">
          <ac:chgData name="Montambault, Sonia" userId="c3a86943-acf9-4cf1-ad20-1fa47f28e00a" providerId="ADAL" clId="{19DEE105-82EF-4D8C-902E-83D0500DDA12}" dt="2025-12-03T19:07:22.918" v="2" actId="478"/>
          <ac:picMkLst>
            <pc:docMk/>
            <pc:sldMk cId="1921709433" sldId="339"/>
            <ac:picMk id="13" creationId="{D568C9DB-08FA-9A0A-425E-84E22BCE41BD}"/>
          </ac:picMkLst>
        </pc:picChg>
        <pc:picChg chg="add mod">
          <ac:chgData name="Montambault, Sonia" userId="c3a86943-acf9-4cf1-ad20-1fa47f28e00a" providerId="ADAL" clId="{19DEE105-82EF-4D8C-902E-83D0500DDA12}" dt="2025-12-03T19:07:23.713" v="3"/>
          <ac:picMkLst>
            <pc:docMk/>
            <pc:sldMk cId="1921709433" sldId="339"/>
            <ac:picMk id="14" creationId="{0C9DDF71-A6E5-4B0C-6D16-D1887B4DE893}"/>
          </ac:picMkLst>
        </pc:picChg>
        <pc:picChg chg="del">
          <ac:chgData name="Montambault, Sonia" userId="c3a86943-acf9-4cf1-ad20-1fa47f28e00a" providerId="ADAL" clId="{19DEE105-82EF-4D8C-902E-83D0500DDA12}" dt="2025-12-03T19:07:22.918" v="2" actId="478"/>
          <ac:picMkLst>
            <pc:docMk/>
            <pc:sldMk cId="1921709433" sldId="339"/>
            <ac:picMk id="15" creationId="{83870B30-D567-E8AD-C5F1-FF3A73154611}"/>
          </ac:picMkLst>
        </pc:picChg>
        <pc:picChg chg="add mod">
          <ac:chgData name="Montambault, Sonia" userId="c3a86943-acf9-4cf1-ad20-1fa47f28e00a" providerId="ADAL" clId="{19DEE105-82EF-4D8C-902E-83D0500DDA12}" dt="2025-12-03T19:07:23.713" v="3"/>
          <ac:picMkLst>
            <pc:docMk/>
            <pc:sldMk cId="1921709433" sldId="339"/>
            <ac:picMk id="16" creationId="{C7BEF4C7-2D33-A4BA-091E-A8CD835C80B1}"/>
          </ac:picMkLst>
        </pc:picChg>
        <pc:picChg chg="add mod">
          <ac:chgData name="Montambault, Sonia" userId="c3a86943-acf9-4cf1-ad20-1fa47f28e00a" providerId="ADAL" clId="{19DEE105-82EF-4D8C-902E-83D0500DDA12}" dt="2025-12-03T19:07:23.713" v="3"/>
          <ac:picMkLst>
            <pc:docMk/>
            <pc:sldMk cId="1921709433" sldId="339"/>
            <ac:picMk id="17" creationId="{2F68A899-4698-84F7-BB59-518B4D02DF68}"/>
          </ac:picMkLst>
        </pc:picChg>
        <pc:picChg chg="add mod">
          <ac:chgData name="Montambault, Sonia" userId="c3a86943-acf9-4cf1-ad20-1fa47f28e00a" providerId="ADAL" clId="{19DEE105-82EF-4D8C-902E-83D0500DDA12}" dt="2025-12-03T19:07:23.713" v="3"/>
          <ac:picMkLst>
            <pc:docMk/>
            <pc:sldMk cId="1921709433" sldId="339"/>
            <ac:picMk id="18" creationId="{910C1E3D-00E1-DAB2-0D22-12AA66791867}"/>
          </ac:picMkLst>
        </pc:picChg>
      </pc:sldChg>
    </pc:docChg>
  </pc:docChgLst>
  <pc:docChgLst>
    <pc:chgData name="Montambault, Sonia" userId="c3a86943-acf9-4cf1-ad20-1fa47f28e00a" providerId="ADAL" clId="{4A233A98-6CA7-4081-AE71-880F2E793631}"/>
    <pc:docChg chg="undo custSel modSld">
      <pc:chgData name="Montambault, Sonia" userId="c3a86943-acf9-4cf1-ad20-1fa47f28e00a" providerId="ADAL" clId="{4A233A98-6CA7-4081-AE71-880F2E793631}" dt="2025-02-13T20:55:23.770" v="231" actId="1038"/>
      <pc:docMkLst>
        <pc:docMk/>
      </pc:docMkLst>
      <pc:sldChg chg="modSp mod">
        <pc:chgData name="Montambault, Sonia" userId="c3a86943-acf9-4cf1-ad20-1fa47f28e00a" providerId="ADAL" clId="{4A233A98-6CA7-4081-AE71-880F2E793631}" dt="2025-02-13T20:55:23.770" v="231" actId="1038"/>
        <pc:sldMkLst>
          <pc:docMk/>
          <pc:sldMk cId="1364962382" sldId="326"/>
        </pc:sldMkLst>
      </pc:sldChg>
      <pc:sldChg chg="modSp mod">
        <pc:chgData name="Montambault, Sonia" userId="c3a86943-acf9-4cf1-ad20-1fa47f28e00a" providerId="ADAL" clId="{4A233A98-6CA7-4081-AE71-880F2E793631}" dt="2025-02-13T20:38:29.729" v="59" actId="6549"/>
        <pc:sldMkLst>
          <pc:docMk/>
          <pc:sldMk cId="3286043971" sldId="357"/>
        </pc:sldMkLst>
      </pc:sldChg>
      <pc:sldChg chg="modSp mod">
        <pc:chgData name="Montambault, Sonia" userId="c3a86943-acf9-4cf1-ad20-1fa47f28e00a" providerId="ADAL" clId="{4A233A98-6CA7-4081-AE71-880F2E793631}" dt="2025-02-13T20:52:19.043" v="61" actId="1036"/>
        <pc:sldMkLst>
          <pc:docMk/>
          <pc:sldMk cId="2760024883" sldId="367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>
              <a:latin typeface="Arial Regular"/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EB780A-BB64-4DBB-83B9-C1A35A74A3DA}" type="datetimeFigureOut">
              <a:rPr lang="fr-CA" smtClean="0">
                <a:latin typeface="Arial Regular"/>
              </a:rPr>
              <a:t>2025-12-03</a:t>
            </a:fld>
            <a:endParaRPr lang="fr-CA">
              <a:latin typeface="Arial Regular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>
              <a:latin typeface="Arial Regular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12B390-E9C0-4C85-9317-8D26DF085B41}" type="slidenum">
              <a:rPr lang="fr-CA" smtClean="0">
                <a:latin typeface="Arial Regular"/>
              </a:rPr>
              <a:t>‹N°›</a:t>
            </a:fld>
            <a:endParaRPr lang="fr-CA">
              <a:latin typeface="Arial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690982352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 Regular"/>
              </a:defRPr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 Regular"/>
              </a:defRPr>
            </a:lvl1pPr>
          </a:lstStyle>
          <a:p>
            <a:fld id="{9755C8FF-D536-4BAC-9BD8-B2FD87DDFD48}" type="datetimeFigureOut">
              <a:rPr lang="fr-CA" smtClean="0"/>
              <a:pPr/>
              <a:t>2025-12-03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 Regular"/>
              </a:defRPr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 Regular"/>
              </a:defRPr>
            </a:lvl1pPr>
          </a:lstStyle>
          <a:p>
            <a:fld id="{253A81E7-5AAA-4F8B-8083-1B1E8FA7E8E7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9033827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e1D6UrPIaOE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allianceverte.org/" TargetMode="External"/><Relationship Id="rId5" Type="http://schemas.openxmlformats.org/officeDocument/2006/relationships/hyperlink" Target="https://can01.safelinks.protection.outlook.com/?url=https%3A%2F%2Finnovation.portquebec.ca%2F&amp;data=05%7C02%7CElodie.Geoffroy%40mri.gouv.qc.ca%7C66a8c05b0df44dca52ff08dd19ea8537%7Cb079ec29428d4f8b9054bdbcd0d49a3b%7C0%7C0%7C638695217267563168%7CUnknown%7CTWFpbGZsb3d8eyJFbXB0eU1hcGkiOnRydWUsIlYiOiIwLjAuMDAwMCIsIlAiOiJXaW4zMiIsIkFOIjoiTWFpbCIsIldUIjoyfQ%3D%3D%7C0%7C%7C%7C&amp;sdata=a2Jx6%2B9CX35ltjKvgQ1Ymw2U5QhqDVPBILj3y4eeYn8%3D&amp;reserved=0" TargetMode="External"/><Relationship Id="rId4" Type="http://schemas.openxmlformats.org/officeDocument/2006/relationships/hyperlink" Target="https://www.youtube.com/watch?v=WCy28kqAGho" TargetMode="Externa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capsaintlaurent.com/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3A81E7-5AAA-4F8B-8083-1B1E8FA7E8E7}" type="slidenum">
              <a:rPr lang="fr-CA" smtClean="0"/>
              <a:pPr/>
              <a:t>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846060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u="none" dirty="0">
                <a:solidFill>
                  <a:srgbClr val="0000FF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Des vidéos présentant les projets sont disponibles si vous cliquez directement sur les titres. Si jamais les liens ne fonctionnent pas, les voici:</a:t>
            </a:r>
          </a:p>
          <a:p>
            <a:r>
              <a:rPr lang="fr-FR" dirty="0"/>
              <a:t>Vidéo pour «Le Phare»: </a:t>
            </a:r>
            <a:r>
              <a:rPr lang="fr-FR" sz="1200" u="sng" dirty="0">
                <a:solidFill>
                  <a:srgbClr val="0000FF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  <a:hlinkClick r:id="rId3"/>
              </a:rPr>
              <a:t>https://youtu.be/e1D6UrPIaOE</a:t>
            </a:r>
            <a:endParaRPr lang="fr-FR" dirty="0"/>
          </a:p>
          <a:p>
            <a:r>
              <a:rPr lang="fr-FR" dirty="0"/>
              <a:t>Vidéo pour «Alliance Verte Internationale»: </a:t>
            </a:r>
            <a:r>
              <a:rPr lang="fr-FR" sz="1200" u="sng" dirty="0">
                <a:solidFill>
                  <a:srgbClr val="0000FF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  <a:hlinkClick r:id="rId4"/>
              </a:rPr>
              <a:t>https://www.youtube.com/watch?v=WCy28kqAGho</a:t>
            </a:r>
            <a:endParaRPr lang="fr-FR" sz="1200" u="sng" dirty="0">
              <a:solidFill>
                <a:srgbClr val="0000FF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endParaRPr lang="fr-FR" u="none" dirty="0"/>
          </a:p>
          <a:p>
            <a:r>
              <a:rPr lang="fr-FR" u="none" dirty="0"/>
              <a:t>Voici également des liens vers les sites internet des projets:</a:t>
            </a:r>
          </a:p>
          <a:p>
            <a:r>
              <a:rPr lang="fr-FR" u="none" dirty="0"/>
              <a:t>Site internet «Le Phare»: </a:t>
            </a:r>
            <a:r>
              <a:rPr lang="fr-CA" sz="1800" u="sng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  <a:hlinkClick r:id="rId5"/>
              </a:rPr>
              <a:t>Accueil - Le Phare</a:t>
            </a:r>
            <a:endParaRPr lang="fr-FR" u="none" dirty="0"/>
          </a:p>
          <a:p>
            <a:r>
              <a:rPr lang="fr-FR" u="none" dirty="0"/>
              <a:t>Site internet «Alliance verte internationale»: </a:t>
            </a:r>
            <a:r>
              <a:rPr lang="fr-CA" dirty="0">
                <a:hlinkClick r:id="rId6"/>
              </a:rPr>
              <a:t>Accueil | Alliance Verte</a:t>
            </a:r>
            <a:endParaRPr lang="fr-FR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E18F67-0A15-4F0A-AD84-91E05766DA59}" type="slidenum">
              <a:rPr lang="fr-CA" smtClean="0"/>
              <a:t>10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977816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E18F67-0A15-4F0A-AD84-91E05766DA59}" type="slidenum">
              <a:rPr lang="fr-CA" smtClean="0"/>
              <a:t>11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153085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 Les montants indiqués comprennent uniquement la contribution du gouvernement du Québec. Le détail des contributions de ses partenaires privés et publics est disponible dans la vision maritime : Avantage Saint-Laurent.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E18F67-0A15-4F0A-AD84-91E05766DA59}" type="slidenum">
              <a:rPr lang="fr-CA" smtClean="0"/>
              <a:t>12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71319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3A81E7-5AAA-4F8B-8083-1B1E8FA7E8E7}" type="slidenum">
              <a:rPr lang="fr-CA" smtClean="0"/>
              <a:pPr/>
              <a:t>13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275002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Lien vers Cap Saint-Laurent: </a:t>
            </a:r>
            <a:r>
              <a:rPr lang="fr-CA" dirty="0">
                <a:hlinkClick r:id="rId3"/>
              </a:rPr>
              <a:t>https://capsaintlaurent.com/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E18F67-0A15-4F0A-AD84-91E05766DA59}" type="slidenum">
              <a:rPr lang="fr-CA" smtClean="0"/>
              <a:t>15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137510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sz="1200" b="1" i="0" kern="1200" dirty="0">
              <a:solidFill>
                <a:schemeClr val="tx1"/>
              </a:solidFill>
              <a:effectLst/>
              <a:latin typeface="Arial Regular"/>
              <a:ea typeface="+mn-ea"/>
              <a:cs typeface="+mn-cs"/>
            </a:endParaRPr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3A81E7-5AAA-4F8B-8083-1B1E8FA7E8E7}" type="slidenum">
              <a:rPr lang="fr-CA" smtClean="0"/>
              <a:pPr/>
              <a:t>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288500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E18F67-0A15-4F0A-AD84-91E05766DA59}" type="slidenum">
              <a:rPr lang="fr-CA" smtClean="0"/>
              <a:t>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810914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E18F67-0A15-4F0A-AD84-91E05766DA59}" type="slidenum">
              <a:rPr lang="fr-CA" smtClean="0"/>
              <a:t>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332732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E18F67-0A15-4F0A-AD84-91E05766DA59}" type="slidenum">
              <a:rPr lang="fr-CA" smtClean="0"/>
              <a:t>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77719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E18F67-0A15-4F0A-AD84-91E05766DA59}" type="slidenum">
              <a:rPr lang="fr-CA" smtClean="0"/>
              <a:t>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944772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E18F67-0A15-4F0A-AD84-91E05766DA59}" type="slidenum">
              <a:rPr lang="fr-CA" smtClean="0"/>
              <a:t>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782127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E18F67-0A15-4F0A-AD84-91E05766DA59}" type="slidenum">
              <a:rPr lang="fr-CA" smtClean="0"/>
              <a:t>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922565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E18F67-0A15-4F0A-AD84-91E05766DA59}" type="slidenum">
              <a:rPr kumimoji="0" lang="fr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egular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r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egular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6646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3EAA3259-41A3-584D-BA9F-A84E2CE9C8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9189"/>
          </a:xfrm>
          <a:prstGeom prst="rect">
            <a:avLst/>
          </a:prstGeom>
        </p:spPr>
      </p:pic>
      <p:grpSp>
        <p:nvGrpSpPr>
          <p:cNvPr id="6" name="Groupe 5">
            <a:extLst>
              <a:ext uri="{FF2B5EF4-FFF2-40B4-BE49-F238E27FC236}">
                <a16:creationId xmlns:a16="http://schemas.microsoft.com/office/drawing/2014/main" id="{0900B883-E508-7F4E-BC9F-32DE417EF661}"/>
              </a:ext>
            </a:extLst>
          </p:cNvPr>
          <p:cNvGrpSpPr/>
          <p:nvPr userDrawn="1"/>
        </p:nvGrpSpPr>
        <p:grpSpPr>
          <a:xfrm>
            <a:off x="0" y="0"/>
            <a:ext cx="12192000" cy="6869189"/>
            <a:chOff x="0" y="0"/>
            <a:chExt cx="12192000" cy="686918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15842BE-B763-0F4B-A6C1-244B08E86E7F}"/>
                </a:ext>
              </a:extLst>
            </p:cNvPr>
            <p:cNvSpPr/>
            <p:nvPr userDrawn="1"/>
          </p:nvSpPr>
          <p:spPr>
            <a:xfrm>
              <a:off x="0" y="0"/>
              <a:ext cx="7071360" cy="4116463"/>
            </a:xfrm>
            <a:prstGeom prst="rect">
              <a:avLst/>
            </a:prstGeom>
            <a:solidFill>
              <a:srgbClr val="003D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b="0" i="0">
                <a:latin typeface="Arial Regular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59D9994-A471-4749-BE2F-0E8AFC5CCC9D}"/>
                </a:ext>
              </a:extLst>
            </p:cNvPr>
            <p:cNvSpPr/>
            <p:nvPr userDrawn="1"/>
          </p:nvSpPr>
          <p:spPr>
            <a:xfrm>
              <a:off x="8688388" y="5673772"/>
              <a:ext cx="3503612" cy="1195417"/>
            </a:xfrm>
            <a:prstGeom prst="rect">
              <a:avLst/>
            </a:prstGeom>
            <a:solidFill>
              <a:srgbClr val="003D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b="0" i="0">
                <a:latin typeface="Arial Regular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CF086D4-EC1C-734C-916A-81F20E5AC237}"/>
                </a:ext>
              </a:extLst>
            </p:cNvPr>
            <p:cNvSpPr/>
            <p:nvPr userDrawn="1"/>
          </p:nvSpPr>
          <p:spPr>
            <a:xfrm>
              <a:off x="0" y="5673772"/>
              <a:ext cx="7071360" cy="1195417"/>
            </a:xfrm>
            <a:prstGeom prst="rect">
              <a:avLst/>
            </a:prstGeom>
            <a:solidFill>
              <a:srgbClr val="003D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b="0" i="0">
                <a:latin typeface="Arial Regular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08DE16A-60BA-2D49-B14D-39C57244238B}"/>
                </a:ext>
              </a:extLst>
            </p:cNvPr>
            <p:cNvSpPr/>
            <p:nvPr userDrawn="1"/>
          </p:nvSpPr>
          <p:spPr>
            <a:xfrm>
              <a:off x="8688388" y="0"/>
              <a:ext cx="3503612" cy="4116463"/>
            </a:xfrm>
            <a:prstGeom prst="rect">
              <a:avLst/>
            </a:prstGeom>
            <a:solidFill>
              <a:srgbClr val="003D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b="0" i="0">
                <a:latin typeface="Arial Regular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658813" y="713226"/>
            <a:ext cx="6412548" cy="1995049"/>
          </a:xfrm>
        </p:spPr>
        <p:txBody>
          <a:bodyPr anchor="t">
            <a:normAutofit/>
          </a:bodyPr>
          <a:lstStyle>
            <a:lvl1pPr algn="l">
              <a:defRPr sz="6000" b="0" i="0">
                <a:solidFill>
                  <a:schemeClr val="bg1"/>
                </a:solidFill>
                <a:latin typeface="Arial Regular"/>
              </a:defRPr>
            </a:lvl1pPr>
          </a:lstStyle>
          <a:p>
            <a:r>
              <a:rPr lang="fr-FR"/>
              <a:t>Titre du diaporama</a:t>
            </a:r>
            <a:endParaRPr lang="en-US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F7943A44-77B6-6F4E-A054-A0D6612AD0B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68767" y="921100"/>
            <a:ext cx="1739313" cy="232793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658813" y="2708275"/>
            <a:ext cx="6408738" cy="1396999"/>
          </a:xfrm>
        </p:spPr>
        <p:txBody>
          <a:bodyPr>
            <a:normAutofit/>
          </a:bodyPr>
          <a:lstStyle>
            <a:lvl1pPr marL="0" indent="0" algn="l">
              <a:spcAft>
                <a:spcPts val="0"/>
              </a:spcAft>
              <a:buNone/>
              <a:defRPr sz="4000" b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Sous-titre </a:t>
            </a:r>
            <a:br>
              <a:rPr lang="fr-FR"/>
            </a:br>
            <a:r>
              <a:rPr lang="fr-FR"/>
              <a:t>du diaporama</a:t>
            </a:r>
            <a:endParaRPr lang="en-US"/>
          </a:p>
        </p:txBody>
      </p:sp>
      <p:sp>
        <p:nvSpPr>
          <p:cNvPr id="14" name="Espace réservé du contenu 13">
            <a:extLst>
              <a:ext uri="{FF2B5EF4-FFF2-40B4-BE49-F238E27FC236}">
                <a16:creationId xmlns:a16="http://schemas.microsoft.com/office/drawing/2014/main" id="{F22ADA3C-CD32-9642-8729-601BCF529E29}"/>
              </a:ext>
            </a:extLst>
          </p:cNvPr>
          <p:cNvSpPr>
            <a:spLocks noGrp="1"/>
          </p:cNvSpPr>
          <p:nvPr userDrawn="1">
            <p:ph sz="quarter" idx="10" hasCustomPrompt="1"/>
          </p:nvPr>
        </p:nvSpPr>
        <p:spPr>
          <a:xfrm>
            <a:off x="658813" y="208401"/>
            <a:ext cx="6408738" cy="5048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MODIFIER LES STYLES DU TEXTE DU MASQUE</a:t>
            </a:r>
            <a:endParaRPr lang="fr-CA"/>
          </a:p>
        </p:txBody>
      </p:sp>
      <p:pic>
        <p:nvPicPr>
          <p:cNvPr id="18" name="Graphique 17">
            <a:extLst>
              <a:ext uri="{FF2B5EF4-FFF2-40B4-BE49-F238E27FC236}">
                <a16:creationId xmlns:a16="http://schemas.microsoft.com/office/drawing/2014/main" id="{AC7297E6-0EC0-D94F-81F8-30E12907F6F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36486" y="5673772"/>
            <a:ext cx="3256136" cy="97500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4EB663C0-1176-E649-9EFB-5A15A923927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7494"/>
            <a:ext cx="12198400" cy="6861600"/>
          </a:xfrm>
          <a:prstGeom prst="rect">
            <a:avLst/>
          </a:prstGeom>
        </p:spPr>
      </p:pic>
      <p:sp>
        <p:nvSpPr>
          <p:cNvPr id="24" name="ZoneTexte 23">
            <a:extLst>
              <a:ext uri="{FF2B5EF4-FFF2-40B4-BE49-F238E27FC236}">
                <a16:creationId xmlns:a16="http://schemas.microsoft.com/office/drawing/2014/main" id="{9C03E74F-7031-A54B-B2E1-09B544903822}"/>
              </a:ext>
            </a:extLst>
          </p:cNvPr>
          <p:cNvSpPr txBox="1"/>
          <p:nvPr userDrawn="1"/>
        </p:nvSpPr>
        <p:spPr>
          <a:xfrm>
            <a:off x="8092035" y="4964982"/>
            <a:ext cx="39223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1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75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 fleuve Saint-Laurent aux abords de l’île de Montréal</a:t>
            </a:r>
            <a:endParaRPr lang="fr-CA" sz="110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75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4403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>
            <a:extLst>
              <a:ext uri="{FF2B5EF4-FFF2-40B4-BE49-F238E27FC236}">
                <a16:creationId xmlns:a16="http://schemas.microsoft.com/office/drawing/2014/main" id="{D1067A7E-C351-5443-A286-D04BE626E5DA}"/>
              </a:ext>
            </a:extLst>
          </p:cNvPr>
          <p:cNvPicPr>
            <a:picLocks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76" b="16444"/>
          <a:stretch/>
        </p:blipFill>
        <p:spPr bwMode="auto">
          <a:xfrm>
            <a:off x="-1200" y="0"/>
            <a:ext cx="12193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F7943A44-77B6-6F4E-A054-A0D6612AD0B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68767" y="921100"/>
            <a:ext cx="1739313" cy="2327938"/>
          </a:xfrm>
          <a:prstGeom prst="rect">
            <a:avLst/>
          </a:prstGeom>
        </p:spPr>
      </p:pic>
      <p:pic>
        <p:nvPicPr>
          <p:cNvPr id="18" name="Graphique 17">
            <a:extLst>
              <a:ext uri="{FF2B5EF4-FFF2-40B4-BE49-F238E27FC236}">
                <a16:creationId xmlns:a16="http://schemas.microsoft.com/office/drawing/2014/main" id="{74EC02FF-6817-EF4E-A398-95A3649356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81118" y="6007100"/>
            <a:ext cx="1692075" cy="506666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FEA3A68F-0DA8-1349-96B5-C7ED7B7F2583}"/>
              </a:ext>
            </a:extLst>
          </p:cNvPr>
          <p:cNvSpPr txBox="1"/>
          <p:nvPr userDrawn="1"/>
        </p:nvSpPr>
        <p:spPr>
          <a:xfrm>
            <a:off x="8693834" y="5425671"/>
            <a:ext cx="31286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A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75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Pont de Québec – Fleuve Saint-Laurent</a:t>
            </a:r>
            <a:endParaRPr lang="fr-CA" sz="120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75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A313F47E-8954-7B43-B1B7-47D0E4B0D6E6}"/>
              </a:ext>
            </a:extLst>
          </p:cNvPr>
          <p:cNvGrpSpPr/>
          <p:nvPr userDrawn="1"/>
        </p:nvGrpSpPr>
        <p:grpSpPr>
          <a:xfrm>
            <a:off x="0" y="0"/>
            <a:ext cx="12192000" cy="6869189"/>
            <a:chOff x="0" y="0"/>
            <a:chExt cx="12192000" cy="6869189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CAAE0129-F5AD-4A41-BA62-39FEC2D75899}"/>
                </a:ext>
              </a:extLst>
            </p:cNvPr>
            <p:cNvSpPr/>
            <p:nvPr userDrawn="1"/>
          </p:nvSpPr>
          <p:spPr>
            <a:xfrm>
              <a:off x="8688388" y="5673772"/>
              <a:ext cx="3503612" cy="1195417"/>
            </a:xfrm>
            <a:prstGeom prst="rect">
              <a:avLst/>
            </a:prstGeom>
            <a:solidFill>
              <a:srgbClr val="003D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b="0" i="0">
                <a:latin typeface="Arial Regular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1B382D38-9A6D-5642-997B-FF432889505B}"/>
                </a:ext>
              </a:extLst>
            </p:cNvPr>
            <p:cNvSpPr/>
            <p:nvPr userDrawn="1"/>
          </p:nvSpPr>
          <p:spPr>
            <a:xfrm>
              <a:off x="0" y="5673772"/>
              <a:ext cx="7071360" cy="1195417"/>
            </a:xfrm>
            <a:prstGeom prst="rect">
              <a:avLst/>
            </a:prstGeom>
            <a:solidFill>
              <a:srgbClr val="003D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b="0" i="0">
                <a:latin typeface="Arial Regular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37948AB8-63BB-B848-808A-2F288F6EDF35}"/>
                </a:ext>
              </a:extLst>
            </p:cNvPr>
            <p:cNvSpPr/>
            <p:nvPr userDrawn="1"/>
          </p:nvSpPr>
          <p:spPr>
            <a:xfrm>
              <a:off x="8688388" y="0"/>
              <a:ext cx="3503612" cy="4116463"/>
            </a:xfrm>
            <a:prstGeom prst="rect">
              <a:avLst/>
            </a:prstGeom>
            <a:solidFill>
              <a:srgbClr val="003D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b="0" i="0">
                <a:latin typeface="Arial Regular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F86EF203-6373-E345-B187-B8B8FF4BA622}"/>
                </a:ext>
              </a:extLst>
            </p:cNvPr>
            <p:cNvSpPr/>
            <p:nvPr userDrawn="1"/>
          </p:nvSpPr>
          <p:spPr>
            <a:xfrm>
              <a:off x="0" y="0"/>
              <a:ext cx="7071360" cy="4116463"/>
            </a:xfrm>
            <a:prstGeom prst="rect">
              <a:avLst/>
            </a:prstGeom>
            <a:solidFill>
              <a:srgbClr val="003D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b="0" i="0">
                <a:latin typeface="Arial Regular"/>
              </a:endParaRPr>
            </a:p>
          </p:txBody>
        </p:sp>
      </p:grpSp>
      <p:sp>
        <p:nvSpPr>
          <p:cNvPr id="35" name="Title 1">
            <a:extLst>
              <a:ext uri="{FF2B5EF4-FFF2-40B4-BE49-F238E27FC236}">
                <a16:creationId xmlns:a16="http://schemas.microsoft.com/office/drawing/2014/main" id="{53E98EE4-E351-8340-86BC-47C78721D33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8813" y="236048"/>
            <a:ext cx="6412548" cy="1016072"/>
          </a:xfrm>
        </p:spPr>
        <p:txBody>
          <a:bodyPr anchor="b">
            <a:normAutofit/>
          </a:bodyPr>
          <a:lstStyle>
            <a:lvl1pPr algn="l">
              <a:defRPr sz="6000" b="0" i="0">
                <a:solidFill>
                  <a:schemeClr val="bg1"/>
                </a:solidFill>
                <a:latin typeface="Arial Regular"/>
              </a:defRPr>
            </a:lvl1pPr>
          </a:lstStyle>
          <a:p>
            <a:r>
              <a:rPr lang="fr-FR"/>
              <a:t>Merci</a:t>
            </a:r>
            <a:endParaRPr lang="en-US"/>
          </a:p>
        </p:txBody>
      </p:sp>
      <p:pic>
        <p:nvPicPr>
          <p:cNvPr id="36" name="Image 35">
            <a:extLst>
              <a:ext uri="{FF2B5EF4-FFF2-40B4-BE49-F238E27FC236}">
                <a16:creationId xmlns:a16="http://schemas.microsoft.com/office/drawing/2014/main" id="{9916D413-B0F0-A44A-8B54-E317F4B8310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68767" y="921100"/>
            <a:ext cx="1739313" cy="2327938"/>
          </a:xfrm>
          <a:prstGeom prst="rect">
            <a:avLst/>
          </a:prstGeom>
        </p:spPr>
      </p:pic>
      <p:sp>
        <p:nvSpPr>
          <p:cNvPr id="37" name="Subtitle 2">
            <a:extLst>
              <a:ext uri="{FF2B5EF4-FFF2-40B4-BE49-F238E27FC236}">
                <a16:creationId xmlns:a16="http://schemas.microsoft.com/office/drawing/2014/main" id="{201DE0E8-2EDC-ED40-BA9A-44AFACC6A7C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8812" y="1279806"/>
            <a:ext cx="6408738" cy="1859949"/>
          </a:xfrm>
        </p:spPr>
        <p:txBody>
          <a:bodyPr>
            <a:normAutofit/>
          </a:bodyPr>
          <a:lstStyle>
            <a:lvl1pPr marL="0" indent="0" algn="l">
              <a:spcAft>
                <a:spcPts val="0"/>
              </a:spcAft>
              <a:buNone/>
              <a:defRPr sz="2800" b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Sous-titre </a:t>
            </a:r>
            <a:br>
              <a:rPr lang="fr-FR" dirty="0"/>
            </a:br>
            <a:r>
              <a:rPr lang="fr-FR" dirty="0"/>
              <a:t>du diaporama</a:t>
            </a:r>
            <a:endParaRPr lang="en-US" dirty="0"/>
          </a:p>
        </p:txBody>
      </p:sp>
      <p:pic>
        <p:nvPicPr>
          <p:cNvPr id="43" name="Graphique 42">
            <a:extLst>
              <a:ext uri="{FF2B5EF4-FFF2-40B4-BE49-F238E27FC236}">
                <a16:creationId xmlns:a16="http://schemas.microsoft.com/office/drawing/2014/main" id="{5C0325B2-B450-B540-B8D7-70DD8B8D90A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81118" y="6007100"/>
            <a:ext cx="1692075" cy="506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675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0925403-D10C-4CA0-8D06-230625741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DA1BE-2C36-4EBA-829C-49D38450C666}" type="datetimeFigureOut">
              <a:rPr lang="fr-CA" smtClean="0"/>
              <a:t>2025-12-03</a:t>
            </a:fld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F81D206-51B8-4C22-B698-7CFDB5C67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CF22A34-16C0-4D4C-90C0-AB2259A1A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27417-890A-4F57-A85D-134B2CAC901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544733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CC4087-629F-4C76-ABE2-A04179A597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76FD040-021B-4F93-8F6B-9EE71132E7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73732D9-1C86-468F-BA7A-1C4DAD07A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DA1BE-2C36-4EBA-829C-49D38450C666}" type="datetimeFigureOut">
              <a:rPr lang="fr-CA" smtClean="0"/>
              <a:t>2025-12-03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5EEC7E4-43F3-4049-9E2E-C65F25E3F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317905D-B623-40CB-B6EB-1E56D83DF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27417-890A-4F57-A85D-134B2CAC901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8294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A014CA5-4E35-D042-B756-E2812C92896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3D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b="0" i="0">
              <a:latin typeface="Arial Regular"/>
            </a:endParaRP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F3C1FB3F-B782-D34F-AF55-11DC9B0659B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58813" y="692150"/>
            <a:ext cx="11053762" cy="4968875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60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Insérer une citation </a:t>
            </a:r>
            <a:br>
              <a:rPr lang="fr-FR"/>
            </a:br>
            <a:r>
              <a:rPr lang="fr-FR"/>
              <a:t>ou un fait marquant </a:t>
            </a:r>
            <a:br>
              <a:rPr lang="fr-FR"/>
            </a:br>
            <a:r>
              <a:rPr lang="fr-FR"/>
              <a:t>sur lequel on veut </a:t>
            </a:r>
            <a:br>
              <a:rPr lang="fr-FR"/>
            </a:br>
            <a:r>
              <a:rPr lang="fr-FR"/>
              <a:t>mettre l’accent</a:t>
            </a:r>
          </a:p>
        </p:txBody>
      </p:sp>
      <p:pic>
        <p:nvPicPr>
          <p:cNvPr id="8" name="Graphique 7">
            <a:extLst>
              <a:ext uri="{FF2B5EF4-FFF2-40B4-BE49-F238E27FC236}">
                <a16:creationId xmlns:a16="http://schemas.microsoft.com/office/drawing/2014/main" id="{7FE34CCC-57CB-5B44-900A-CBFD2648E4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81118" y="6007100"/>
            <a:ext cx="1692075" cy="506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179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des matiè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7676641-E93E-BF4A-8449-7861ED7ABF43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8" name="Content Placeholder 2"/>
          <p:cNvSpPr>
            <a:spLocks noGrp="1"/>
          </p:cNvSpPr>
          <p:nvPr>
            <p:ph idx="12" hasCustomPrompt="1"/>
          </p:nvPr>
        </p:nvSpPr>
        <p:spPr>
          <a:xfrm>
            <a:off x="7067550" y="1449388"/>
            <a:ext cx="4645025" cy="4211637"/>
          </a:xfrm>
        </p:spPr>
        <p:txBody>
          <a:bodyPr wrap="square"/>
          <a:lstStyle>
            <a:lvl1pPr marL="0" indent="0">
              <a:buFont typeface="Arial" panose="020B0604020202020204" pitchFamily="34" charset="0"/>
              <a:buNone/>
              <a:tabLst/>
              <a:defRPr baseline="0"/>
            </a:lvl1pPr>
            <a:lvl2pPr marL="355600" indent="-355600">
              <a:buClr>
                <a:srgbClr val="000000"/>
              </a:buClr>
              <a:buFont typeface="+mj-lt"/>
              <a:buAutoNum type="arabicPeriod"/>
              <a:tabLst/>
              <a:defRPr/>
            </a:lvl2pPr>
            <a:lvl3pPr marL="660400" indent="-304800">
              <a:buClr>
                <a:srgbClr val="003DA5"/>
              </a:buClr>
              <a:buFont typeface="Arial" panose="020B0604020202020204" pitchFamily="34" charset="0"/>
              <a:buChar char="•"/>
              <a:tabLst/>
              <a:defRPr/>
            </a:lvl3pPr>
            <a:lvl4pPr marL="1371600" indent="0">
              <a:buNone/>
              <a:defRPr/>
            </a:lvl4pPr>
            <a:lvl5pPr>
              <a:defRPr/>
            </a:lvl5pPr>
          </a:lstStyle>
          <a:p>
            <a:pPr lvl="0"/>
            <a:r>
              <a:rPr lang="fr-FR"/>
              <a:t>Liste niveau 1</a:t>
            </a:r>
          </a:p>
          <a:p>
            <a:pPr lvl="1"/>
            <a:r>
              <a:rPr lang="fr-FR"/>
              <a:t>Liste niveau 2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BBE4FC4E-2B4A-A544-B27B-F22D3EF59E09}"/>
              </a:ext>
            </a:extLst>
          </p:cNvPr>
          <p:cNvSpPr txBox="1"/>
          <p:nvPr userDrawn="1"/>
        </p:nvSpPr>
        <p:spPr>
          <a:xfrm>
            <a:off x="658812" y="1355119"/>
            <a:ext cx="615791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b="0" i="0">
                <a:solidFill>
                  <a:srgbClr val="003DA5"/>
                </a:solidFill>
                <a:latin typeface="Arial Regular"/>
              </a:rPr>
              <a:t>Table des</a:t>
            </a:r>
            <a:br>
              <a:rPr lang="fr-FR" sz="6000" b="0" i="0">
                <a:solidFill>
                  <a:srgbClr val="003DA5"/>
                </a:solidFill>
                <a:latin typeface="Arial Regular"/>
              </a:rPr>
            </a:br>
            <a:r>
              <a:rPr lang="fr-FR" sz="6000" b="0" i="0">
                <a:solidFill>
                  <a:srgbClr val="003DA5"/>
                </a:solidFill>
                <a:latin typeface="Arial Regular"/>
              </a:rPr>
              <a:t>matières</a:t>
            </a:r>
            <a:endParaRPr lang="fr-CA" sz="6000" b="0" i="0">
              <a:solidFill>
                <a:srgbClr val="003DA5"/>
              </a:solidFill>
              <a:latin typeface="Arial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938516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e 11">
            <a:extLst>
              <a:ext uri="{FF2B5EF4-FFF2-40B4-BE49-F238E27FC236}">
                <a16:creationId xmlns:a16="http://schemas.microsoft.com/office/drawing/2014/main" id="{9D8C3C8C-31A8-724E-9441-0085E6CE5F5B}"/>
              </a:ext>
            </a:extLst>
          </p:cNvPr>
          <p:cNvGrpSpPr/>
          <p:nvPr userDrawn="1"/>
        </p:nvGrpSpPr>
        <p:grpSpPr>
          <a:xfrm>
            <a:off x="0" y="-3073"/>
            <a:ext cx="12192000" cy="4108347"/>
            <a:chOff x="0" y="-3073"/>
            <a:chExt cx="12192000" cy="4108347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8AEC35B-AA27-2B4D-BD80-D0136AA936C9}"/>
                </a:ext>
              </a:extLst>
            </p:cNvPr>
            <p:cNvSpPr/>
            <p:nvPr userDrawn="1"/>
          </p:nvSpPr>
          <p:spPr>
            <a:xfrm>
              <a:off x="8688388" y="-3073"/>
              <a:ext cx="3503612" cy="4108347"/>
            </a:xfrm>
            <a:prstGeom prst="rect">
              <a:avLst/>
            </a:prstGeom>
            <a:solidFill>
              <a:srgbClr val="003D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b="0" i="0">
                <a:latin typeface="Arial Regular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A904621-30F8-B74E-9955-991CF9684BC7}"/>
                </a:ext>
              </a:extLst>
            </p:cNvPr>
            <p:cNvSpPr/>
            <p:nvPr userDrawn="1"/>
          </p:nvSpPr>
          <p:spPr>
            <a:xfrm>
              <a:off x="0" y="-3073"/>
              <a:ext cx="7071360" cy="4108347"/>
            </a:xfrm>
            <a:prstGeom prst="rect">
              <a:avLst/>
            </a:prstGeom>
            <a:solidFill>
              <a:srgbClr val="003D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b="0" i="0">
                <a:latin typeface="Arial Regular"/>
              </a:endParaRP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8813" y="2708275"/>
            <a:ext cx="6412547" cy="1396999"/>
          </a:xfrm>
        </p:spPr>
        <p:txBody>
          <a:bodyPr>
            <a:normAutofit/>
          </a:bodyPr>
          <a:lstStyle>
            <a:lvl1pPr marL="0" indent="0" algn="l">
              <a:spcAft>
                <a:spcPts val="0"/>
              </a:spcAft>
              <a:buNone/>
              <a:defRPr sz="4000" b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Texte, texte, texte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A00E96B1-5DB5-4346-9359-5FCE738EBF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68767" y="921100"/>
            <a:ext cx="1739313" cy="23279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8813" y="706368"/>
            <a:ext cx="6421086" cy="2001907"/>
          </a:xfrm>
        </p:spPr>
        <p:txBody>
          <a:bodyPr anchor="t">
            <a:norm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fr-FR"/>
              <a:t>Titre de la diapositive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1954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6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7199" y="188914"/>
            <a:ext cx="10226700" cy="1008062"/>
          </a:xfrm>
        </p:spPr>
        <p:txBody>
          <a:bodyPr anchor="b"/>
          <a:lstStyle>
            <a:lvl1pPr>
              <a:defRPr/>
            </a:lvl1pPr>
          </a:lstStyle>
          <a:p>
            <a:r>
              <a:rPr lang="fr-FR"/>
              <a:t>TITRE DE LA DIAPOSITIVE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84A91-C4E5-461B-B44C-88336EC44C9C}" type="slidenum">
              <a:rPr lang="fr-CA" smtClean="0"/>
              <a:t>‹N°›</a:t>
            </a:fld>
            <a:endParaRPr lang="fr-CA"/>
          </a:p>
        </p:txBody>
      </p:sp>
      <p:sp>
        <p:nvSpPr>
          <p:cNvPr id="8" name="Content Placeholder 2"/>
          <p:cNvSpPr>
            <a:spLocks noGrp="1"/>
          </p:cNvSpPr>
          <p:nvPr>
            <p:ph idx="12" hasCustomPrompt="1"/>
          </p:nvPr>
        </p:nvSpPr>
        <p:spPr>
          <a:xfrm>
            <a:off x="658814" y="1449388"/>
            <a:ext cx="11053762" cy="4211637"/>
          </a:xfrm>
        </p:spPr>
        <p:txBody>
          <a:bodyPr wrap="square"/>
          <a:lstStyle>
            <a:lvl1pPr marL="285750" indent="-285750">
              <a:buFont typeface="Arial" panose="020B0604020202020204" pitchFamily="34" charset="0"/>
              <a:buChar char="•"/>
              <a:tabLst/>
              <a:defRPr baseline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Liste niveau 1</a:t>
            </a:r>
          </a:p>
          <a:p>
            <a:pPr lvl="1"/>
            <a:r>
              <a:rPr lang="fr-FR"/>
              <a:t>Liste niveau 2</a:t>
            </a:r>
          </a:p>
          <a:p>
            <a:pPr lvl="2"/>
            <a:r>
              <a:rPr lang="fr-FR"/>
              <a:t>Liste niveau 3</a:t>
            </a:r>
          </a:p>
          <a:p>
            <a:pPr lvl="3"/>
            <a:r>
              <a:rPr lang="fr-FR"/>
              <a:t>Liste niveau 4</a:t>
            </a:r>
          </a:p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4390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2 Niv. et contenu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658813" y="1457602"/>
            <a:ext cx="11055376" cy="458511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800" b="1">
                <a:solidFill>
                  <a:srgbClr val="5374B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Titre niveau 2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7199" y="188914"/>
            <a:ext cx="10226700" cy="1008062"/>
          </a:xfrm>
        </p:spPr>
        <p:txBody>
          <a:bodyPr anchor="b"/>
          <a:lstStyle>
            <a:lvl1pPr>
              <a:defRPr/>
            </a:lvl1pPr>
          </a:lstStyle>
          <a:p>
            <a:r>
              <a:rPr lang="fr-FR"/>
              <a:t>TITRE DE LA DIAPOSITIVE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84A91-C4E5-461B-B44C-88336EC44C9C}" type="slidenum">
              <a:rPr lang="fr-CA" smtClean="0"/>
              <a:t>‹N°›</a:t>
            </a:fld>
            <a:endParaRPr lang="fr-CA"/>
          </a:p>
        </p:txBody>
      </p:sp>
      <p:sp>
        <p:nvSpPr>
          <p:cNvPr id="8" name="Content Placeholder 2"/>
          <p:cNvSpPr>
            <a:spLocks noGrp="1"/>
          </p:cNvSpPr>
          <p:nvPr>
            <p:ph idx="12" hasCustomPrompt="1"/>
          </p:nvPr>
        </p:nvSpPr>
        <p:spPr>
          <a:xfrm>
            <a:off x="657198" y="1916114"/>
            <a:ext cx="11055377" cy="3744912"/>
          </a:xfrm>
        </p:spPr>
        <p:txBody>
          <a:bodyPr wrap="square"/>
          <a:lstStyle>
            <a:lvl1pPr marL="285750" indent="-285750">
              <a:buFont typeface="Arial" panose="020B0604020202020204" pitchFamily="34" charset="0"/>
              <a:buChar char="•"/>
              <a:tabLst/>
              <a:defRPr baseline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Liste niveau 1</a:t>
            </a:r>
          </a:p>
          <a:p>
            <a:pPr lvl="1"/>
            <a:r>
              <a:rPr lang="fr-FR"/>
              <a:t>Liste niveau 2</a:t>
            </a:r>
          </a:p>
          <a:p>
            <a:pPr lvl="2"/>
            <a:r>
              <a:rPr lang="fr-FR"/>
              <a:t>Liste niveau 3</a:t>
            </a:r>
          </a:p>
          <a:p>
            <a:pPr lvl="3"/>
            <a:r>
              <a:rPr lang="fr-FR"/>
              <a:t>Liste niveau 4</a:t>
            </a:r>
          </a:p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33417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7199" y="188914"/>
            <a:ext cx="10226700" cy="1008062"/>
          </a:xfrm>
        </p:spPr>
        <p:txBody>
          <a:bodyPr anchor="b"/>
          <a:lstStyle>
            <a:lvl1pPr>
              <a:defRPr/>
            </a:lvl1pPr>
          </a:lstStyle>
          <a:p>
            <a:r>
              <a:rPr lang="fr-FR"/>
              <a:t>TITRE DE LA DIAPOSITIVE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84A91-C4E5-461B-B44C-88336EC44C9C}" type="slidenum">
              <a:rPr lang="fr-CA" smtClean="0"/>
              <a:t>‹N°›</a:t>
            </a:fld>
            <a:endParaRPr lang="fr-CA"/>
          </a:p>
        </p:txBody>
      </p:sp>
      <p:sp>
        <p:nvSpPr>
          <p:cNvPr id="8" name="Content Placeholder 2"/>
          <p:cNvSpPr>
            <a:spLocks noGrp="1"/>
          </p:cNvSpPr>
          <p:nvPr>
            <p:ph idx="12" hasCustomPrompt="1"/>
          </p:nvPr>
        </p:nvSpPr>
        <p:spPr>
          <a:xfrm>
            <a:off x="658814" y="1916113"/>
            <a:ext cx="6157911" cy="3744912"/>
          </a:xfrm>
        </p:spPr>
        <p:txBody>
          <a:bodyPr wrap="square"/>
          <a:lstStyle>
            <a:lvl1pPr marL="285750" indent="-285750">
              <a:buFont typeface="Arial" panose="020B0604020202020204" pitchFamily="34" charset="0"/>
              <a:buChar char="•"/>
              <a:tabLst/>
              <a:defRPr baseline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Liste niveau 1</a:t>
            </a:r>
          </a:p>
          <a:p>
            <a:pPr lvl="1"/>
            <a:r>
              <a:rPr lang="fr-FR"/>
              <a:t>Liste niveau 2</a:t>
            </a:r>
          </a:p>
          <a:p>
            <a:pPr lvl="2"/>
            <a:r>
              <a:rPr lang="fr-FR"/>
              <a:t>Liste niveau 3</a:t>
            </a:r>
          </a:p>
          <a:p>
            <a:pPr lvl="3"/>
            <a:r>
              <a:rPr lang="fr-FR"/>
              <a:t>Liste niveau 4</a:t>
            </a:r>
          </a:p>
          <a:p>
            <a:pPr lvl="0"/>
            <a:endParaRPr lang="fr-FR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7E6A98A-8801-E841-978E-6FFD99FABD70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067550" y="1916113"/>
            <a:ext cx="4645026" cy="3744912"/>
          </a:xfrm>
        </p:spPr>
        <p:txBody>
          <a:bodyPr wrap="square"/>
          <a:lstStyle>
            <a:lvl1pPr marL="285750" indent="-285750">
              <a:buFont typeface="Arial" panose="020B0604020202020204" pitchFamily="34" charset="0"/>
              <a:buChar char="•"/>
              <a:tabLst/>
              <a:defRPr baseline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Liste niveau 1</a:t>
            </a:r>
          </a:p>
          <a:p>
            <a:pPr lvl="1"/>
            <a:r>
              <a:rPr lang="fr-FR"/>
              <a:t>Liste niveau 2</a:t>
            </a:r>
          </a:p>
          <a:p>
            <a:pPr lvl="2"/>
            <a:r>
              <a:rPr lang="fr-FR"/>
              <a:t>Liste niveau 3</a:t>
            </a:r>
          </a:p>
          <a:p>
            <a:pPr lvl="3"/>
            <a:r>
              <a:rPr lang="fr-FR"/>
              <a:t>Liste niveau 4</a:t>
            </a:r>
          </a:p>
          <a:p>
            <a:pPr lvl="0"/>
            <a:endParaRPr lang="fr-FR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918B95E-5381-D546-8F0D-E3218833D840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658814" y="1457602"/>
            <a:ext cx="6157912" cy="458511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800" b="1">
                <a:solidFill>
                  <a:srgbClr val="5374B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Titre niveau 2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BE0B658-DF8B-ED40-BDC6-97192C968B8A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7067550" y="1457602"/>
            <a:ext cx="4645026" cy="458511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800" b="1">
                <a:solidFill>
                  <a:srgbClr val="5374B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Titre niveau 2</a:t>
            </a:r>
          </a:p>
        </p:txBody>
      </p:sp>
    </p:spTree>
    <p:extLst>
      <p:ext uri="{BB962C8B-B14F-4D97-AF65-F5344CB8AC3E}">
        <p14:creationId xmlns:p14="http://schemas.microsoft.com/office/powerpoint/2010/main" val="2759551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84A91-C4E5-461B-B44C-88336EC44C9C}" type="slidenum">
              <a:rPr lang="fr-CA" smtClean="0"/>
              <a:t>‹N°›</a:t>
            </a:fld>
            <a:endParaRPr lang="fr-CA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7E6A98A-8801-E841-978E-6FFD99FABD7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18025" y="1449388"/>
            <a:ext cx="7194551" cy="4211637"/>
          </a:xfrm>
        </p:spPr>
        <p:txBody>
          <a:bodyPr wrap="square"/>
          <a:lstStyle>
            <a:lvl1pPr marL="285750" indent="-285750">
              <a:buFont typeface="Arial" panose="020B0604020202020204" pitchFamily="34" charset="0"/>
              <a:buChar char="•"/>
              <a:tabLst/>
              <a:defRPr baseline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918B95E-5381-D546-8F0D-E3218833D840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658812" y="188914"/>
            <a:ext cx="10225087" cy="100806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800" b="1">
                <a:solidFill>
                  <a:srgbClr val="5374B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Titre niveau 2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0164E51C-93AC-B74C-AF49-0B7A3CE8B32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58813" y="1449388"/>
            <a:ext cx="3608387" cy="4211637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Texte - Légende</a:t>
            </a:r>
          </a:p>
        </p:txBody>
      </p:sp>
    </p:spTree>
    <p:extLst>
      <p:ext uri="{BB962C8B-B14F-4D97-AF65-F5344CB8AC3E}">
        <p14:creationId xmlns:p14="http://schemas.microsoft.com/office/powerpoint/2010/main" val="4111335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re et conten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E5478C-25A0-4E8A-813D-E33022531E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/>
          <a:p>
            <a:r>
              <a:rPr lang="fr-CA"/>
              <a:t>MODIFIER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A5DDC50-3943-45F1-9BA1-6030148CC5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4" y="1449388"/>
            <a:ext cx="11053762" cy="4211637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9448568-C58B-4FD6-BDCF-EA25E49CDEE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318D24E-7BCA-4CBC-BFEC-19982EA3C8A0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4486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sv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199" y="188914"/>
            <a:ext cx="10226700" cy="10080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/>
              <a:t>TITRE DE LA DIAPOSITIVE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8814" y="1449388"/>
            <a:ext cx="11053762" cy="42116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Texte Premier niveau</a:t>
            </a:r>
          </a:p>
          <a:p>
            <a:pPr lvl="1"/>
            <a:r>
              <a:rPr lang="fr-FR"/>
              <a:t>Texte Deuxième niveau</a:t>
            </a:r>
          </a:p>
          <a:p>
            <a:pPr lvl="2"/>
            <a:r>
              <a:rPr lang="fr-FR"/>
              <a:t>Texte Troisième niveau</a:t>
            </a:r>
          </a:p>
          <a:p>
            <a:pPr lvl="3"/>
            <a:r>
              <a:rPr lang="fr-FR"/>
              <a:t>Texte Quatrième niveau</a:t>
            </a:r>
          </a:p>
          <a:p>
            <a:pPr lvl="4"/>
            <a:r>
              <a:rPr lang="fr-FR"/>
              <a:t>Texte Cinquième niveau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>
          <a:xfrm>
            <a:off x="10883899" y="188914"/>
            <a:ext cx="828675" cy="504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 i="0">
                <a:solidFill>
                  <a:srgbClr val="5374B0"/>
                </a:solidFill>
                <a:latin typeface="Arial Regular"/>
              </a:defRPr>
            </a:lvl1pPr>
          </a:lstStyle>
          <a:p>
            <a:fld id="{C99C7610-FA34-7F4B-8856-BE296B8E2362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C1FE86A-DA10-FD4F-B3B6-3062A444513E}"/>
              </a:ext>
            </a:extLst>
          </p:cNvPr>
          <p:cNvSpPr/>
          <p:nvPr userDrawn="1"/>
        </p:nvSpPr>
        <p:spPr>
          <a:xfrm>
            <a:off x="8688388" y="5661025"/>
            <a:ext cx="3503612" cy="1196975"/>
          </a:xfrm>
          <a:prstGeom prst="rect">
            <a:avLst/>
          </a:prstGeom>
          <a:solidFill>
            <a:srgbClr val="003D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b="0" i="0">
              <a:latin typeface="Arial Regular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44F908E-E37D-F34B-8D62-1A4941E2EB50}"/>
              </a:ext>
            </a:extLst>
          </p:cNvPr>
          <p:cNvSpPr/>
          <p:nvPr userDrawn="1"/>
        </p:nvSpPr>
        <p:spPr>
          <a:xfrm>
            <a:off x="0" y="5661025"/>
            <a:ext cx="7071360" cy="1196975"/>
          </a:xfrm>
          <a:prstGeom prst="rect">
            <a:avLst/>
          </a:prstGeom>
          <a:solidFill>
            <a:srgbClr val="003D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b="0" i="0">
              <a:latin typeface="Arial Regular"/>
            </a:endParaRPr>
          </a:p>
        </p:txBody>
      </p:sp>
      <p:pic>
        <p:nvPicPr>
          <p:cNvPr id="10" name="Graphique 9">
            <a:extLst>
              <a:ext uri="{FF2B5EF4-FFF2-40B4-BE49-F238E27FC236}">
                <a16:creationId xmlns:a16="http://schemas.microsoft.com/office/drawing/2014/main" id="{72E06DDC-EA78-AB44-A5F8-4B8315CBB3FE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181118" y="6007100"/>
            <a:ext cx="1692075" cy="506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510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87" r:id="rId2"/>
    <p:sldLayoutId id="2147483684" r:id="rId3"/>
    <p:sldLayoutId id="2147483673" r:id="rId4"/>
    <p:sldLayoutId id="2147483672" r:id="rId5"/>
    <p:sldLayoutId id="2147483680" r:id="rId6"/>
    <p:sldLayoutId id="2147483683" r:id="rId7"/>
    <p:sldLayoutId id="2147483686" r:id="rId8"/>
    <p:sldLayoutId id="2147483681" r:id="rId9"/>
    <p:sldLayoutId id="2147483685" r:id="rId10"/>
    <p:sldLayoutId id="2147483688" r:id="rId11"/>
    <p:sldLayoutId id="2147483689" r:id="rId12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b="1" i="0" kern="1200">
          <a:solidFill>
            <a:srgbClr val="003DA5"/>
          </a:solidFill>
          <a:latin typeface="Arial Regular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rgbClr val="003DA5"/>
        </a:buClr>
        <a:buFont typeface="Arial" panose="020B0604020202020204" pitchFamily="34" charset="0"/>
        <a:buChar char="•"/>
        <a:defRPr sz="2800" b="0" i="0" kern="1200" baseline="0">
          <a:solidFill>
            <a:srgbClr val="003DA5"/>
          </a:solidFill>
          <a:latin typeface="Arial Regular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rgbClr val="003DA5"/>
        </a:buClr>
        <a:buFont typeface="Arial" panose="020B0604020202020204" pitchFamily="34" charset="0"/>
        <a:buChar char="•"/>
        <a:defRPr sz="2400" b="0" i="0" kern="1200">
          <a:solidFill>
            <a:srgbClr val="000000"/>
          </a:solidFill>
          <a:latin typeface="Arial Regular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rgbClr val="4D75B5"/>
        </a:buClr>
        <a:buFont typeface="Arial" panose="020B0604020202020204" pitchFamily="34" charset="0"/>
        <a:buChar char="•"/>
        <a:defRPr sz="2000" b="0" i="0" kern="1200">
          <a:solidFill>
            <a:srgbClr val="000000"/>
          </a:solidFill>
          <a:latin typeface="Arial Regular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rgbClr val="7390C1"/>
        </a:buClr>
        <a:buFont typeface="Arial" panose="020B0604020202020204" pitchFamily="34" charset="0"/>
        <a:buChar char="•"/>
        <a:defRPr sz="1800" b="0" i="0" kern="1200">
          <a:solidFill>
            <a:srgbClr val="000000"/>
          </a:solidFill>
          <a:latin typeface="Arial Regular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rgbClr val="000000"/>
        </a:buClr>
        <a:buFont typeface="Arial" panose="020B0604020202020204" pitchFamily="34" charset="0"/>
        <a:buChar char="•"/>
        <a:defRPr sz="1800" b="0" i="0" kern="1200">
          <a:solidFill>
            <a:srgbClr val="000000"/>
          </a:solidFill>
          <a:latin typeface="Arial Regular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6" userDrawn="1">
          <p15:clr>
            <a:srgbClr val="F26B43"/>
          </p15:clr>
        </p15:guide>
        <p15:guide id="2" orient="horz" pos="754" userDrawn="1">
          <p15:clr>
            <a:srgbClr val="F26B43"/>
          </p15:clr>
        </p15:guide>
        <p15:guide id="3" orient="horz" pos="3566" userDrawn="1">
          <p15:clr>
            <a:srgbClr val="F26B43"/>
          </p15:clr>
        </p15:guide>
        <p15:guide id="4" pos="7378" userDrawn="1">
          <p15:clr>
            <a:srgbClr val="F26B43"/>
          </p15:clr>
        </p15:guide>
        <p15:guide id="5" pos="415" userDrawn="1">
          <p15:clr>
            <a:srgbClr val="F26B43"/>
          </p15:clr>
        </p15:guide>
        <p15:guide id="6" orient="horz" pos="913" userDrawn="1">
          <p15:clr>
            <a:srgbClr val="F26B43"/>
          </p15:clr>
        </p15:guide>
        <p15:guide id="7" pos="4452" userDrawn="1">
          <p15:clr>
            <a:srgbClr val="F26B43"/>
          </p15:clr>
        </p15:guide>
        <p15:guide id="8" pos="5473" userDrawn="1">
          <p15:clr>
            <a:srgbClr val="F26B43"/>
          </p15:clr>
        </p15:guide>
        <p15:guide id="9" pos="6856" userDrawn="1">
          <p15:clr>
            <a:srgbClr val="F26B43"/>
          </p15:clr>
        </p15:guide>
        <p15:guide id="10" orient="horz" pos="1207" userDrawn="1">
          <p15:clr>
            <a:srgbClr val="F26B43"/>
          </p15:clr>
        </p15:guide>
        <p15:guide id="11" pos="4294" userDrawn="1">
          <p15:clr>
            <a:srgbClr val="F26B43"/>
          </p15:clr>
        </p15:guide>
        <p15:guide id="12" orient="horz" pos="11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207.xml"/><Relationship Id="rId13" Type="http://schemas.openxmlformats.org/officeDocument/2006/relationships/image" Target="../media/image101.png"/><Relationship Id="rId3" Type="http://schemas.openxmlformats.org/officeDocument/2006/relationships/tags" Target="../tags/tag202.xml"/><Relationship Id="rId7" Type="http://schemas.openxmlformats.org/officeDocument/2006/relationships/tags" Target="../tags/tag206.xml"/><Relationship Id="rId12" Type="http://schemas.openxmlformats.org/officeDocument/2006/relationships/hyperlink" Target="https://www.youtube.com/watch?v=WCy28kqAGho" TargetMode="External"/><Relationship Id="rId2" Type="http://schemas.openxmlformats.org/officeDocument/2006/relationships/tags" Target="../tags/tag201.xml"/><Relationship Id="rId16" Type="http://schemas.openxmlformats.org/officeDocument/2006/relationships/image" Target="../media/image104.png"/><Relationship Id="rId1" Type="http://schemas.openxmlformats.org/officeDocument/2006/relationships/tags" Target="../tags/tag200.xml"/><Relationship Id="rId6" Type="http://schemas.openxmlformats.org/officeDocument/2006/relationships/tags" Target="../tags/tag205.xml"/><Relationship Id="rId11" Type="http://schemas.openxmlformats.org/officeDocument/2006/relationships/hyperlink" Target="https://youtu.be/e1D6UrPIaOE" TargetMode="External"/><Relationship Id="rId5" Type="http://schemas.openxmlformats.org/officeDocument/2006/relationships/tags" Target="../tags/tag204.xml"/><Relationship Id="rId15" Type="http://schemas.openxmlformats.org/officeDocument/2006/relationships/image" Target="../media/image103.png"/><Relationship Id="rId10" Type="http://schemas.openxmlformats.org/officeDocument/2006/relationships/notesSlide" Target="../notesSlides/notesSlide10.xml"/><Relationship Id="rId4" Type="http://schemas.openxmlformats.org/officeDocument/2006/relationships/tags" Target="../tags/tag203.xml"/><Relationship Id="rId9" Type="http://schemas.openxmlformats.org/officeDocument/2006/relationships/slideLayout" Target="../slideLayouts/slideLayout5.xml"/><Relationship Id="rId14" Type="http://schemas.openxmlformats.org/officeDocument/2006/relationships/image" Target="../media/image10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210.xml"/><Relationship Id="rId2" Type="http://schemas.openxmlformats.org/officeDocument/2006/relationships/tags" Target="../tags/tag209.xml"/><Relationship Id="rId1" Type="http://schemas.openxmlformats.org/officeDocument/2006/relationships/tags" Target="../tags/tag208.xml"/><Relationship Id="rId6" Type="http://schemas.openxmlformats.org/officeDocument/2006/relationships/image" Target="../media/image105.png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218.xml"/><Relationship Id="rId13" Type="http://schemas.openxmlformats.org/officeDocument/2006/relationships/tags" Target="../tags/tag223.xml"/><Relationship Id="rId18" Type="http://schemas.openxmlformats.org/officeDocument/2006/relationships/tags" Target="../tags/tag228.xml"/><Relationship Id="rId26" Type="http://schemas.openxmlformats.org/officeDocument/2006/relationships/tags" Target="../tags/tag236.xml"/><Relationship Id="rId3" Type="http://schemas.openxmlformats.org/officeDocument/2006/relationships/tags" Target="../tags/tag213.xml"/><Relationship Id="rId21" Type="http://schemas.openxmlformats.org/officeDocument/2006/relationships/tags" Target="../tags/tag231.xml"/><Relationship Id="rId7" Type="http://schemas.openxmlformats.org/officeDocument/2006/relationships/tags" Target="../tags/tag217.xml"/><Relationship Id="rId12" Type="http://schemas.openxmlformats.org/officeDocument/2006/relationships/tags" Target="../tags/tag222.xml"/><Relationship Id="rId17" Type="http://schemas.openxmlformats.org/officeDocument/2006/relationships/tags" Target="../tags/tag227.xml"/><Relationship Id="rId25" Type="http://schemas.openxmlformats.org/officeDocument/2006/relationships/tags" Target="../tags/tag235.xml"/><Relationship Id="rId2" Type="http://schemas.openxmlformats.org/officeDocument/2006/relationships/tags" Target="../tags/tag212.xml"/><Relationship Id="rId16" Type="http://schemas.openxmlformats.org/officeDocument/2006/relationships/tags" Target="../tags/tag226.xml"/><Relationship Id="rId20" Type="http://schemas.openxmlformats.org/officeDocument/2006/relationships/tags" Target="../tags/tag230.xml"/><Relationship Id="rId29" Type="http://schemas.openxmlformats.org/officeDocument/2006/relationships/tags" Target="../tags/tag239.xml"/><Relationship Id="rId1" Type="http://schemas.openxmlformats.org/officeDocument/2006/relationships/tags" Target="../tags/tag211.xml"/><Relationship Id="rId6" Type="http://schemas.openxmlformats.org/officeDocument/2006/relationships/tags" Target="../tags/tag216.xml"/><Relationship Id="rId11" Type="http://schemas.openxmlformats.org/officeDocument/2006/relationships/tags" Target="../tags/tag221.xml"/><Relationship Id="rId24" Type="http://schemas.openxmlformats.org/officeDocument/2006/relationships/tags" Target="../tags/tag234.xml"/><Relationship Id="rId5" Type="http://schemas.openxmlformats.org/officeDocument/2006/relationships/tags" Target="../tags/tag215.xml"/><Relationship Id="rId15" Type="http://schemas.openxmlformats.org/officeDocument/2006/relationships/tags" Target="../tags/tag225.xml"/><Relationship Id="rId23" Type="http://schemas.openxmlformats.org/officeDocument/2006/relationships/tags" Target="../tags/tag233.xml"/><Relationship Id="rId28" Type="http://schemas.openxmlformats.org/officeDocument/2006/relationships/tags" Target="../tags/tag238.xml"/><Relationship Id="rId10" Type="http://schemas.openxmlformats.org/officeDocument/2006/relationships/tags" Target="../tags/tag220.xml"/><Relationship Id="rId19" Type="http://schemas.openxmlformats.org/officeDocument/2006/relationships/tags" Target="../tags/tag229.xml"/><Relationship Id="rId31" Type="http://schemas.openxmlformats.org/officeDocument/2006/relationships/notesSlide" Target="../notesSlides/notesSlide12.xml"/><Relationship Id="rId4" Type="http://schemas.openxmlformats.org/officeDocument/2006/relationships/tags" Target="../tags/tag214.xml"/><Relationship Id="rId9" Type="http://schemas.openxmlformats.org/officeDocument/2006/relationships/tags" Target="../tags/tag219.xml"/><Relationship Id="rId14" Type="http://schemas.openxmlformats.org/officeDocument/2006/relationships/tags" Target="../tags/tag224.xml"/><Relationship Id="rId22" Type="http://schemas.openxmlformats.org/officeDocument/2006/relationships/tags" Target="../tags/tag232.xml"/><Relationship Id="rId27" Type="http://schemas.openxmlformats.org/officeDocument/2006/relationships/tags" Target="../tags/tag237.xml"/><Relationship Id="rId30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tags" Target="../tags/tag252.xml"/><Relationship Id="rId18" Type="http://schemas.openxmlformats.org/officeDocument/2006/relationships/tags" Target="../tags/tag257.xml"/><Relationship Id="rId26" Type="http://schemas.openxmlformats.org/officeDocument/2006/relationships/slideLayout" Target="../slideLayouts/slideLayout5.xml"/><Relationship Id="rId39" Type="http://schemas.openxmlformats.org/officeDocument/2006/relationships/image" Target="../media/image117.png"/><Relationship Id="rId21" Type="http://schemas.openxmlformats.org/officeDocument/2006/relationships/tags" Target="../tags/tag260.xml"/><Relationship Id="rId34" Type="http://schemas.openxmlformats.org/officeDocument/2006/relationships/image" Target="../media/image112.svg"/><Relationship Id="rId7" Type="http://schemas.openxmlformats.org/officeDocument/2006/relationships/tags" Target="../tags/tag246.xml"/><Relationship Id="rId12" Type="http://schemas.openxmlformats.org/officeDocument/2006/relationships/tags" Target="../tags/tag251.xml"/><Relationship Id="rId17" Type="http://schemas.openxmlformats.org/officeDocument/2006/relationships/tags" Target="../tags/tag256.xml"/><Relationship Id="rId25" Type="http://schemas.openxmlformats.org/officeDocument/2006/relationships/tags" Target="../tags/tag264.xml"/><Relationship Id="rId33" Type="http://schemas.openxmlformats.org/officeDocument/2006/relationships/image" Target="../media/image111.png"/><Relationship Id="rId38" Type="http://schemas.openxmlformats.org/officeDocument/2006/relationships/image" Target="../media/image116.svg"/><Relationship Id="rId2" Type="http://schemas.openxmlformats.org/officeDocument/2006/relationships/tags" Target="../tags/tag241.xml"/><Relationship Id="rId16" Type="http://schemas.openxmlformats.org/officeDocument/2006/relationships/tags" Target="../tags/tag255.xml"/><Relationship Id="rId20" Type="http://schemas.openxmlformats.org/officeDocument/2006/relationships/tags" Target="../tags/tag259.xml"/><Relationship Id="rId29" Type="http://schemas.openxmlformats.org/officeDocument/2006/relationships/image" Target="../media/image107.png"/><Relationship Id="rId1" Type="http://schemas.openxmlformats.org/officeDocument/2006/relationships/tags" Target="../tags/tag240.xml"/><Relationship Id="rId6" Type="http://schemas.openxmlformats.org/officeDocument/2006/relationships/tags" Target="../tags/tag245.xml"/><Relationship Id="rId11" Type="http://schemas.openxmlformats.org/officeDocument/2006/relationships/tags" Target="../tags/tag250.xml"/><Relationship Id="rId24" Type="http://schemas.openxmlformats.org/officeDocument/2006/relationships/tags" Target="../tags/tag263.xml"/><Relationship Id="rId32" Type="http://schemas.openxmlformats.org/officeDocument/2006/relationships/image" Target="../media/image110.svg"/><Relationship Id="rId37" Type="http://schemas.openxmlformats.org/officeDocument/2006/relationships/image" Target="../media/image115.png"/><Relationship Id="rId40" Type="http://schemas.openxmlformats.org/officeDocument/2006/relationships/image" Target="../media/image118.svg"/><Relationship Id="rId5" Type="http://schemas.openxmlformats.org/officeDocument/2006/relationships/tags" Target="../tags/tag244.xml"/><Relationship Id="rId15" Type="http://schemas.openxmlformats.org/officeDocument/2006/relationships/tags" Target="../tags/tag254.xml"/><Relationship Id="rId23" Type="http://schemas.openxmlformats.org/officeDocument/2006/relationships/tags" Target="../tags/tag262.xml"/><Relationship Id="rId28" Type="http://schemas.openxmlformats.org/officeDocument/2006/relationships/image" Target="../media/image106.png"/><Relationship Id="rId36" Type="http://schemas.openxmlformats.org/officeDocument/2006/relationships/image" Target="../media/image114.svg"/><Relationship Id="rId10" Type="http://schemas.openxmlformats.org/officeDocument/2006/relationships/tags" Target="../tags/tag249.xml"/><Relationship Id="rId19" Type="http://schemas.openxmlformats.org/officeDocument/2006/relationships/tags" Target="../tags/tag258.xml"/><Relationship Id="rId31" Type="http://schemas.openxmlformats.org/officeDocument/2006/relationships/image" Target="../media/image109.png"/><Relationship Id="rId4" Type="http://schemas.openxmlformats.org/officeDocument/2006/relationships/tags" Target="../tags/tag243.xml"/><Relationship Id="rId9" Type="http://schemas.openxmlformats.org/officeDocument/2006/relationships/tags" Target="../tags/tag248.xml"/><Relationship Id="rId14" Type="http://schemas.openxmlformats.org/officeDocument/2006/relationships/tags" Target="../tags/tag253.xml"/><Relationship Id="rId22" Type="http://schemas.openxmlformats.org/officeDocument/2006/relationships/tags" Target="../tags/tag261.xml"/><Relationship Id="rId27" Type="http://schemas.openxmlformats.org/officeDocument/2006/relationships/notesSlide" Target="../notesSlides/notesSlide13.xml"/><Relationship Id="rId30" Type="http://schemas.openxmlformats.org/officeDocument/2006/relationships/image" Target="../media/image108.svg"/><Relationship Id="rId35" Type="http://schemas.openxmlformats.org/officeDocument/2006/relationships/image" Target="../media/image113.png"/><Relationship Id="rId8" Type="http://schemas.openxmlformats.org/officeDocument/2006/relationships/tags" Target="../tags/tag247.xml"/><Relationship Id="rId3" Type="http://schemas.openxmlformats.org/officeDocument/2006/relationships/tags" Target="../tags/tag24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272.xml"/><Relationship Id="rId13" Type="http://schemas.openxmlformats.org/officeDocument/2006/relationships/slideLayout" Target="../slideLayouts/slideLayout5.xml"/><Relationship Id="rId3" Type="http://schemas.openxmlformats.org/officeDocument/2006/relationships/tags" Target="../tags/tag267.xml"/><Relationship Id="rId7" Type="http://schemas.openxmlformats.org/officeDocument/2006/relationships/tags" Target="../tags/tag271.xml"/><Relationship Id="rId12" Type="http://schemas.openxmlformats.org/officeDocument/2006/relationships/tags" Target="../tags/tag276.xml"/><Relationship Id="rId2" Type="http://schemas.openxmlformats.org/officeDocument/2006/relationships/tags" Target="../tags/tag266.xml"/><Relationship Id="rId1" Type="http://schemas.openxmlformats.org/officeDocument/2006/relationships/tags" Target="../tags/tag265.xml"/><Relationship Id="rId6" Type="http://schemas.openxmlformats.org/officeDocument/2006/relationships/tags" Target="../tags/tag270.xml"/><Relationship Id="rId11" Type="http://schemas.openxmlformats.org/officeDocument/2006/relationships/tags" Target="../tags/tag275.xml"/><Relationship Id="rId5" Type="http://schemas.openxmlformats.org/officeDocument/2006/relationships/tags" Target="../tags/tag269.xml"/><Relationship Id="rId10" Type="http://schemas.openxmlformats.org/officeDocument/2006/relationships/tags" Target="../tags/tag274.xml"/><Relationship Id="rId4" Type="http://schemas.openxmlformats.org/officeDocument/2006/relationships/tags" Target="../tags/tag268.xml"/><Relationship Id="rId9" Type="http://schemas.openxmlformats.org/officeDocument/2006/relationships/tags" Target="../tags/tag273.xml"/><Relationship Id="rId14" Type="http://schemas.openxmlformats.org/officeDocument/2006/relationships/image" Target="../media/image11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13" Type="http://schemas.openxmlformats.org/officeDocument/2006/relationships/image" Target="../media/image126.svg"/><Relationship Id="rId3" Type="http://schemas.openxmlformats.org/officeDocument/2006/relationships/tags" Target="../tags/tag279.xml"/><Relationship Id="rId7" Type="http://schemas.openxmlformats.org/officeDocument/2006/relationships/image" Target="../media/image120.png"/><Relationship Id="rId12" Type="http://schemas.openxmlformats.org/officeDocument/2006/relationships/image" Target="../media/image125.png"/><Relationship Id="rId17" Type="http://schemas.openxmlformats.org/officeDocument/2006/relationships/image" Target="../media/image130.svg"/><Relationship Id="rId2" Type="http://schemas.openxmlformats.org/officeDocument/2006/relationships/tags" Target="../tags/tag278.xml"/><Relationship Id="rId16" Type="http://schemas.openxmlformats.org/officeDocument/2006/relationships/image" Target="../media/image129.png"/><Relationship Id="rId1" Type="http://schemas.openxmlformats.org/officeDocument/2006/relationships/tags" Target="../tags/tag277.xml"/><Relationship Id="rId6" Type="http://schemas.openxmlformats.org/officeDocument/2006/relationships/hyperlink" Target="https://capsaintlaurent.com/" TargetMode="External"/><Relationship Id="rId11" Type="http://schemas.openxmlformats.org/officeDocument/2006/relationships/image" Target="../media/image124.svg"/><Relationship Id="rId5" Type="http://schemas.openxmlformats.org/officeDocument/2006/relationships/notesSlide" Target="../notesSlides/notesSlide14.xml"/><Relationship Id="rId15" Type="http://schemas.openxmlformats.org/officeDocument/2006/relationships/image" Target="../media/image128.svg"/><Relationship Id="rId10" Type="http://schemas.openxmlformats.org/officeDocument/2006/relationships/image" Target="../media/image123.png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122.svg"/><Relationship Id="rId14" Type="http://schemas.openxmlformats.org/officeDocument/2006/relationships/image" Target="../media/image1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notesSlide" Target="../notesSlides/notesSlide3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slideLayout" Target="../slideLayouts/slideLayout5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20.xml"/><Relationship Id="rId13" Type="http://schemas.openxmlformats.org/officeDocument/2006/relationships/tags" Target="../tags/tag25.xml"/><Relationship Id="rId18" Type="http://schemas.openxmlformats.org/officeDocument/2006/relationships/image" Target="../media/image9.svg"/><Relationship Id="rId26" Type="http://schemas.openxmlformats.org/officeDocument/2006/relationships/image" Target="../media/image17.png"/><Relationship Id="rId3" Type="http://schemas.openxmlformats.org/officeDocument/2006/relationships/tags" Target="../tags/tag15.xml"/><Relationship Id="rId21" Type="http://schemas.openxmlformats.org/officeDocument/2006/relationships/image" Target="../media/image12.svg"/><Relationship Id="rId7" Type="http://schemas.openxmlformats.org/officeDocument/2006/relationships/tags" Target="../tags/tag19.xml"/><Relationship Id="rId12" Type="http://schemas.openxmlformats.org/officeDocument/2006/relationships/tags" Target="../tags/tag24.xml"/><Relationship Id="rId17" Type="http://schemas.openxmlformats.org/officeDocument/2006/relationships/image" Target="../media/image8.png"/><Relationship Id="rId25" Type="http://schemas.openxmlformats.org/officeDocument/2006/relationships/image" Target="../media/image16.svg"/><Relationship Id="rId2" Type="http://schemas.openxmlformats.org/officeDocument/2006/relationships/tags" Target="../tags/tag14.xml"/><Relationship Id="rId16" Type="http://schemas.openxmlformats.org/officeDocument/2006/relationships/notesSlide" Target="../notesSlides/notesSlide4.xml"/><Relationship Id="rId20" Type="http://schemas.openxmlformats.org/officeDocument/2006/relationships/image" Target="../media/image11.png"/><Relationship Id="rId1" Type="http://schemas.openxmlformats.org/officeDocument/2006/relationships/tags" Target="../tags/tag13.xml"/><Relationship Id="rId6" Type="http://schemas.openxmlformats.org/officeDocument/2006/relationships/tags" Target="../tags/tag18.xml"/><Relationship Id="rId11" Type="http://schemas.openxmlformats.org/officeDocument/2006/relationships/tags" Target="../tags/tag23.xml"/><Relationship Id="rId24" Type="http://schemas.openxmlformats.org/officeDocument/2006/relationships/image" Target="../media/image15.png"/><Relationship Id="rId5" Type="http://schemas.openxmlformats.org/officeDocument/2006/relationships/tags" Target="../tags/tag17.xml"/><Relationship Id="rId15" Type="http://schemas.openxmlformats.org/officeDocument/2006/relationships/slideLayout" Target="../slideLayouts/slideLayout5.xml"/><Relationship Id="rId23" Type="http://schemas.openxmlformats.org/officeDocument/2006/relationships/image" Target="../media/image14.svg"/><Relationship Id="rId10" Type="http://schemas.openxmlformats.org/officeDocument/2006/relationships/tags" Target="../tags/tag22.xml"/><Relationship Id="rId19" Type="http://schemas.openxmlformats.org/officeDocument/2006/relationships/image" Target="../media/image10.png"/><Relationship Id="rId4" Type="http://schemas.openxmlformats.org/officeDocument/2006/relationships/tags" Target="../tags/tag16.xml"/><Relationship Id="rId9" Type="http://schemas.openxmlformats.org/officeDocument/2006/relationships/tags" Target="../tags/tag21.xml"/><Relationship Id="rId14" Type="http://schemas.openxmlformats.org/officeDocument/2006/relationships/tags" Target="../tags/tag26.xml"/><Relationship Id="rId22" Type="http://schemas.openxmlformats.org/officeDocument/2006/relationships/image" Target="../media/image13.png"/><Relationship Id="rId27" Type="http://schemas.openxmlformats.org/officeDocument/2006/relationships/image" Target="../media/image18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image" Target="../media/image19.png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notesSlide" Target="../notesSlides/notesSlide5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31.xml"/><Relationship Id="rId10" Type="http://schemas.openxmlformats.org/officeDocument/2006/relationships/tags" Target="../tags/tag36.xml"/><Relationship Id="rId4" Type="http://schemas.openxmlformats.org/officeDocument/2006/relationships/tags" Target="../tags/tag30.xml"/><Relationship Id="rId9" Type="http://schemas.openxmlformats.org/officeDocument/2006/relationships/tags" Target="../tags/tag35.xml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tags" Target="../tags/tag62.xml"/><Relationship Id="rId21" Type="http://schemas.openxmlformats.org/officeDocument/2006/relationships/tags" Target="../tags/tag57.xml"/><Relationship Id="rId42" Type="http://schemas.openxmlformats.org/officeDocument/2006/relationships/tags" Target="../tags/tag78.xml"/><Relationship Id="rId47" Type="http://schemas.openxmlformats.org/officeDocument/2006/relationships/tags" Target="../tags/tag83.xml"/><Relationship Id="rId63" Type="http://schemas.openxmlformats.org/officeDocument/2006/relationships/tags" Target="../tags/tag99.xml"/><Relationship Id="rId68" Type="http://schemas.openxmlformats.org/officeDocument/2006/relationships/tags" Target="../tags/tag104.xml"/><Relationship Id="rId16" Type="http://schemas.openxmlformats.org/officeDocument/2006/relationships/tags" Target="../tags/tag52.xml"/><Relationship Id="rId11" Type="http://schemas.openxmlformats.org/officeDocument/2006/relationships/tags" Target="../tags/tag47.xml"/><Relationship Id="rId24" Type="http://schemas.openxmlformats.org/officeDocument/2006/relationships/tags" Target="../tags/tag60.xml"/><Relationship Id="rId32" Type="http://schemas.openxmlformats.org/officeDocument/2006/relationships/tags" Target="../tags/tag68.xml"/><Relationship Id="rId37" Type="http://schemas.openxmlformats.org/officeDocument/2006/relationships/tags" Target="../tags/tag73.xml"/><Relationship Id="rId40" Type="http://schemas.openxmlformats.org/officeDocument/2006/relationships/tags" Target="../tags/tag76.xml"/><Relationship Id="rId45" Type="http://schemas.openxmlformats.org/officeDocument/2006/relationships/tags" Target="../tags/tag81.xml"/><Relationship Id="rId53" Type="http://schemas.openxmlformats.org/officeDocument/2006/relationships/tags" Target="../tags/tag89.xml"/><Relationship Id="rId58" Type="http://schemas.openxmlformats.org/officeDocument/2006/relationships/tags" Target="../tags/tag94.xml"/><Relationship Id="rId66" Type="http://schemas.openxmlformats.org/officeDocument/2006/relationships/tags" Target="../tags/tag102.xml"/><Relationship Id="rId74" Type="http://schemas.openxmlformats.org/officeDocument/2006/relationships/image" Target="../media/image22.png"/><Relationship Id="rId5" Type="http://schemas.openxmlformats.org/officeDocument/2006/relationships/tags" Target="../tags/tag41.xml"/><Relationship Id="rId61" Type="http://schemas.openxmlformats.org/officeDocument/2006/relationships/tags" Target="../tags/tag97.xml"/><Relationship Id="rId19" Type="http://schemas.openxmlformats.org/officeDocument/2006/relationships/tags" Target="../tags/tag55.xml"/><Relationship Id="rId14" Type="http://schemas.openxmlformats.org/officeDocument/2006/relationships/tags" Target="../tags/tag50.xml"/><Relationship Id="rId22" Type="http://schemas.openxmlformats.org/officeDocument/2006/relationships/tags" Target="../tags/tag58.xml"/><Relationship Id="rId27" Type="http://schemas.openxmlformats.org/officeDocument/2006/relationships/tags" Target="../tags/tag63.xml"/><Relationship Id="rId30" Type="http://schemas.openxmlformats.org/officeDocument/2006/relationships/tags" Target="../tags/tag66.xml"/><Relationship Id="rId35" Type="http://schemas.openxmlformats.org/officeDocument/2006/relationships/tags" Target="../tags/tag71.xml"/><Relationship Id="rId43" Type="http://schemas.openxmlformats.org/officeDocument/2006/relationships/tags" Target="../tags/tag79.xml"/><Relationship Id="rId48" Type="http://schemas.openxmlformats.org/officeDocument/2006/relationships/tags" Target="../tags/tag84.xml"/><Relationship Id="rId56" Type="http://schemas.openxmlformats.org/officeDocument/2006/relationships/tags" Target="../tags/tag92.xml"/><Relationship Id="rId64" Type="http://schemas.openxmlformats.org/officeDocument/2006/relationships/tags" Target="../tags/tag100.xml"/><Relationship Id="rId69" Type="http://schemas.openxmlformats.org/officeDocument/2006/relationships/tags" Target="../tags/tag105.xml"/><Relationship Id="rId77" Type="http://schemas.openxmlformats.org/officeDocument/2006/relationships/image" Target="../media/image25.svg"/><Relationship Id="rId8" Type="http://schemas.openxmlformats.org/officeDocument/2006/relationships/tags" Target="../tags/tag44.xml"/><Relationship Id="rId51" Type="http://schemas.openxmlformats.org/officeDocument/2006/relationships/tags" Target="../tags/tag87.xml"/><Relationship Id="rId72" Type="http://schemas.openxmlformats.org/officeDocument/2006/relationships/image" Target="../media/image20.png"/><Relationship Id="rId3" Type="http://schemas.openxmlformats.org/officeDocument/2006/relationships/tags" Target="../tags/tag39.xml"/><Relationship Id="rId12" Type="http://schemas.openxmlformats.org/officeDocument/2006/relationships/tags" Target="../tags/tag48.xml"/><Relationship Id="rId17" Type="http://schemas.openxmlformats.org/officeDocument/2006/relationships/tags" Target="../tags/tag53.xml"/><Relationship Id="rId25" Type="http://schemas.openxmlformats.org/officeDocument/2006/relationships/tags" Target="../tags/tag61.xml"/><Relationship Id="rId33" Type="http://schemas.openxmlformats.org/officeDocument/2006/relationships/tags" Target="../tags/tag69.xml"/><Relationship Id="rId38" Type="http://schemas.openxmlformats.org/officeDocument/2006/relationships/tags" Target="../tags/tag74.xml"/><Relationship Id="rId46" Type="http://schemas.openxmlformats.org/officeDocument/2006/relationships/tags" Target="../tags/tag82.xml"/><Relationship Id="rId59" Type="http://schemas.openxmlformats.org/officeDocument/2006/relationships/tags" Target="../tags/tag95.xml"/><Relationship Id="rId67" Type="http://schemas.openxmlformats.org/officeDocument/2006/relationships/tags" Target="../tags/tag103.xml"/><Relationship Id="rId20" Type="http://schemas.openxmlformats.org/officeDocument/2006/relationships/tags" Target="../tags/tag56.xml"/><Relationship Id="rId41" Type="http://schemas.openxmlformats.org/officeDocument/2006/relationships/tags" Target="../tags/tag77.xml"/><Relationship Id="rId54" Type="http://schemas.openxmlformats.org/officeDocument/2006/relationships/tags" Target="../tags/tag90.xml"/><Relationship Id="rId62" Type="http://schemas.openxmlformats.org/officeDocument/2006/relationships/tags" Target="../tags/tag98.xml"/><Relationship Id="rId70" Type="http://schemas.openxmlformats.org/officeDocument/2006/relationships/slideLayout" Target="../slideLayouts/slideLayout7.xml"/><Relationship Id="rId75" Type="http://schemas.openxmlformats.org/officeDocument/2006/relationships/image" Target="../media/image23.svg"/><Relationship Id="rId1" Type="http://schemas.openxmlformats.org/officeDocument/2006/relationships/tags" Target="../tags/tag37.xml"/><Relationship Id="rId6" Type="http://schemas.openxmlformats.org/officeDocument/2006/relationships/tags" Target="../tags/tag42.xml"/><Relationship Id="rId15" Type="http://schemas.openxmlformats.org/officeDocument/2006/relationships/tags" Target="../tags/tag51.xml"/><Relationship Id="rId23" Type="http://schemas.openxmlformats.org/officeDocument/2006/relationships/tags" Target="../tags/tag59.xml"/><Relationship Id="rId28" Type="http://schemas.openxmlformats.org/officeDocument/2006/relationships/tags" Target="../tags/tag64.xml"/><Relationship Id="rId36" Type="http://schemas.openxmlformats.org/officeDocument/2006/relationships/tags" Target="../tags/tag72.xml"/><Relationship Id="rId49" Type="http://schemas.openxmlformats.org/officeDocument/2006/relationships/tags" Target="../tags/tag85.xml"/><Relationship Id="rId57" Type="http://schemas.openxmlformats.org/officeDocument/2006/relationships/tags" Target="../tags/tag93.xml"/><Relationship Id="rId10" Type="http://schemas.openxmlformats.org/officeDocument/2006/relationships/tags" Target="../tags/tag46.xml"/><Relationship Id="rId31" Type="http://schemas.openxmlformats.org/officeDocument/2006/relationships/tags" Target="../tags/tag67.xml"/><Relationship Id="rId44" Type="http://schemas.openxmlformats.org/officeDocument/2006/relationships/tags" Target="../tags/tag80.xml"/><Relationship Id="rId52" Type="http://schemas.openxmlformats.org/officeDocument/2006/relationships/tags" Target="../tags/tag88.xml"/><Relationship Id="rId60" Type="http://schemas.openxmlformats.org/officeDocument/2006/relationships/tags" Target="../tags/tag96.xml"/><Relationship Id="rId65" Type="http://schemas.openxmlformats.org/officeDocument/2006/relationships/tags" Target="../tags/tag101.xml"/><Relationship Id="rId73" Type="http://schemas.openxmlformats.org/officeDocument/2006/relationships/image" Target="../media/image21.svg"/><Relationship Id="rId78" Type="http://schemas.openxmlformats.org/officeDocument/2006/relationships/image" Target="../media/image26.png"/><Relationship Id="rId4" Type="http://schemas.openxmlformats.org/officeDocument/2006/relationships/tags" Target="../tags/tag40.xml"/><Relationship Id="rId9" Type="http://schemas.openxmlformats.org/officeDocument/2006/relationships/tags" Target="../tags/tag45.xml"/><Relationship Id="rId13" Type="http://schemas.openxmlformats.org/officeDocument/2006/relationships/tags" Target="../tags/tag49.xml"/><Relationship Id="rId18" Type="http://schemas.openxmlformats.org/officeDocument/2006/relationships/tags" Target="../tags/tag54.xml"/><Relationship Id="rId39" Type="http://schemas.openxmlformats.org/officeDocument/2006/relationships/tags" Target="../tags/tag75.xml"/><Relationship Id="rId34" Type="http://schemas.openxmlformats.org/officeDocument/2006/relationships/tags" Target="../tags/tag70.xml"/><Relationship Id="rId50" Type="http://schemas.openxmlformats.org/officeDocument/2006/relationships/tags" Target="../tags/tag86.xml"/><Relationship Id="rId55" Type="http://schemas.openxmlformats.org/officeDocument/2006/relationships/tags" Target="../tags/tag91.xml"/><Relationship Id="rId76" Type="http://schemas.openxmlformats.org/officeDocument/2006/relationships/image" Target="../media/image24.png"/><Relationship Id="rId7" Type="http://schemas.openxmlformats.org/officeDocument/2006/relationships/tags" Target="../tags/tag43.xml"/><Relationship Id="rId71" Type="http://schemas.openxmlformats.org/officeDocument/2006/relationships/notesSlide" Target="../notesSlides/notesSlide6.xml"/><Relationship Id="rId2" Type="http://schemas.openxmlformats.org/officeDocument/2006/relationships/tags" Target="../tags/tag38.xml"/><Relationship Id="rId29" Type="http://schemas.openxmlformats.org/officeDocument/2006/relationships/tags" Target="../tags/tag6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113.xml"/><Relationship Id="rId13" Type="http://schemas.openxmlformats.org/officeDocument/2006/relationships/image" Target="../media/image28.svg"/><Relationship Id="rId3" Type="http://schemas.openxmlformats.org/officeDocument/2006/relationships/tags" Target="../tags/tag108.xml"/><Relationship Id="rId7" Type="http://schemas.openxmlformats.org/officeDocument/2006/relationships/tags" Target="../tags/tag112.xml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" Type="http://schemas.openxmlformats.org/officeDocument/2006/relationships/tags" Target="../tags/tag107.xml"/><Relationship Id="rId16" Type="http://schemas.openxmlformats.org/officeDocument/2006/relationships/image" Target="../media/image31.png"/><Relationship Id="rId1" Type="http://schemas.openxmlformats.org/officeDocument/2006/relationships/tags" Target="../tags/tag106.xml"/><Relationship Id="rId6" Type="http://schemas.openxmlformats.org/officeDocument/2006/relationships/tags" Target="../tags/tag111.xml"/><Relationship Id="rId11" Type="http://schemas.openxmlformats.org/officeDocument/2006/relationships/notesSlide" Target="../notesSlides/notesSlide7.xml"/><Relationship Id="rId5" Type="http://schemas.openxmlformats.org/officeDocument/2006/relationships/tags" Target="../tags/tag110.xml"/><Relationship Id="rId15" Type="http://schemas.openxmlformats.org/officeDocument/2006/relationships/image" Target="../media/image30.svg"/><Relationship Id="rId10" Type="http://schemas.openxmlformats.org/officeDocument/2006/relationships/slideLayout" Target="../slideLayouts/slideLayout5.xml"/><Relationship Id="rId4" Type="http://schemas.openxmlformats.org/officeDocument/2006/relationships/tags" Target="../tags/tag109.xml"/><Relationship Id="rId9" Type="http://schemas.openxmlformats.org/officeDocument/2006/relationships/tags" Target="../tags/tag114.xml"/><Relationship Id="rId1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22.xml"/><Relationship Id="rId13" Type="http://schemas.openxmlformats.org/officeDocument/2006/relationships/slideLayout" Target="../slideLayouts/slideLayout5.xml"/><Relationship Id="rId18" Type="http://schemas.openxmlformats.org/officeDocument/2006/relationships/image" Target="../media/image36.svg"/><Relationship Id="rId3" Type="http://schemas.openxmlformats.org/officeDocument/2006/relationships/tags" Target="../tags/tag117.xml"/><Relationship Id="rId7" Type="http://schemas.openxmlformats.org/officeDocument/2006/relationships/tags" Target="../tags/tag121.xml"/><Relationship Id="rId12" Type="http://schemas.openxmlformats.org/officeDocument/2006/relationships/tags" Target="../tags/tag126.xml"/><Relationship Id="rId17" Type="http://schemas.openxmlformats.org/officeDocument/2006/relationships/image" Target="../media/image35.png"/><Relationship Id="rId2" Type="http://schemas.openxmlformats.org/officeDocument/2006/relationships/tags" Target="../tags/tag116.xml"/><Relationship Id="rId16" Type="http://schemas.openxmlformats.org/officeDocument/2006/relationships/image" Target="../media/image34.svg"/><Relationship Id="rId20" Type="http://schemas.openxmlformats.org/officeDocument/2006/relationships/image" Target="../media/image38.svg"/><Relationship Id="rId1" Type="http://schemas.openxmlformats.org/officeDocument/2006/relationships/tags" Target="../tags/tag115.xml"/><Relationship Id="rId6" Type="http://schemas.openxmlformats.org/officeDocument/2006/relationships/tags" Target="../tags/tag120.xml"/><Relationship Id="rId11" Type="http://schemas.openxmlformats.org/officeDocument/2006/relationships/tags" Target="../tags/tag125.xml"/><Relationship Id="rId5" Type="http://schemas.openxmlformats.org/officeDocument/2006/relationships/tags" Target="../tags/tag119.xml"/><Relationship Id="rId15" Type="http://schemas.openxmlformats.org/officeDocument/2006/relationships/image" Target="../media/image33.png"/><Relationship Id="rId10" Type="http://schemas.openxmlformats.org/officeDocument/2006/relationships/tags" Target="../tags/tag124.xml"/><Relationship Id="rId19" Type="http://schemas.openxmlformats.org/officeDocument/2006/relationships/image" Target="../media/image37.png"/><Relationship Id="rId4" Type="http://schemas.openxmlformats.org/officeDocument/2006/relationships/tags" Target="../tags/tag118.xml"/><Relationship Id="rId9" Type="http://schemas.openxmlformats.org/officeDocument/2006/relationships/tags" Target="../tags/tag123.xml"/><Relationship Id="rId1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80.png"/><Relationship Id="rId21" Type="http://schemas.openxmlformats.org/officeDocument/2006/relationships/tags" Target="../tags/tag147.xml"/><Relationship Id="rId42" Type="http://schemas.openxmlformats.org/officeDocument/2006/relationships/tags" Target="../tags/tag168.xml"/><Relationship Id="rId63" Type="http://schemas.openxmlformats.org/officeDocument/2006/relationships/tags" Target="../tags/tag189.xml"/><Relationship Id="rId84" Type="http://schemas.openxmlformats.org/officeDocument/2006/relationships/image" Target="../media/image47.png"/><Relationship Id="rId16" Type="http://schemas.openxmlformats.org/officeDocument/2006/relationships/tags" Target="../tags/tag142.xml"/><Relationship Id="rId107" Type="http://schemas.openxmlformats.org/officeDocument/2006/relationships/image" Target="../media/image70.png"/><Relationship Id="rId11" Type="http://schemas.openxmlformats.org/officeDocument/2006/relationships/tags" Target="../tags/tag137.xml"/><Relationship Id="rId32" Type="http://schemas.openxmlformats.org/officeDocument/2006/relationships/tags" Target="../tags/tag158.xml"/><Relationship Id="rId37" Type="http://schemas.openxmlformats.org/officeDocument/2006/relationships/tags" Target="../tags/tag163.xml"/><Relationship Id="rId53" Type="http://schemas.openxmlformats.org/officeDocument/2006/relationships/tags" Target="../tags/tag179.xml"/><Relationship Id="rId58" Type="http://schemas.openxmlformats.org/officeDocument/2006/relationships/tags" Target="../tags/tag184.xml"/><Relationship Id="rId74" Type="http://schemas.openxmlformats.org/officeDocument/2006/relationships/slideLayout" Target="../slideLayouts/slideLayout5.xml"/><Relationship Id="rId79" Type="http://schemas.openxmlformats.org/officeDocument/2006/relationships/image" Target="../media/image42.png"/><Relationship Id="rId102" Type="http://schemas.openxmlformats.org/officeDocument/2006/relationships/image" Target="../media/image65.png"/><Relationship Id="rId123" Type="http://schemas.openxmlformats.org/officeDocument/2006/relationships/image" Target="../media/image86.png"/><Relationship Id="rId128" Type="http://schemas.openxmlformats.org/officeDocument/2006/relationships/image" Target="../media/image91.png"/><Relationship Id="rId5" Type="http://schemas.openxmlformats.org/officeDocument/2006/relationships/tags" Target="../tags/tag131.xml"/><Relationship Id="rId90" Type="http://schemas.openxmlformats.org/officeDocument/2006/relationships/image" Target="../media/image53.png"/><Relationship Id="rId95" Type="http://schemas.openxmlformats.org/officeDocument/2006/relationships/image" Target="../media/image58.png"/><Relationship Id="rId22" Type="http://schemas.openxmlformats.org/officeDocument/2006/relationships/tags" Target="../tags/tag148.xml"/><Relationship Id="rId27" Type="http://schemas.openxmlformats.org/officeDocument/2006/relationships/tags" Target="../tags/tag153.xml"/><Relationship Id="rId43" Type="http://schemas.openxmlformats.org/officeDocument/2006/relationships/tags" Target="../tags/tag169.xml"/><Relationship Id="rId48" Type="http://schemas.openxmlformats.org/officeDocument/2006/relationships/tags" Target="../tags/tag174.xml"/><Relationship Id="rId64" Type="http://schemas.openxmlformats.org/officeDocument/2006/relationships/tags" Target="../tags/tag190.xml"/><Relationship Id="rId69" Type="http://schemas.openxmlformats.org/officeDocument/2006/relationships/tags" Target="../tags/tag195.xml"/><Relationship Id="rId113" Type="http://schemas.openxmlformats.org/officeDocument/2006/relationships/image" Target="../media/image76.png"/><Relationship Id="rId118" Type="http://schemas.openxmlformats.org/officeDocument/2006/relationships/image" Target="../media/image81.jpeg"/><Relationship Id="rId134" Type="http://schemas.openxmlformats.org/officeDocument/2006/relationships/image" Target="../media/image97.jpeg"/><Relationship Id="rId80" Type="http://schemas.openxmlformats.org/officeDocument/2006/relationships/image" Target="../media/image43.png"/><Relationship Id="rId85" Type="http://schemas.openxmlformats.org/officeDocument/2006/relationships/image" Target="../media/image48.png"/><Relationship Id="rId12" Type="http://schemas.openxmlformats.org/officeDocument/2006/relationships/tags" Target="../tags/tag138.xml"/><Relationship Id="rId17" Type="http://schemas.openxmlformats.org/officeDocument/2006/relationships/tags" Target="../tags/tag143.xml"/><Relationship Id="rId33" Type="http://schemas.openxmlformats.org/officeDocument/2006/relationships/tags" Target="../tags/tag159.xml"/><Relationship Id="rId38" Type="http://schemas.openxmlformats.org/officeDocument/2006/relationships/tags" Target="../tags/tag164.xml"/><Relationship Id="rId59" Type="http://schemas.openxmlformats.org/officeDocument/2006/relationships/tags" Target="../tags/tag185.xml"/><Relationship Id="rId103" Type="http://schemas.openxmlformats.org/officeDocument/2006/relationships/image" Target="../media/image66.png"/><Relationship Id="rId108" Type="http://schemas.openxmlformats.org/officeDocument/2006/relationships/image" Target="../media/image71.png"/><Relationship Id="rId124" Type="http://schemas.openxmlformats.org/officeDocument/2006/relationships/image" Target="../media/image87.svg"/><Relationship Id="rId129" Type="http://schemas.openxmlformats.org/officeDocument/2006/relationships/image" Target="../media/image92.png"/><Relationship Id="rId54" Type="http://schemas.openxmlformats.org/officeDocument/2006/relationships/tags" Target="../tags/tag180.xml"/><Relationship Id="rId70" Type="http://schemas.openxmlformats.org/officeDocument/2006/relationships/tags" Target="../tags/tag196.xml"/><Relationship Id="rId75" Type="http://schemas.openxmlformats.org/officeDocument/2006/relationships/notesSlide" Target="../notesSlides/notesSlide9.xml"/><Relationship Id="rId91" Type="http://schemas.openxmlformats.org/officeDocument/2006/relationships/image" Target="../media/image54.png"/><Relationship Id="rId96" Type="http://schemas.openxmlformats.org/officeDocument/2006/relationships/image" Target="../media/image59.png"/><Relationship Id="rId1" Type="http://schemas.openxmlformats.org/officeDocument/2006/relationships/tags" Target="../tags/tag127.xml"/><Relationship Id="rId6" Type="http://schemas.openxmlformats.org/officeDocument/2006/relationships/tags" Target="../tags/tag132.xml"/><Relationship Id="rId23" Type="http://schemas.openxmlformats.org/officeDocument/2006/relationships/tags" Target="../tags/tag149.xml"/><Relationship Id="rId28" Type="http://schemas.openxmlformats.org/officeDocument/2006/relationships/tags" Target="../tags/tag154.xml"/><Relationship Id="rId49" Type="http://schemas.openxmlformats.org/officeDocument/2006/relationships/tags" Target="../tags/tag175.xml"/><Relationship Id="rId114" Type="http://schemas.openxmlformats.org/officeDocument/2006/relationships/image" Target="../media/image77.png"/><Relationship Id="rId119" Type="http://schemas.openxmlformats.org/officeDocument/2006/relationships/image" Target="../media/image82.jpeg"/><Relationship Id="rId44" Type="http://schemas.openxmlformats.org/officeDocument/2006/relationships/tags" Target="../tags/tag170.xml"/><Relationship Id="rId60" Type="http://schemas.openxmlformats.org/officeDocument/2006/relationships/tags" Target="../tags/tag186.xml"/><Relationship Id="rId65" Type="http://schemas.openxmlformats.org/officeDocument/2006/relationships/tags" Target="../tags/tag191.xml"/><Relationship Id="rId81" Type="http://schemas.openxmlformats.org/officeDocument/2006/relationships/image" Target="../media/image44.png"/><Relationship Id="rId86" Type="http://schemas.openxmlformats.org/officeDocument/2006/relationships/image" Target="../media/image49.png"/><Relationship Id="rId130" Type="http://schemas.openxmlformats.org/officeDocument/2006/relationships/image" Target="../media/image93.jpeg"/><Relationship Id="rId135" Type="http://schemas.openxmlformats.org/officeDocument/2006/relationships/image" Target="../media/image98.png"/><Relationship Id="rId13" Type="http://schemas.openxmlformats.org/officeDocument/2006/relationships/tags" Target="../tags/tag139.xml"/><Relationship Id="rId18" Type="http://schemas.openxmlformats.org/officeDocument/2006/relationships/tags" Target="../tags/tag144.xml"/><Relationship Id="rId39" Type="http://schemas.openxmlformats.org/officeDocument/2006/relationships/tags" Target="../tags/tag165.xml"/><Relationship Id="rId109" Type="http://schemas.openxmlformats.org/officeDocument/2006/relationships/image" Target="../media/image72.jpeg"/><Relationship Id="rId34" Type="http://schemas.openxmlformats.org/officeDocument/2006/relationships/tags" Target="../tags/tag160.xml"/><Relationship Id="rId50" Type="http://schemas.openxmlformats.org/officeDocument/2006/relationships/tags" Target="../tags/tag176.xml"/><Relationship Id="rId55" Type="http://schemas.openxmlformats.org/officeDocument/2006/relationships/tags" Target="../tags/tag181.xml"/><Relationship Id="rId76" Type="http://schemas.openxmlformats.org/officeDocument/2006/relationships/image" Target="../media/image39.png"/><Relationship Id="rId97" Type="http://schemas.openxmlformats.org/officeDocument/2006/relationships/image" Target="../media/image60.svg"/><Relationship Id="rId104" Type="http://schemas.openxmlformats.org/officeDocument/2006/relationships/image" Target="../media/image67.jpeg"/><Relationship Id="rId120" Type="http://schemas.openxmlformats.org/officeDocument/2006/relationships/image" Target="../media/image83.png"/><Relationship Id="rId125" Type="http://schemas.openxmlformats.org/officeDocument/2006/relationships/image" Target="../media/image88.jpeg"/><Relationship Id="rId7" Type="http://schemas.openxmlformats.org/officeDocument/2006/relationships/tags" Target="../tags/tag133.xml"/><Relationship Id="rId71" Type="http://schemas.openxmlformats.org/officeDocument/2006/relationships/tags" Target="../tags/tag197.xml"/><Relationship Id="rId92" Type="http://schemas.openxmlformats.org/officeDocument/2006/relationships/image" Target="../media/image55.png"/><Relationship Id="rId2" Type="http://schemas.openxmlformats.org/officeDocument/2006/relationships/tags" Target="../tags/tag128.xml"/><Relationship Id="rId29" Type="http://schemas.openxmlformats.org/officeDocument/2006/relationships/tags" Target="../tags/tag155.xml"/><Relationship Id="rId24" Type="http://schemas.openxmlformats.org/officeDocument/2006/relationships/tags" Target="../tags/tag150.xml"/><Relationship Id="rId40" Type="http://schemas.openxmlformats.org/officeDocument/2006/relationships/tags" Target="../tags/tag166.xml"/><Relationship Id="rId45" Type="http://schemas.openxmlformats.org/officeDocument/2006/relationships/tags" Target="../tags/tag171.xml"/><Relationship Id="rId66" Type="http://schemas.openxmlformats.org/officeDocument/2006/relationships/tags" Target="../tags/tag192.xml"/><Relationship Id="rId87" Type="http://schemas.openxmlformats.org/officeDocument/2006/relationships/image" Target="../media/image50.png"/><Relationship Id="rId110" Type="http://schemas.openxmlformats.org/officeDocument/2006/relationships/image" Target="../media/image73.png"/><Relationship Id="rId115" Type="http://schemas.openxmlformats.org/officeDocument/2006/relationships/image" Target="../media/image78.png"/><Relationship Id="rId131" Type="http://schemas.openxmlformats.org/officeDocument/2006/relationships/image" Target="../media/image94.png"/><Relationship Id="rId136" Type="http://schemas.openxmlformats.org/officeDocument/2006/relationships/image" Target="../media/image99.png"/><Relationship Id="rId61" Type="http://schemas.openxmlformats.org/officeDocument/2006/relationships/tags" Target="../tags/tag187.xml"/><Relationship Id="rId82" Type="http://schemas.openxmlformats.org/officeDocument/2006/relationships/image" Target="../media/image45.png"/><Relationship Id="rId19" Type="http://schemas.openxmlformats.org/officeDocument/2006/relationships/tags" Target="../tags/tag145.xml"/><Relationship Id="rId14" Type="http://schemas.openxmlformats.org/officeDocument/2006/relationships/tags" Target="../tags/tag140.xml"/><Relationship Id="rId30" Type="http://schemas.openxmlformats.org/officeDocument/2006/relationships/tags" Target="../tags/tag156.xml"/><Relationship Id="rId35" Type="http://schemas.openxmlformats.org/officeDocument/2006/relationships/tags" Target="../tags/tag161.xml"/><Relationship Id="rId56" Type="http://schemas.openxmlformats.org/officeDocument/2006/relationships/tags" Target="../tags/tag182.xml"/><Relationship Id="rId77" Type="http://schemas.openxmlformats.org/officeDocument/2006/relationships/image" Target="../media/image40.png"/><Relationship Id="rId100" Type="http://schemas.openxmlformats.org/officeDocument/2006/relationships/image" Target="../media/image63.jpeg"/><Relationship Id="rId105" Type="http://schemas.openxmlformats.org/officeDocument/2006/relationships/image" Target="../media/image68.png"/><Relationship Id="rId126" Type="http://schemas.openxmlformats.org/officeDocument/2006/relationships/image" Target="../media/image89.png"/><Relationship Id="rId8" Type="http://schemas.openxmlformats.org/officeDocument/2006/relationships/tags" Target="../tags/tag134.xml"/><Relationship Id="rId51" Type="http://schemas.openxmlformats.org/officeDocument/2006/relationships/tags" Target="../tags/tag177.xml"/><Relationship Id="rId72" Type="http://schemas.openxmlformats.org/officeDocument/2006/relationships/tags" Target="../tags/tag198.xml"/><Relationship Id="rId93" Type="http://schemas.openxmlformats.org/officeDocument/2006/relationships/image" Target="../media/image56.png"/><Relationship Id="rId98" Type="http://schemas.openxmlformats.org/officeDocument/2006/relationships/image" Target="../media/image61.png"/><Relationship Id="rId121" Type="http://schemas.openxmlformats.org/officeDocument/2006/relationships/image" Target="../media/image84.png"/><Relationship Id="rId3" Type="http://schemas.openxmlformats.org/officeDocument/2006/relationships/tags" Target="../tags/tag129.xml"/><Relationship Id="rId25" Type="http://schemas.openxmlformats.org/officeDocument/2006/relationships/tags" Target="../tags/tag151.xml"/><Relationship Id="rId46" Type="http://schemas.openxmlformats.org/officeDocument/2006/relationships/tags" Target="../tags/tag172.xml"/><Relationship Id="rId67" Type="http://schemas.openxmlformats.org/officeDocument/2006/relationships/tags" Target="../tags/tag193.xml"/><Relationship Id="rId116" Type="http://schemas.openxmlformats.org/officeDocument/2006/relationships/image" Target="../media/image79.png"/><Relationship Id="rId137" Type="http://schemas.openxmlformats.org/officeDocument/2006/relationships/image" Target="../media/image100.png"/><Relationship Id="rId20" Type="http://schemas.openxmlformats.org/officeDocument/2006/relationships/tags" Target="../tags/tag146.xml"/><Relationship Id="rId41" Type="http://schemas.openxmlformats.org/officeDocument/2006/relationships/tags" Target="../tags/tag167.xml"/><Relationship Id="rId62" Type="http://schemas.openxmlformats.org/officeDocument/2006/relationships/tags" Target="../tags/tag188.xml"/><Relationship Id="rId83" Type="http://schemas.openxmlformats.org/officeDocument/2006/relationships/image" Target="../media/image46.png"/><Relationship Id="rId88" Type="http://schemas.openxmlformats.org/officeDocument/2006/relationships/image" Target="../media/image51.png"/><Relationship Id="rId111" Type="http://schemas.openxmlformats.org/officeDocument/2006/relationships/image" Target="../media/image74.png"/><Relationship Id="rId132" Type="http://schemas.openxmlformats.org/officeDocument/2006/relationships/image" Target="../media/image95.png"/><Relationship Id="rId15" Type="http://schemas.openxmlformats.org/officeDocument/2006/relationships/tags" Target="../tags/tag141.xml"/><Relationship Id="rId36" Type="http://schemas.openxmlformats.org/officeDocument/2006/relationships/tags" Target="../tags/tag162.xml"/><Relationship Id="rId57" Type="http://schemas.openxmlformats.org/officeDocument/2006/relationships/tags" Target="../tags/tag183.xml"/><Relationship Id="rId106" Type="http://schemas.openxmlformats.org/officeDocument/2006/relationships/image" Target="../media/image69.png"/><Relationship Id="rId127" Type="http://schemas.openxmlformats.org/officeDocument/2006/relationships/image" Target="../media/image90.png"/><Relationship Id="rId10" Type="http://schemas.openxmlformats.org/officeDocument/2006/relationships/tags" Target="../tags/tag136.xml"/><Relationship Id="rId31" Type="http://schemas.openxmlformats.org/officeDocument/2006/relationships/tags" Target="../tags/tag157.xml"/><Relationship Id="rId52" Type="http://schemas.openxmlformats.org/officeDocument/2006/relationships/tags" Target="../tags/tag178.xml"/><Relationship Id="rId73" Type="http://schemas.openxmlformats.org/officeDocument/2006/relationships/tags" Target="../tags/tag199.xml"/><Relationship Id="rId78" Type="http://schemas.openxmlformats.org/officeDocument/2006/relationships/image" Target="../media/image41.png"/><Relationship Id="rId94" Type="http://schemas.openxmlformats.org/officeDocument/2006/relationships/image" Target="../media/image57.png"/><Relationship Id="rId99" Type="http://schemas.openxmlformats.org/officeDocument/2006/relationships/image" Target="../media/image62.png"/><Relationship Id="rId101" Type="http://schemas.openxmlformats.org/officeDocument/2006/relationships/image" Target="../media/image64.png"/><Relationship Id="rId122" Type="http://schemas.openxmlformats.org/officeDocument/2006/relationships/image" Target="../media/image85.png"/><Relationship Id="rId4" Type="http://schemas.openxmlformats.org/officeDocument/2006/relationships/tags" Target="../tags/tag130.xml"/><Relationship Id="rId9" Type="http://schemas.openxmlformats.org/officeDocument/2006/relationships/tags" Target="../tags/tag135.xml"/><Relationship Id="rId26" Type="http://schemas.openxmlformats.org/officeDocument/2006/relationships/tags" Target="../tags/tag152.xml"/><Relationship Id="rId47" Type="http://schemas.openxmlformats.org/officeDocument/2006/relationships/tags" Target="../tags/tag173.xml"/><Relationship Id="rId68" Type="http://schemas.openxmlformats.org/officeDocument/2006/relationships/tags" Target="../tags/tag194.xml"/><Relationship Id="rId89" Type="http://schemas.openxmlformats.org/officeDocument/2006/relationships/image" Target="../media/image52.png"/><Relationship Id="rId112" Type="http://schemas.openxmlformats.org/officeDocument/2006/relationships/image" Target="../media/image75.png"/><Relationship Id="rId133" Type="http://schemas.openxmlformats.org/officeDocument/2006/relationships/image" Target="../media/image9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42963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527911" y="1184312"/>
            <a:ext cx="11473589" cy="2950778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txBody>
          <a:bodyPr wrap="square" lIns="180000" tIns="251999" rIns="180000" bIns="0" numCol="3" spcCol="450000" rtlCol="0" anchor="t">
            <a:noAutofit/>
          </a:bodyPr>
          <a:lstStyle/>
          <a:p>
            <a:pPr marL="0" lvl="1" algn="ctr">
              <a:lnSpc>
                <a:spcPts val="2000"/>
              </a:lnSpc>
              <a:spcAft>
                <a:spcPts val="1400"/>
              </a:spcAft>
            </a:pPr>
            <a:r>
              <a:rPr lang="fr-CA" sz="1600" u="sng" kern="0" dirty="0">
                <a:highlight>
                  <a:srgbClr val="FFFFFF"/>
                </a:highlight>
                <a:latin typeface="Arial"/>
                <a:cs typeface="Arial"/>
              </a:rPr>
              <a:t>SYSTÈME DE GESTION ET DE PARTAGE DE DONNÉES ENTRE ORGANISATIONS MARITIMES</a:t>
            </a:r>
          </a:p>
          <a:p>
            <a:pPr marL="0" lvl="1">
              <a:lnSpc>
                <a:spcPts val="2000"/>
              </a:lnSpc>
              <a:spcAft>
                <a:spcPts val="1400"/>
              </a:spcAft>
            </a:pPr>
            <a:r>
              <a:rPr lang="fr-CA" sz="1600" kern="0" dirty="0">
                <a:highlight>
                  <a:srgbClr val="FFFFFF"/>
                </a:highlight>
                <a:latin typeface="Arial"/>
                <a:cs typeface="Arial"/>
              </a:rPr>
              <a:t>Ce projet piloté par la SODES </a:t>
            </a:r>
            <a:br>
              <a:rPr lang="fr-CA" sz="1600" kern="0" dirty="0">
                <a:highlight>
                  <a:srgbClr val="FFFFFF"/>
                </a:highlight>
                <a:latin typeface="Arial"/>
                <a:cs typeface="Arial"/>
              </a:rPr>
            </a:br>
            <a:r>
              <a:rPr lang="fr-CA" sz="1600" kern="0" dirty="0">
                <a:highlight>
                  <a:srgbClr val="FFFFFF"/>
                </a:highlight>
                <a:latin typeface="Arial"/>
                <a:cs typeface="Arial"/>
              </a:rPr>
              <a:t>sert à doter les utilisateurs du </a:t>
            </a:r>
            <a:br>
              <a:rPr lang="fr-CA" sz="1600" kern="0" dirty="0">
                <a:highlight>
                  <a:srgbClr val="FFFFFF"/>
                </a:highlight>
                <a:latin typeface="Arial"/>
                <a:cs typeface="Arial"/>
              </a:rPr>
            </a:br>
            <a:r>
              <a:rPr lang="fr-CA" sz="1600" kern="0" dirty="0">
                <a:highlight>
                  <a:srgbClr val="FFFFFF"/>
                </a:highlight>
                <a:latin typeface="Arial"/>
                <a:cs typeface="Arial"/>
              </a:rPr>
              <a:t>Saint-Laurent d’un </a:t>
            </a:r>
            <a:r>
              <a:rPr lang="fr-CA" sz="1600" b="1" kern="0" dirty="0">
                <a:highlight>
                  <a:srgbClr val="FFFFFF"/>
                </a:highlight>
                <a:latin typeface="Arial"/>
                <a:cs typeface="Arial"/>
              </a:rPr>
              <a:t>cadre commun de standardisation et d’échange </a:t>
            </a:r>
            <a:br>
              <a:rPr lang="fr-CA" sz="1600" b="1" kern="0" dirty="0">
                <a:highlight>
                  <a:srgbClr val="FFFFFF"/>
                </a:highlight>
                <a:latin typeface="Arial"/>
                <a:cs typeface="Arial"/>
              </a:rPr>
            </a:br>
            <a:r>
              <a:rPr lang="fr-CA" sz="1600" b="1" kern="0" dirty="0">
                <a:highlight>
                  <a:srgbClr val="FFFFFF"/>
                </a:highlight>
                <a:latin typeface="Arial"/>
                <a:cs typeface="Arial"/>
              </a:rPr>
              <a:t>de données</a:t>
            </a:r>
            <a:r>
              <a:rPr lang="fr-CA" sz="1600" kern="0" dirty="0">
                <a:highlight>
                  <a:srgbClr val="FFFFFF"/>
                </a:highlight>
                <a:latin typeface="Arial"/>
                <a:cs typeface="Arial"/>
              </a:rPr>
              <a:t> par un modèle novateur renforçant ainsi la compétitivité, l’efficacité et la fluidité du secteur maritime et logistique.  </a:t>
            </a:r>
          </a:p>
          <a:p>
            <a:pPr marL="0" lvl="1">
              <a:lnSpc>
                <a:spcPts val="2000"/>
              </a:lnSpc>
              <a:spcAft>
                <a:spcPts val="1400"/>
              </a:spcAft>
            </a:pPr>
            <a:endParaRPr lang="fr-CA" sz="1600" kern="0" dirty="0">
              <a:highlight>
                <a:srgbClr val="FFFFFF"/>
              </a:highlight>
              <a:latin typeface="Arial"/>
              <a:cs typeface="Arial"/>
            </a:endParaRPr>
          </a:p>
          <a:p>
            <a:pPr marL="0" lvl="1">
              <a:lnSpc>
                <a:spcPts val="2000"/>
              </a:lnSpc>
              <a:spcAft>
                <a:spcPts val="1400"/>
              </a:spcAft>
            </a:pPr>
            <a:endParaRPr lang="fr-CA" sz="1600" kern="0" dirty="0"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>
              <a:lnSpc>
                <a:spcPts val="2000"/>
              </a:lnSpc>
              <a:spcAft>
                <a:spcPts val="1400"/>
              </a:spcAft>
            </a:pPr>
            <a:endParaRPr lang="fr-CA" sz="1600" kern="0" dirty="0"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>
              <a:lnSpc>
                <a:spcPts val="2000"/>
              </a:lnSpc>
              <a:spcAft>
                <a:spcPts val="1400"/>
              </a:spcAft>
            </a:pPr>
            <a:endParaRPr lang="fr-CA" sz="1600" kern="0" dirty="0"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lnSpc>
                <a:spcPts val="2000"/>
              </a:lnSpc>
              <a:spcAft>
                <a:spcPts val="1400"/>
              </a:spcAft>
            </a:pPr>
            <a:r>
              <a:rPr lang="en-US" sz="1600" kern="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  <a:hlinkClick r:id="rId11"/>
              </a:rPr>
              <a:t>LE PHARE</a:t>
            </a:r>
            <a:endParaRPr lang="en-US" sz="1600" kern="0" dirty="0"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>
              <a:lnSpc>
                <a:spcPts val="2600"/>
              </a:lnSpc>
              <a:spcAft>
                <a:spcPts val="1400"/>
              </a:spcAft>
            </a:pPr>
            <a:endParaRPr lang="fr-CA" sz="1600" b="1" kern="0" dirty="0">
              <a:highlight>
                <a:srgbClr val="FFFFFF"/>
              </a:highlight>
              <a:latin typeface="Arial"/>
              <a:cs typeface="Arial"/>
            </a:endParaRPr>
          </a:p>
          <a:p>
            <a:pPr marL="0" lvl="1">
              <a:lnSpc>
                <a:spcPts val="2000"/>
              </a:lnSpc>
              <a:spcAft>
                <a:spcPts val="1400"/>
              </a:spcAft>
            </a:pPr>
            <a:r>
              <a:rPr lang="fr-CA" sz="1600" b="1" kern="0" dirty="0">
                <a:highlight>
                  <a:srgbClr val="FFFFFF"/>
                </a:highlight>
                <a:latin typeface="Arial"/>
                <a:cs typeface="Arial"/>
              </a:rPr>
              <a:t>Laboratoire d’innovation </a:t>
            </a:r>
            <a:r>
              <a:rPr lang="fr-CA" sz="1600" kern="0" dirty="0">
                <a:highlight>
                  <a:srgbClr val="FFFFFF"/>
                </a:highlight>
                <a:latin typeface="Arial"/>
                <a:cs typeface="Arial"/>
              </a:rPr>
              <a:t>visant </a:t>
            </a:r>
            <a:br>
              <a:rPr lang="fr-CA" sz="1600" kern="0" dirty="0">
                <a:highlight>
                  <a:srgbClr val="FFFFFF"/>
                </a:highlight>
                <a:latin typeface="Arial"/>
                <a:cs typeface="Arial"/>
              </a:rPr>
            </a:br>
            <a:r>
              <a:rPr lang="fr-CA" sz="1600" kern="0" dirty="0">
                <a:highlight>
                  <a:srgbClr val="FFFFFF"/>
                </a:highlight>
                <a:latin typeface="Arial"/>
                <a:cs typeface="Arial"/>
              </a:rPr>
              <a:t>à offrir un accès aux infrastructures, opportunités, expertises et réseau </a:t>
            </a:r>
            <a:br>
              <a:rPr lang="fr-CA" sz="1600" kern="0" dirty="0">
                <a:highlight>
                  <a:srgbClr val="FFFFFF"/>
                </a:highlight>
                <a:latin typeface="Arial"/>
                <a:cs typeface="Arial"/>
              </a:rPr>
            </a:br>
            <a:r>
              <a:rPr lang="fr-CA" sz="1600" kern="0" dirty="0">
                <a:highlight>
                  <a:srgbClr val="FFFFFF"/>
                </a:highlight>
                <a:latin typeface="Arial"/>
                <a:cs typeface="Arial"/>
              </a:rPr>
              <a:t>de contact du Port de Québec à la </a:t>
            </a:r>
            <a:r>
              <a:rPr lang="fr-CA" sz="1600" b="1" kern="0" dirty="0">
                <a:highlight>
                  <a:srgbClr val="FFFFFF"/>
                </a:highlight>
                <a:latin typeface="Arial"/>
                <a:cs typeface="Arial"/>
              </a:rPr>
              <a:t>communauté entrepreneuriale</a:t>
            </a:r>
            <a:r>
              <a:rPr lang="fr-CA" sz="1600" kern="0" dirty="0">
                <a:highlight>
                  <a:srgbClr val="FFFFFF"/>
                </a:highlight>
                <a:latin typeface="Arial"/>
                <a:cs typeface="Arial"/>
              </a:rPr>
              <a:t>.</a:t>
            </a:r>
          </a:p>
          <a:p>
            <a:pPr marL="0" lvl="1">
              <a:lnSpc>
                <a:spcPts val="2000"/>
              </a:lnSpc>
              <a:spcAft>
                <a:spcPts val="1400"/>
              </a:spcAft>
            </a:pPr>
            <a:endParaRPr lang="fr-CA" sz="1600" kern="0" dirty="0"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>
              <a:lnSpc>
                <a:spcPts val="2000"/>
              </a:lnSpc>
              <a:spcAft>
                <a:spcPts val="1400"/>
              </a:spcAft>
            </a:pPr>
            <a:endParaRPr lang="fr-CA" sz="1600" kern="0" dirty="0"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>
              <a:lnSpc>
                <a:spcPts val="2000"/>
              </a:lnSpc>
              <a:spcAft>
                <a:spcPts val="1400"/>
              </a:spcAft>
            </a:pPr>
            <a:endParaRPr lang="fr-CA" sz="1600" kern="0" dirty="0"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>
              <a:lnSpc>
                <a:spcPts val="2000"/>
              </a:lnSpc>
              <a:spcAft>
                <a:spcPts val="1400"/>
              </a:spcAft>
            </a:pPr>
            <a:endParaRPr lang="fr-CA" sz="1600" kern="0" dirty="0"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>
              <a:lnSpc>
                <a:spcPts val="2000"/>
              </a:lnSpc>
              <a:spcAft>
                <a:spcPts val="1400"/>
              </a:spcAft>
            </a:pPr>
            <a:endParaRPr lang="fr-CA" sz="1600" kern="0" dirty="0"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>
              <a:lnSpc>
                <a:spcPts val="2000"/>
              </a:lnSpc>
              <a:spcAft>
                <a:spcPts val="1400"/>
              </a:spcAft>
            </a:pPr>
            <a:endParaRPr lang="fr-CA" sz="1600" kern="0" dirty="0"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lnSpc>
                <a:spcPts val="2000"/>
              </a:lnSpc>
              <a:spcAft>
                <a:spcPts val="1400"/>
              </a:spcAft>
            </a:pPr>
            <a:r>
              <a:rPr lang="en-US" sz="1600" kern="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  <a:hlinkClick r:id="rId12"/>
              </a:rPr>
              <a:t>ALLIANCE VERTE</a:t>
            </a:r>
            <a:br>
              <a:rPr lang="en-US" sz="1600" kern="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  <a:hlinkClick r:id="rId12"/>
              </a:rPr>
            </a:br>
            <a:r>
              <a:rPr lang="en-US" sz="1600" kern="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  <a:hlinkClick r:id="rId12"/>
              </a:rPr>
              <a:t>INTERNATIONALE</a:t>
            </a:r>
            <a:endParaRPr lang="fr-CA" sz="1600" kern="0" dirty="0"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>
              <a:lnSpc>
                <a:spcPts val="800"/>
              </a:lnSpc>
              <a:spcAft>
                <a:spcPts val="1400"/>
              </a:spcAft>
            </a:pPr>
            <a:endParaRPr lang="fr-CA" sz="1600" b="1" kern="0" spc="40" dirty="0">
              <a:highlight>
                <a:srgbClr val="FFFFFF"/>
              </a:highlight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marL="0" lvl="1">
              <a:lnSpc>
                <a:spcPts val="2000"/>
              </a:lnSpc>
              <a:spcAft>
                <a:spcPts val="1400"/>
              </a:spcAft>
            </a:pPr>
            <a:r>
              <a:rPr lang="fr-CA" sz="1600" b="1" kern="0" spc="40" dirty="0">
                <a:highlight>
                  <a:srgbClr val="FFFFFF"/>
                </a:highlight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Programme environnemental ambitieux pour l’industrie maritime</a:t>
            </a:r>
            <a:r>
              <a:rPr lang="fr-CA" sz="1600" kern="0" spc="40" dirty="0">
                <a:highlight>
                  <a:srgbClr val="FFFFFF"/>
                </a:highlight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internationale dont l’objectif est de </a:t>
            </a:r>
            <a:r>
              <a:rPr lang="fr-CA" sz="1600" b="1" kern="0" spc="40" dirty="0">
                <a:highlight>
                  <a:srgbClr val="FFFFFF"/>
                </a:highlight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renforcer la performance environnementale </a:t>
            </a:r>
            <a:r>
              <a:rPr lang="fr-CA" sz="1600" kern="0" spc="40" dirty="0">
                <a:highlight>
                  <a:srgbClr val="FFFFFF"/>
                </a:highlight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de l’industrie maritime à travers un processus continu d’amélioration. </a:t>
            </a:r>
            <a:endParaRPr lang="fr-CA" sz="1600" kern="0" spc="40" dirty="0"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>
              <a:lnSpc>
                <a:spcPts val="2000"/>
              </a:lnSpc>
              <a:spcAft>
                <a:spcPts val="1400"/>
              </a:spcAft>
            </a:pPr>
            <a:endParaRPr lang="fr-CA" sz="16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>
              <a:lnSpc>
                <a:spcPts val="2000"/>
              </a:lnSpc>
              <a:spcAft>
                <a:spcPts val="1400"/>
              </a:spcAft>
            </a:pPr>
            <a:endParaRPr lang="fr-CA" sz="16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>
              <a:lnSpc>
                <a:spcPts val="2000"/>
              </a:lnSpc>
              <a:spcAft>
                <a:spcPts val="1400"/>
              </a:spcAft>
            </a:pPr>
            <a:endParaRPr lang="fr-CA" sz="1600" kern="0" spc="4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>
              <a:lnSpc>
                <a:spcPts val="2000"/>
              </a:lnSpc>
              <a:spcAft>
                <a:spcPts val="1400"/>
              </a:spcAft>
            </a:pPr>
            <a:endParaRPr lang="fr-CA" sz="1600" kern="0" spc="4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re 11">
            <a:extLst>
              <a:ext uri="{FF2B5EF4-FFF2-40B4-BE49-F238E27FC236}">
                <a16:creationId xmlns:a16="http://schemas.microsoft.com/office/drawing/2014/main" id="{D7AA5854-DB90-C54F-BF59-CB69A00D1752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57199" y="188914"/>
            <a:ext cx="10226700" cy="1008062"/>
          </a:xfrm>
        </p:spPr>
        <p:txBody>
          <a:bodyPr>
            <a:normAutofit/>
          </a:bodyPr>
          <a:lstStyle/>
          <a:p>
            <a:r>
              <a:rPr lang="en-US" dirty="0"/>
              <a:t>LE SECTEUR PORTUAIRE</a:t>
            </a:r>
            <a:br>
              <a:rPr lang="en-US" dirty="0"/>
            </a:br>
            <a:r>
              <a:rPr lang="fr-CA" dirty="0"/>
              <a:t>Projets innovants</a:t>
            </a:r>
          </a:p>
        </p:txBody>
      </p:sp>
      <p:pic>
        <p:nvPicPr>
          <p:cNvPr id="2" name="Image 6">
            <a:extLst>
              <a:ext uri="{FF2B5EF4-FFF2-40B4-BE49-F238E27FC236}">
                <a16:creationId xmlns:a16="http://schemas.microsoft.com/office/drawing/2014/main" id="{0CEBD488-5702-2170-472A-A87D2437CBE4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9794741" y="4377334"/>
            <a:ext cx="1006609" cy="1006609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5AFB0045-4A80-7BAD-414A-789C9075318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5508957" y="4714011"/>
            <a:ext cx="1793544" cy="669932"/>
          </a:xfrm>
          <a:prstGeom prst="rect">
            <a:avLst/>
          </a:prstGeom>
        </p:spPr>
      </p:pic>
      <p:pic>
        <p:nvPicPr>
          <p:cNvPr id="7" name="Picture 2" descr="La Société de Développement Économique du Saint-Laurent">
            <a:extLst>
              <a:ext uri="{FF2B5EF4-FFF2-40B4-BE49-F238E27FC236}">
                <a16:creationId xmlns:a16="http://schemas.microsoft.com/office/drawing/2014/main" id="{2203C2CF-2BD6-B18C-8E1F-4366193A845F}"/>
              </a:ext>
            </a:extLst>
          </p:cNvPr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" y="4832401"/>
            <a:ext cx="1602805" cy="551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Accueil | Innovation maritime">
            <a:extLst>
              <a:ext uri="{FF2B5EF4-FFF2-40B4-BE49-F238E27FC236}">
                <a16:creationId xmlns:a16="http://schemas.microsoft.com/office/drawing/2014/main" id="{60879CDB-EE98-E0C9-4D29-2CAE315BE764}"/>
              </a:ext>
            </a:extLst>
          </p:cNvPr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746" y="4764192"/>
            <a:ext cx="1602804" cy="61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8B2551C1-A571-AD34-A8D6-EBE5A3378D7C}"/>
              </a:ext>
            </a:extLst>
          </p:cNvPr>
          <p:cNvCxnSpPr>
            <a:cxnSpLocks/>
          </p:cNvCxnSpPr>
          <p:nvPr>
            <p:custDataLst>
              <p:tags r:id="rId7"/>
            </p:custDataLst>
          </p:nvPr>
        </p:nvCxnSpPr>
        <p:spPr>
          <a:xfrm flipV="1">
            <a:off x="8061846" y="1473334"/>
            <a:ext cx="0" cy="3936866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1363C6BA-9248-D5C3-5FA4-61F930F8A789}"/>
              </a:ext>
            </a:extLst>
          </p:cNvPr>
          <p:cNvCxnSpPr>
            <a:cxnSpLocks/>
          </p:cNvCxnSpPr>
          <p:nvPr>
            <p:custDataLst>
              <p:tags r:id="rId8"/>
            </p:custDataLst>
          </p:nvPr>
        </p:nvCxnSpPr>
        <p:spPr>
          <a:xfrm flipV="1">
            <a:off x="4241895" y="1473334"/>
            <a:ext cx="0" cy="3870191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26213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 22">
            <a:extLst>
              <a:ext uri="{FF2B5EF4-FFF2-40B4-BE49-F238E27FC236}">
                <a16:creationId xmlns:a16="http://schemas.microsoft.com/office/drawing/2014/main" id="{568C1D50-D1DB-4FCF-8450-502C89D0949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6"/>
          <a:srcRect l="21687" t="19438" r="46325" b="7092"/>
          <a:stretch/>
        </p:blipFill>
        <p:spPr>
          <a:xfrm>
            <a:off x="657225" y="1449388"/>
            <a:ext cx="3141563" cy="40587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6D46D21-7C3F-0142-9B0C-16460D770ACC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57199" y="188914"/>
            <a:ext cx="10226700" cy="1008062"/>
          </a:xfrm>
        </p:spPr>
        <p:txBody>
          <a:bodyPr>
            <a:normAutofit/>
          </a:bodyPr>
          <a:lstStyle/>
          <a:p>
            <a:r>
              <a:rPr lang="en-US" dirty="0"/>
              <a:t>AVANTAGE SAINT-LAURENT</a:t>
            </a:r>
            <a:br>
              <a:rPr lang="en-US" dirty="0"/>
            </a:br>
            <a:r>
              <a:rPr lang="en-US" dirty="0"/>
              <a:t>Vision maritime du Québec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D904177-342D-4549-8C18-88073DBEEDC7}"/>
              </a:ext>
            </a:extLst>
          </p:cNvPr>
          <p:cNvSpPr>
            <a:spLocks noGrp="1"/>
          </p:cNvSpPr>
          <p:nvPr>
            <p:ph idx="12"/>
            <p:custDataLst>
              <p:tags r:id="rId3"/>
            </p:custDataLst>
          </p:nvPr>
        </p:nvSpPr>
        <p:spPr>
          <a:xfrm>
            <a:off x="5006857" y="1841418"/>
            <a:ext cx="6772713" cy="317516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fr-CA" sz="2600" dirty="0"/>
              <a:t>Faire du fleuve Saint-Laurent un corridor économique performant et respectueux </a:t>
            </a:r>
            <a:br>
              <a:rPr lang="fr-CA" sz="2600" dirty="0"/>
            </a:br>
            <a:r>
              <a:rPr lang="fr-CA" sz="2600" dirty="0"/>
              <a:t>des écosystèmes et des communautés riveraines est le point de mire de </a:t>
            </a:r>
            <a:br>
              <a:rPr lang="fr-CA" sz="2600" dirty="0"/>
            </a:br>
            <a:r>
              <a:rPr lang="fr-CA" sz="2600" dirty="0"/>
              <a:t>la vision maritime du Québec : </a:t>
            </a:r>
          </a:p>
          <a:p>
            <a:pPr marL="0" indent="0">
              <a:buNone/>
            </a:pPr>
            <a:r>
              <a:rPr lang="fr-CA" b="1" i="1" dirty="0"/>
              <a:t>AVANTAGE SAINT-LAURENT</a:t>
            </a:r>
          </a:p>
          <a:p>
            <a:pPr marL="0" indent="0">
              <a:buNone/>
            </a:pPr>
            <a:endParaRPr lang="fr-CA" b="1" dirty="0"/>
          </a:p>
          <a:p>
            <a:pPr marL="0" indent="0">
              <a:buNone/>
            </a:pPr>
            <a:r>
              <a:rPr lang="fr-CA" sz="1400" dirty="0"/>
              <a:t>– Gouvernement du Québec, ministère des Transports et de la Mobilité Durable, juin 2021 </a:t>
            </a:r>
          </a:p>
        </p:txBody>
      </p:sp>
    </p:spTree>
    <p:extLst>
      <p:ext uri="{BB962C8B-B14F-4D97-AF65-F5344CB8AC3E}">
        <p14:creationId xmlns:p14="http://schemas.microsoft.com/office/powerpoint/2010/main" val="18735070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E632C7B4-499C-104E-A992-FB26E98C775D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>
            <a:off x="721205" y="2043030"/>
            <a:ext cx="10991370" cy="0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5F9EF1FF-D521-E949-932D-5914DC8867C8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4434029" y="1860102"/>
            <a:ext cx="342900" cy="369332"/>
            <a:chOff x="6192213" y="1860102"/>
            <a:chExt cx="342900" cy="369332"/>
          </a:xfrm>
        </p:grpSpPr>
        <p:sp>
          <p:nvSpPr>
            <p:cNvPr id="33" name="Ellipse 32">
              <a:extLst>
                <a:ext uri="{FF2B5EF4-FFF2-40B4-BE49-F238E27FC236}">
                  <a16:creationId xmlns:a16="http://schemas.microsoft.com/office/drawing/2014/main" id="{071A2E52-20E2-4D45-AB12-426526E86659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6192213" y="1873318"/>
              <a:ext cx="342900" cy="342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DB16910B-834B-0B48-8026-0425AA65666C}"/>
                </a:ext>
              </a:extLst>
            </p:cNvPr>
            <p:cNvSpPr txBox="1"/>
            <p:nvPr>
              <p:custDataLst>
                <p:tags r:id="rId29"/>
              </p:custDataLst>
            </p:nvPr>
          </p:nvSpPr>
          <p:spPr>
            <a:xfrm>
              <a:off x="6241544" y="1860102"/>
              <a:ext cx="2442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41BC3308-D22A-A744-9E61-622A8F8C2570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866998" y="1859365"/>
            <a:ext cx="342900" cy="369332"/>
            <a:chOff x="2232479" y="1859365"/>
            <a:chExt cx="342900" cy="369332"/>
          </a:xfrm>
        </p:grpSpPr>
        <p:sp>
          <p:nvSpPr>
            <p:cNvPr id="6" name="Ellipse 5">
              <a:extLst>
                <a:ext uri="{FF2B5EF4-FFF2-40B4-BE49-F238E27FC236}">
                  <a16:creationId xmlns:a16="http://schemas.microsoft.com/office/drawing/2014/main" id="{EC77CE09-5FA7-3344-90EC-DC76506B9E4A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2232479" y="1872581"/>
              <a:ext cx="342900" cy="342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ZoneTexte 31">
              <a:extLst>
                <a:ext uri="{FF2B5EF4-FFF2-40B4-BE49-F238E27FC236}">
                  <a16:creationId xmlns:a16="http://schemas.microsoft.com/office/drawing/2014/main" id="{54F6AAD1-1DE9-4445-BCAF-AAD5F95D666B}"/>
                </a:ext>
              </a:extLst>
            </p:cNvPr>
            <p:cNvSpPr txBox="1"/>
            <p:nvPr>
              <p:custDataLst>
                <p:tags r:id="rId27"/>
              </p:custDataLst>
            </p:nvPr>
          </p:nvSpPr>
          <p:spPr>
            <a:xfrm>
              <a:off x="2281810" y="1859365"/>
              <a:ext cx="2442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DCEC38DB-B3E2-2846-BDCE-C145CE56A3F3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8028162" y="1856323"/>
            <a:ext cx="342900" cy="369332"/>
            <a:chOff x="9494218" y="1856323"/>
            <a:chExt cx="342900" cy="369332"/>
          </a:xfrm>
        </p:grpSpPr>
        <p:sp>
          <p:nvSpPr>
            <p:cNvPr id="45" name="Ellipse 44">
              <a:extLst>
                <a:ext uri="{FF2B5EF4-FFF2-40B4-BE49-F238E27FC236}">
                  <a16:creationId xmlns:a16="http://schemas.microsoft.com/office/drawing/2014/main" id="{9C8937A1-53DA-E141-A8BD-17E7D3E39A98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9494218" y="1869539"/>
              <a:ext cx="342900" cy="342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ZoneTexte 51">
              <a:extLst>
                <a:ext uri="{FF2B5EF4-FFF2-40B4-BE49-F238E27FC236}">
                  <a16:creationId xmlns:a16="http://schemas.microsoft.com/office/drawing/2014/main" id="{CF1358F8-2DC0-5642-A46E-82A2FCAD0C86}"/>
                </a:ext>
              </a:extLst>
            </p:cNvPr>
            <p:cNvSpPr txBox="1"/>
            <p:nvPr>
              <p:custDataLst>
                <p:tags r:id="rId25"/>
              </p:custDataLst>
            </p:nvPr>
          </p:nvSpPr>
          <p:spPr>
            <a:xfrm>
              <a:off x="9543549" y="1856323"/>
              <a:ext cx="2442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46" name="TextBox 13">
            <a:extLst>
              <a:ext uri="{FF2B5EF4-FFF2-40B4-BE49-F238E27FC236}">
                <a16:creationId xmlns:a16="http://schemas.microsoft.com/office/drawing/2014/main" id="{1CDA6EDD-934D-425F-96C4-91E751D1F8BE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721205" y="1449388"/>
            <a:ext cx="3451894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Orientations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E6B3CAF5-4BC4-499F-8123-39581FE167AD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10002218" y="1480166"/>
            <a:ext cx="22238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dirty="0">
                <a:solidFill>
                  <a:srgbClr val="00000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Total </a:t>
            </a:r>
            <a:r>
              <a:rPr lang="fr-CA" sz="1400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: </a:t>
            </a:r>
            <a:r>
              <a:rPr lang="fr-CA" sz="1600" b="1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926,9 M$ CA*</a:t>
            </a:r>
            <a:endParaRPr lang="fr-CA" sz="1400" b="1" dirty="0">
              <a:solidFill>
                <a:srgbClr val="000000"/>
              </a:solidFill>
              <a:highlight>
                <a:srgbClr val="FFFFFF"/>
              </a:highlight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493DCCB5-32D7-EB49-A4C9-2D38176E3B46}"/>
              </a:ext>
            </a:extLst>
          </p:cNvPr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57199" y="188914"/>
            <a:ext cx="10226700" cy="1008062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AVANTAGE SAINT-LAURENT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Vision maritime du Québec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64FC0D8-1E4D-694C-A006-C5E619CAC0C3}"/>
              </a:ext>
            </a:extLst>
          </p:cNvPr>
          <p:cNvSpPr>
            <a:spLocks noGrp="1"/>
          </p:cNvSpPr>
          <p:nvPr>
            <p:ph idx="12"/>
            <p:custDataLst>
              <p:tags r:id="rId8"/>
            </p:custDataLst>
          </p:nvPr>
        </p:nvSpPr>
        <p:spPr>
          <a:xfrm>
            <a:off x="883130" y="2228940"/>
            <a:ext cx="10729912" cy="1117280"/>
          </a:xfrm>
        </p:spPr>
        <p:txBody>
          <a:bodyPr numCol="3" spcCol="180000">
            <a:noAutofit/>
          </a:bodyPr>
          <a:lstStyle/>
          <a:p>
            <a:pPr marL="0" indent="0">
              <a:buNone/>
            </a:pPr>
            <a:r>
              <a:rPr lang="fr-CA" sz="1500" dirty="0">
                <a:latin typeface="Arial" panose="020B0604020202020204" pitchFamily="34" charset="0"/>
                <a:cs typeface="Arial" panose="020B0604020202020204" pitchFamily="34" charset="0"/>
              </a:rPr>
              <a:t>Doter le Saint-Laurent d’</a:t>
            </a:r>
            <a:r>
              <a:rPr lang="fr-CA" sz="1500" b="1" dirty="0">
                <a:latin typeface="Arial" panose="020B0604020202020204" pitchFamily="34" charset="0"/>
                <a:cs typeface="Arial" panose="020B0604020202020204" pitchFamily="34" charset="0"/>
              </a:rPr>
              <a:t>infrastructures portuaires </a:t>
            </a:r>
            <a:br>
              <a:rPr lang="fr-CA" sz="15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A" sz="1500" dirty="0">
                <a:latin typeface="Arial" panose="020B0604020202020204" pitchFamily="34" charset="0"/>
                <a:cs typeface="Arial" panose="020B0604020202020204" pitchFamily="34" charset="0"/>
              </a:rPr>
              <a:t>modernes et compétitives</a:t>
            </a:r>
          </a:p>
          <a:p>
            <a:pPr marL="0" indent="0">
              <a:buNone/>
            </a:pPr>
            <a:r>
              <a:rPr lang="fr-CA" sz="1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 </a:t>
            </a:r>
            <a:r>
              <a:rPr lang="fr-FR" sz="1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300 M$ CA</a:t>
            </a:r>
            <a:endParaRPr lang="fr-CA" sz="15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A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A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A" sz="1500" dirty="0">
                <a:latin typeface="Arial" panose="020B0604020202020204" pitchFamily="34" charset="0"/>
                <a:cs typeface="Arial" panose="020B0604020202020204" pitchFamily="34" charset="0"/>
              </a:rPr>
              <a:t>Assurer, sur le Saint-Laurent, </a:t>
            </a:r>
            <a:br>
              <a:rPr lang="fr-CA" sz="15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A" sz="1500" dirty="0">
                <a:latin typeface="Arial" panose="020B0604020202020204" pitchFamily="34" charset="0"/>
                <a:cs typeface="Arial" panose="020B0604020202020204" pitchFamily="34" charset="0"/>
              </a:rPr>
              <a:t>une </a:t>
            </a:r>
            <a:r>
              <a:rPr lang="fr-CA" sz="1500" b="1" dirty="0">
                <a:latin typeface="Arial" panose="020B0604020202020204" pitchFamily="34" charset="0"/>
                <a:cs typeface="Arial" panose="020B0604020202020204" pitchFamily="34" charset="0"/>
              </a:rPr>
              <a:t>navigation efficace </a:t>
            </a:r>
            <a:br>
              <a:rPr lang="fr-CA" sz="15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A" sz="1500" dirty="0">
                <a:latin typeface="Arial" panose="020B0604020202020204" pitchFamily="34" charset="0"/>
                <a:cs typeface="Arial" panose="020B0604020202020204" pitchFamily="34" charset="0"/>
              </a:rPr>
              <a:t>et </a:t>
            </a:r>
            <a:r>
              <a:rPr lang="fr-CA" sz="1500" b="1" dirty="0">
                <a:latin typeface="Arial" panose="020B0604020202020204" pitchFamily="34" charset="0"/>
                <a:cs typeface="Arial" panose="020B0604020202020204" pitchFamily="34" charset="0"/>
              </a:rPr>
              <a:t>respectueuse des </a:t>
            </a:r>
            <a:br>
              <a:rPr lang="fr-CA" sz="15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A" sz="1500" b="1" dirty="0">
                <a:latin typeface="Arial" panose="020B0604020202020204" pitchFamily="34" charset="0"/>
                <a:cs typeface="Arial" panose="020B0604020202020204" pitchFamily="34" charset="0"/>
              </a:rPr>
              <a:t>écosystèmes</a:t>
            </a:r>
          </a:p>
          <a:p>
            <a:pPr marL="0" indent="0">
              <a:buNone/>
            </a:pPr>
            <a:r>
              <a:rPr lang="fr-CA" sz="1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 57,6 M$ CA</a:t>
            </a:r>
          </a:p>
          <a:p>
            <a:endParaRPr lang="fr-CA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A" sz="1500" dirty="0">
                <a:latin typeface="Arial" panose="020B0604020202020204" pitchFamily="34" charset="0"/>
                <a:cs typeface="Arial" panose="020B0604020202020204" pitchFamily="34" charset="0"/>
              </a:rPr>
              <a:t>Offrir aux communautés </a:t>
            </a:r>
            <a:br>
              <a:rPr lang="fr-CA" sz="15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A" sz="1500" dirty="0">
                <a:latin typeface="Arial" panose="020B0604020202020204" pitchFamily="34" charset="0"/>
                <a:cs typeface="Arial" panose="020B0604020202020204" pitchFamily="34" charset="0"/>
              </a:rPr>
              <a:t>maritimes des possibilités </a:t>
            </a:r>
            <a:br>
              <a:rPr lang="fr-CA" sz="15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A" sz="1500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fr-CA" sz="1500" b="1" dirty="0">
                <a:latin typeface="Arial" panose="020B0604020202020204" pitchFamily="34" charset="0"/>
                <a:cs typeface="Arial" panose="020B0604020202020204" pitchFamily="34" charset="0"/>
              </a:rPr>
              <a:t>développement prometteuses </a:t>
            </a:r>
            <a:br>
              <a:rPr lang="fr-CA" sz="15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A" sz="1500" b="1" dirty="0">
                <a:latin typeface="Arial" panose="020B0604020202020204" pitchFamily="34" charset="0"/>
                <a:cs typeface="Arial" panose="020B0604020202020204" pitchFamily="34" charset="0"/>
              </a:rPr>
              <a:t>et durables</a:t>
            </a:r>
          </a:p>
          <a:p>
            <a:pPr marL="0" indent="0">
              <a:buNone/>
            </a:pPr>
            <a:r>
              <a:rPr lang="fr-CA" sz="1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 394,3 M$ CA</a:t>
            </a:r>
            <a:endParaRPr lang="fr-FR" sz="15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13">
            <a:extLst>
              <a:ext uri="{FF2B5EF4-FFF2-40B4-BE49-F238E27FC236}">
                <a16:creationId xmlns:a16="http://schemas.microsoft.com/office/drawing/2014/main" id="{2F975CB7-0599-A645-86A5-23FAF050F2DA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721205" y="3550889"/>
            <a:ext cx="3451894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40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Quelques</a:t>
            </a:r>
            <a:r>
              <a:rPr lang="en-US" sz="2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projets</a:t>
            </a:r>
            <a:endParaRPr lang="en-US" sz="24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Espace réservé du contenu 3">
            <a:extLst>
              <a:ext uri="{FF2B5EF4-FFF2-40B4-BE49-F238E27FC236}">
                <a16:creationId xmlns:a16="http://schemas.microsoft.com/office/drawing/2014/main" id="{4B33EF49-C21A-B145-B9EC-7DE0CABBE59C}"/>
              </a:ext>
            </a:extLst>
          </p:cNvPr>
          <p:cNvSpPr txBox="1">
            <a:spLocks/>
          </p:cNvSpPr>
          <p:nvPr>
            <p:custDataLst>
              <p:tags r:id="rId10"/>
            </p:custDataLst>
          </p:nvPr>
        </p:nvSpPr>
        <p:spPr>
          <a:xfrm>
            <a:off x="883130" y="4374939"/>
            <a:ext cx="10724670" cy="1117280"/>
          </a:xfrm>
          <a:prstGeom prst="rect">
            <a:avLst/>
          </a:prstGeom>
        </p:spPr>
        <p:txBody>
          <a:bodyPr vert="horz" wrap="square" lIns="91440" tIns="45720" rIns="91440" bIns="45720" numCol="4" spcCol="180000" rtlCol="0">
            <a:noAutofit/>
          </a:bodyPr>
          <a:lstStyle>
            <a:lvl1pPr marL="28575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3DA5"/>
              </a:buClr>
              <a:buFont typeface="Arial" panose="020B0604020202020204" pitchFamily="34" charset="0"/>
              <a:buChar char="•"/>
              <a:tabLst/>
              <a:defRPr sz="2800" b="0" i="0" kern="1200" baseline="0">
                <a:solidFill>
                  <a:srgbClr val="003DA5"/>
                </a:solidFill>
                <a:latin typeface="Arial Regular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3DA5"/>
              </a:buClr>
              <a:buFont typeface="Arial" panose="020B0604020202020204" pitchFamily="34" charset="0"/>
              <a:buChar char="•"/>
              <a:defRPr sz="2400" b="0" i="0" kern="1200">
                <a:solidFill>
                  <a:srgbClr val="000000"/>
                </a:solidFill>
                <a:latin typeface="Arial Regular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4D75B5"/>
              </a:buClr>
              <a:buFont typeface="Arial" panose="020B0604020202020204" pitchFamily="34" charset="0"/>
              <a:buChar char="•"/>
              <a:defRPr sz="2000" b="0" i="0" kern="1200">
                <a:solidFill>
                  <a:srgbClr val="000000"/>
                </a:solidFill>
                <a:latin typeface="Arial Regular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7390C1"/>
              </a:buClr>
              <a:buFont typeface="Arial" panose="020B0604020202020204" pitchFamily="34" charset="0"/>
              <a:buChar char="•"/>
              <a:defRPr sz="1800" b="0" i="0" kern="1200">
                <a:solidFill>
                  <a:srgbClr val="000000"/>
                </a:solidFill>
                <a:latin typeface="Arial Regular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 sz="1800" b="0" i="0" kern="1200">
                <a:solidFill>
                  <a:srgbClr val="000000"/>
                </a:solidFill>
                <a:latin typeface="Arial Regular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Établir un </a:t>
            </a:r>
            <a:r>
              <a:rPr lang="fr-FR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corridor économique intelligent</a:t>
            </a:r>
          </a:p>
          <a:p>
            <a:pPr marL="0" indent="0">
              <a:buNone/>
            </a:pPr>
            <a:r>
              <a:rPr lang="fr-CA" sz="1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 </a:t>
            </a:r>
            <a:r>
              <a:rPr lang="fr-FR" sz="1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24,1 </a:t>
            </a:r>
            <a:r>
              <a:rPr lang="fr-CA" sz="1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M$ CA</a:t>
            </a:r>
          </a:p>
          <a:p>
            <a:endParaRPr lang="fr-CA" sz="1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sz="1500" dirty="0">
              <a:solidFill>
                <a:schemeClr val="tx1"/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sz="1500" dirty="0">
                <a:solidFill>
                  <a:schemeClr val="tx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Développer des </a:t>
            </a:r>
            <a:r>
              <a:rPr lang="fr-FR" sz="1500" b="1" dirty="0">
                <a:solidFill>
                  <a:schemeClr val="tx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zones industrialo-portuaires </a:t>
            </a:r>
            <a:br>
              <a:rPr lang="fr-FR" sz="1500" dirty="0">
                <a:solidFill>
                  <a:schemeClr val="tx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</a:br>
            <a:r>
              <a:rPr lang="fr-FR" sz="1500" dirty="0">
                <a:solidFill>
                  <a:schemeClr val="tx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et des </a:t>
            </a:r>
            <a:r>
              <a:rPr lang="fr-FR" sz="1500" b="1" dirty="0">
                <a:solidFill>
                  <a:schemeClr val="tx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pôles logistiques</a:t>
            </a:r>
          </a:p>
          <a:p>
            <a:pPr marL="0" indent="0">
              <a:buNone/>
            </a:pPr>
            <a:r>
              <a:rPr lang="fr-CA" sz="1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 </a:t>
            </a:r>
            <a:r>
              <a:rPr lang="fr-FR" sz="1500" dirty="0">
                <a:solidFill>
                  <a:srgbClr val="00000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166,3 </a:t>
            </a:r>
            <a:r>
              <a:rPr lang="fr-CA" sz="1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M$ CA</a:t>
            </a:r>
          </a:p>
          <a:p>
            <a:pPr marL="0" indent="0">
              <a:buNone/>
            </a:pPr>
            <a:endParaRPr lang="fr-FR" sz="1500" dirty="0">
              <a:solidFill>
                <a:schemeClr val="tx1"/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sz="1500" dirty="0">
                <a:solidFill>
                  <a:schemeClr val="tx1"/>
                </a:solidFill>
                <a:highlight>
                  <a:srgbClr val="FFFFFF"/>
                </a:highlight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Atténuer les </a:t>
            </a:r>
            <a:r>
              <a:rPr lang="fr-FR" sz="1500" b="1" dirty="0">
                <a:solidFill>
                  <a:schemeClr val="tx1"/>
                </a:solidFill>
                <a:highlight>
                  <a:srgbClr val="FFFFFF"/>
                </a:highlight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impacts </a:t>
            </a:r>
            <a:br>
              <a:rPr lang="fr-FR" sz="1500" b="1" dirty="0">
                <a:solidFill>
                  <a:schemeClr val="tx1"/>
                </a:solidFill>
                <a:highlight>
                  <a:srgbClr val="FFFFFF"/>
                </a:highlight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</a:br>
            <a:r>
              <a:rPr lang="fr-FR" sz="1500" b="1" dirty="0">
                <a:solidFill>
                  <a:schemeClr val="tx1"/>
                </a:solidFill>
                <a:highlight>
                  <a:srgbClr val="FFFFFF"/>
                </a:highlight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de la navigation </a:t>
            </a:r>
            <a:r>
              <a:rPr lang="fr-FR" sz="1500" dirty="0">
                <a:solidFill>
                  <a:schemeClr val="tx1"/>
                </a:solidFill>
                <a:highlight>
                  <a:srgbClr val="FFFFFF"/>
                </a:highlight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sur </a:t>
            </a:r>
            <a:br>
              <a:rPr lang="fr-FR" sz="1500" dirty="0">
                <a:solidFill>
                  <a:schemeClr val="tx1"/>
                </a:solidFill>
                <a:highlight>
                  <a:srgbClr val="FFFFFF"/>
                </a:highlight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</a:br>
            <a:r>
              <a:rPr lang="fr-FR" sz="1500" dirty="0">
                <a:solidFill>
                  <a:schemeClr val="tx1"/>
                </a:solidFill>
                <a:highlight>
                  <a:srgbClr val="FFFFFF"/>
                </a:highlight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les </a:t>
            </a:r>
            <a:r>
              <a:rPr lang="fr-FR" sz="1500" b="1" dirty="0">
                <a:solidFill>
                  <a:schemeClr val="tx1"/>
                </a:solidFill>
                <a:highlight>
                  <a:srgbClr val="FFFFFF"/>
                </a:highlight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écosystèmes</a:t>
            </a:r>
          </a:p>
          <a:p>
            <a:pPr marL="0" indent="0">
              <a:buNone/>
            </a:pPr>
            <a:r>
              <a:rPr lang="fr-CA" sz="1500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→ 5</a:t>
            </a:r>
            <a:r>
              <a:rPr lang="fr-FR" sz="1500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,0 </a:t>
            </a:r>
            <a:r>
              <a:rPr lang="fr-CA" sz="1500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M$ CA</a:t>
            </a:r>
            <a:endParaRPr lang="fr-FR" sz="1500" dirty="0">
              <a:solidFill>
                <a:schemeClr val="tx1"/>
              </a:solidFill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sz="1500" dirty="0">
              <a:solidFill>
                <a:schemeClr val="tx1"/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sz="1500" dirty="0">
                <a:solidFill>
                  <a:schemeClr val="tx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Instaurer un nouveau programme d’investissement en </a:t>
            </a:r>
            <a:r>
              <a:rPr lang="fr-FR" sz="1500" b="1" dirty="0">
                <a:solidFill>
                  <a:schemeClr val="tx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infrastructures maritimes</a:t>
            </a:r>
          </a:p>
          <a:p>
            <a:pPr marL="0" indent="0">
              <a:buNone/>
            </a:pPr>
            <a:r>
              <a:rPr lang="fr-CA" sz="1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 </a:t>
            </a:r>
            <a:r>
              <a:rPr lang="fr-FR" sz="1500" dirty="0">
                <a:solidFill>
                  <a:srgbClr val="00000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100,0 </a:t>
            </a:r>
            <a:r>
              <a:rPr lang="fr-CA" sz="1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M$ CA</a:t>
            </a:r>
            <a:endParaRPr lang="fr-FR" sz="15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1" name="Connecteur droit 50">
            <a:extLst>
              <a:ext uri="{FF2B5EF4-FFF2-40B4-BE49-F238E27FC236}">
                <a16:creationId xmlns:a16="http://schemas.microsoft.com/office/drawing/2014/main" id="{2E61F038-60B3-DB4F-8086-F8B663A8A55C}"/>
              </a:ext>
            </a:extLst>
          </p:cNvPr>
          <p:cNvCxnSpPr>
            <a:cxnSpLocks/>
          </p:cNvCxnSpPr>
          <p:nvPr>
            <p:custDataLst>
              <p:tags r:id="rId11"/>
            </p:custDataLst>
          </p:nvPr>
        </p:nvCxnSpPr>
        <p:spPr>
          <a:xfrm>
            <a:off x="721205" y="4176630"/>
            <a:ext cx="10991370" cy="0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Groupe 52">
            <a:extLst>
              <a:ext uri="{FF2B5EF4-FFF2-40B4-BE49-F238E27FC236}">
                <a16:creationId xmlns:a16="http://schemas.microsoft.com/office/drawing/2014/main" id="{66CF527B-3695-624F-9F66-E997DCEFAA00}"/>
              </a:ext>
            </a:extLst>
          </p:cNvPr>
          <p:cNvGrpSpPr/>
          <p:nvPr>
            <p:custDataLst>
              <p:tags r:id="rId12"/>
            </p:custDataLst>
          </p:nvPr>
        </p:nvGrpSpPr>
        <p:grpSpPr>
          <a:xfrm>
            <a:off x="3529008" y="3993702"/>
            <a:ext cx="342900" cy="369332"/>
            <a:chOff x="6192213" y="1860102"/>
            <a:chExt cx="342900" cy="369332"/>
          </a:xfrm>
        </p:grpSpPr>
        <p:sp>
          <p:nvSpPr>
            <p:cNvPr id="54" name="Ellipse 53">
              <a:extLst>
                <a:ext uri="{FF2B5EF4-FFF2-40B4-BE49-F238E27FC236}">
                  <a16:creationId xmlns:a16="http://schemas.microsoft.com/office/drawing/2014/main" id="{6C2D01B2-F311-8B45-B7CD-0F8BCEA008A5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6192213" y="1873318"/>
              <a:ext cx="342900" cy="342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ZoneTexte 55">
              <a:extLst>
                <a:ext uri="{FF2B5EF4-FFF2-40B4-BE49-F238E27FC236}">
                  <a16:creationId xmlns:a16="http://schemas.microsoft.com/office/drawing/2014/main" id="{403A5468-A19B-F64B-ABD5-953772C3F454}"/>
                </a:ext>
              </a:extLst>
            </p:cNvPr>
            <p:cNvSpPr txBox="1"/>
            <p:nvPr>
              <p:custDataLst>
                <p:tags r:id="rId23"/>
              </p:custDataLst>
            </p:nvPr>
          </p:nvSpPr>
          <p:spPr>
            <a:xfrm>
              <a:off x="6241544" y="1860102"/>
              <a:ext cx="2442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73" name="Groupe 72">
            <a:extLst>
              <a:ext uri="{FF2B5EF4-FFF2-40B4-BE49-F238E27FC236}">
                <a16:creationId xmlns:a16="http://schemas.microsoft.com/office/drawing/2014/main" id="{A184BF53-423E-374E-B75D-396A1ED5A57F}"/>
              </a:ext>
            </a:extLst>
          </p:cNvPr>
          <p:cNvGrpSpPr/>
          <p:nvPr>
            <p:custDataLst>
              <p:tags r:id="rId13"/>
            </p:custDataLst>
          </p:nvPr>
        </p:nvGrpSpPr>
        <p:grpSpPr>
          <a:xfrm>
            <a:off x="866998" y="3992965"/>
            <a:ext cx="342900" cy="369332"/>
            <a:chOff x="2232479" y="1859365"/>
            <a:chExt cx="342900" cy="369332"/>
          </a:xfrm>
        </p:grpSpPr>
        <p:sp>
          <p:nvSpPr>
            <p:cNvPr id="74" name="Ellipse 73">
              <a:extLst>
                <a:ext uri="{FF2B5EF4-FFF2-40B4-BE49-F238E27FC236}">
                  <a16:creationId xmlns:a16="http://schemas.microsoft.com/office/drawing/2014/main" id="{03FF3C02-6A16-AF46-9E94-333EBE07326D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2232479" y="1872581"/>
              <a:ext cx="342900" cy="342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5" name="ZoneTexte 74">
              <a:extLst>
                <a:ext uri="{FF2B5EF4-FFF2-40B4-BE49-F238E27FC236}">
                  <a16:creationId xmlns:a16="http://schemas.microsoft.com/office/drawing/2014/main" id="{C807A443-BFE4-7846-AFB6-BD25A631017C}"/>
                </a:ext>
              </a:extLst>
            </p:cNvPr>
            <p:cNvSpPr txBox="1"/>
            <p:nvPr>
              <p:custDataLst>
                <p:tags r:id="rId21"/>
              </p:custDataLst>
            </p:nvPr>
          </p:nvSpPr>
          <p:spPr>
            <a:xfrm>
              <a:off x="2281810" y="1859365"/>
              <a:ext cx="2442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76" name="Groupe 75">
            <a:extLst>
              <a:ext uri="{FF2B5EF4-FFF2-40B4-BE49-F238E27FC236}">
                <a16:creationId xmlns:a16="http://schemas.microsoft.com/office/drawing/2014/main" id="{495B68C8-2274-BA4F-A769-55DD315C28D5}"/>
              </a:ext>
            </a:extLst>
          </p:cNvPr>
          <p:cNvGrpSpPr/>
          <p:nvPr>
            <p:custDataLst>
              <p:tags r:id="rId14"/>
            </p:custDataLst>
          </p:nvPr>
        </p:nvGrpSpPr>
        <p:grpSpPr>
          <a:xfrm>
            <a:off x="6221412" y="3989923"/>
            <a:ext cx="342900" cy="369332"/>
            <a:chOff x="9494218" y="1856323"/>
            <a:chExt cx="342900" cy="369332"/>
          </a:xfrm>
        </p:grpSpPr>
        <p:sp>
          <p:nvSpPr>
            <p:cNvPr id="78" name="Ellipse 77">
              <a:extLst>
                <a:ext uri="{FF2B5EF4-FFF2-40B4-BE49-F238E27FC236}">
                  <a16:creationId xmlns:a16="http://schemas.microsoft.com/office/drawing/2014/main" id="{4E6C23F3-90AE-F146-A0A9-CEBA8CE30B1B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9494218" y="1869539"/>
              <a:ext cx="342900" cy="342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9" name="ZoneTexte 78">
              <a:extLst>
                <a:ext uri="{FF2B5EF4-FFF2-40B4-BE49-F238E27FC236}">
                  <a16:creationId xmlns:a16="http://schemas.microsoft.com/office/drawing/2014/main" id="{FAAEB5E2-E3F9-864C-8D73-8B9B4A8E7A8B}"/>
                </a:ext>
              </a:extLst>
            </p:cNvPr>
            <p:cNvSpPr txBox="1"/>
            <p:nvPr>
              <p:custDataLst>
                <p:tags r:id="rId19"/>
              </p:custDataLst>
            </p:nvPr>
          </p:nvSpPr>
          <p:spPr>
            <a:xfrm>
              <a:off x="9543549" y="1856323"/>
              <a:ext cx="2442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80" name="Groupe 79">
            <a:extLst>
              <a:ext uri="{FF2B5EF4-FFF2-40B4-BE49-F238E27FC236}">
                <a16:creationId xmlns:a16="http://schemas.microsoft.com/office/drawing/2014/main" id="{7D69D6F9-23E4-0649-9DBA-8CAA6D9EEF6E}"/>
              </a:ext>
            </a:extLst>
          </p:cNvPr>
          <p:cNvGrpSpPr/>
          <p:nvPr>
            <p:custDataLst>
              <p:tags r:id="rId15"/>
            </p:custDataLst>
          </p:nvPr>
        </p:nvGrpSpPr>
        <p:grpSpPr>
          <a:xfrm>
            <a:off x="8910638" y="3989923"/>
            <a:ext cx="342900" cy="369332"/>
            <a:chOff x="9494218" y="1856323"/>
            <a:chExt cx="342900" cy="369332"/>
          </a:xfrm>
        </p:grpSpPr>
        <p:sp>
          <p:nvSpPr>
            <p:cNvPr id="81" name="Ellipse 80">
              <a:extLst>
                <a:ext uri="{FF2B5EF4-FFF2-40B4-BE49-F238E27FC236}">
                  <a16:creationId xmlns:a16="http://schemas.microsoft.com/office/drawing/2014/main" id="{3041DF49-7318-2946-9002-FE9C1D932AB4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9494218" y="1869539"/>
              <a:ext cx="342900" cy="342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" name="ZoneTexte 81">
              <a:extLst>
                <a:ext uri="{FF2B5EF4-FFF2-40B4-BE49-F238E27FC236}">
                  <a16:creationId xmlns:a16="http://schemas.microsoft.com/office/drawing/2014/main" id="{3064216D-766A-4E49-A49C-EDF311A32546}"/>
                </a:ext>
              </a:extLst>
            </p:cNvPr>
            <p:cNvSpPr txBox="1"/>
            <p:nvPr>
              <p:custDataLst>
                <p:tags r:id="rId17"/>
              </p:custDataLst>
            </p:nvPr>
          </p:nvSpPr>
          <p:spPr>
            <a:xfrm>
              <a:off x="9543549" y="1856323"/>
              <a:ext cx="2442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649623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Image 36">
            <a:extLst>
              <a:ext uri="{FF2B5EF4-FFF2-40B4-BE49-F238E27FC236}">
                <a16:creationId xmlns:a16="http://schemas.microsoft.com/office/drawing/2014/main" id="{B1FD15D7-762F-5DAA-DDB6-2D6026BD5B6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9" r="1809"/>
          <a:stretch/>
        </p:blipFill>
        <p:spPr>
          <a:xfrm>
            <a:off x="0" y="1398064"/>
            <a:ext cx="3046000" cy="1872792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E6F5DE21-5625-8F1E-9373-307660E6659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-800" y="2785801"/>
            <a:ext cx="3049200" cy="613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3CEAD5F-482E-54F9-4EB3-97CE5C93C908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57199" y="188914"/>
            <a:ext cx="7992979" cy="1008062"/>
          </a:xfrm>
        </p:spPr>
        <p:txBody>
          <a:bodyPr>
            <a:normAutofit fontScale="90000"/>
          </a:bodyPr>
          <a:lstStyle/>
          <a:p>
            <a:br>
              <a:rPr lang="fr-FR" dirty="0"/>
            </a:br>
            <a:r>
              <a:rPr lang="fr-FR" sz="3300" dirty="0"/>
              <a:t>NOUVEAU TERMINAL DE CONTENEURS </a:t>
            </a:r>
            <a:br>
              <a:rPr lang="fr-FR" sz="3300" dirty="0"/>
            </a:br>
            <a:r>
              <a:rPr lang="fr-FR" sz="3300" dirty="0"/>
              <a:t>pour le port de Montréal à Contrecœur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3986E12-1095-A268-7550-E4AF34F3F9F1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651387" y="5469192"/>
            <a:ext cx="4645741" cy="4924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fr-FR" sz="800" dirty="0">
                <a:ea typeface="+mn-lt"/>
                <a:cs typeface="+mn-lt"/>
              </a:rPr>
              <a:t>Source : Administration portuaire de Montréal, Expansion du Port de Montréal à Contrecœur</a:t>
            </a:r>
            <a:endParaRPr lang="fr-FR" sz="800" dirty="0">
              <a:cs typeface="Calibri"/>
            </a:endParaRPr>
          </a:p>
          <a:p>
            <a:pPr algn="l"/>
            <a:endParaRPr lang="fr-FR" dirty="0">
              <a:cs typeface="Calibri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FF80A6D-9805-5E49-F39E-4DED2743D1F5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3047600" y="1401214"/>
            <a:ext cx="3049200" cy="19980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BDD53D6-F976-84C4-E300-F53A4C84E0AF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6095200" y="1401214"/>
            <a:ext cx="3049200" cy="199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202D80D-8C11-DAD9-6955-1EAF4BF7F53B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9142800" y="1401214"/>
            <a:ext cx="3049200" cy="199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594EFBF-4740-4B71-A064-F2F32B1AC93D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6095200" y="3400924"/>
            <a:ext cx="3049200" cy="19800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4A3B5C7-69EA-DF71-26DE-BB85276F797B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9142800" y="3400924"/>
            <a:ext cx="3049200" cy="198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5B1E651-737C-913A-4A7E-46648E3C870E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3047600" y="3400924"/>
            <a:ext cx="3049200" cy="198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6B9A6D1-1726-EEF3-5E56-89388EDE4724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0" y="3400924"/>
            <a:ext cx="3049200" cy="198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space réservé du texte 1">
            <a:extLst>
              <a:ext uri="{FF2B5EF4-FFF2-40B4-BE49-F238E27FC236}">
                <a16:creationId xmlns:a16="http://schemas.microsoft.com/office/drawing/2014/main" id="{489C2551-3307-B77A-1998-57F3660C9272}"/>
              </a:ext>
            </a:extLst>
          </p:cNvPr>
          <p:cNvSpPr txBox="1">
            <a:spLocks/>
          </p:cNvSpPr>
          <p:nvPr>
            <p:custDataLst>
              <p:tags r:id="rId12"/>
            </p:custDataLst>
          </p:nvPr>
        </p:nvSpPr>
        <p:spPr>
          <a:xfrm>
            <a:off x="0" y="2820871"/>
            <a:ext cx="3047600" cy="583214"/>
          </a:xfrm>
          <a:prstGeom prst="rect">
            <a:avLst/>
          </a:prstGeom>
        </p:spPr>
        <p:txBody>
          <a:bodyPr anchor="t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3DA5"/>
              </a:buClr>
              <a:buFont typeface="Arial" panose="020B0604020202020204" pitchFamily="34" charset="0"/>
              <a:buChar char="•"/>
              <a:defRPr sz="2800" b="0" i="0" kern="1200" baseline="0">
                <a:solidFill>
                  <a:srgbClr val="003DA5"/>
                </a:solidFill>
                <a:latin typeface="Arial Regular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3DA5"/>
              </a:buClr>
              <a:buFont typeface="Arial" panose="020B0604020202020204" pitchFamily="34" charset="0"/>
              <a:buChar char="•"/>
              <a:defRPr sz="2400" b="0" i="0" kern="1200">
                <a:solidFill>
                  <a:srgbClr val="000000"/>
                </a:solidFill>
                <a:latin typeface="Arial Regular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4D75B5"/>
              </a:buClr>
              <a:buFont typeface="Arial" panose="020B0604020202020204" pitchFamily="34" charset="0"/>
              <a:buChar char="•"/>
              <a:defRPr sz="2000" b="0" i="0" kern="1200">
                <a:solidFill>
                  <a:srgbClr val="000000"/>
                </a:solidFill>
                <a:latin typeface="Arial Regular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7390C1"/>
              </a:buClr>
              <a:buFont typeface="Arial" panose="020B0604020202020204" pitchFamily="34" charset="0"/>
              <a:buChar char="•"/>
              <a:defRPr sz="1800" b="0" i="0" kern="1200">
                <a:solidFill>
                  <a:srgbClr val="000000"/>
                </a:solidFill>
                <a:latin typeface="Arial Regular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 sz="1800" b="0" i="0" kern="1200">
                <a:solidFill>
                  <a:srgbClr val="000000"/>
                </a:solidFill>
                <a:latin typeface="Arial Regular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0"/>
              </a:spcAft>
              <a:buNone/>
            </a:pPr>
            <a:r>
              <a:rPr lang="fr-FR" sz="1500" kern="1000" dirty="0">
                <a:solidFill>
                  <a:schemeClr val="bg1"/>
                </a:solidFill>
              </a:rPr>
              <a:t>Permet de desservir</a:t>
            </a:r>
          </a:p>
          <a:p>
            <a:pPr marL="0" indent="0" algn="ctr">
              <a:spcAft>
                <a:spcPts val="0"/>
              </a:spcAft>
              <a:buNone/>
            </a:pPr>
            <a:r>
              <a:rPr lang="fr-FR" sz="1500" kern="1000" dirty="0">
                <a:solidFill>
                  <a:schemeClr val="bg1"/>
                </a:solidFill>
              </a:rPr>
              <a:t>Québec/Ontario/Midwest.</a:t>
            </a:r>
          </a:p>
        </p:txBody>
      </p:sp>
      <p:sp>
        <p:nvSpPr>
          <p:cNvPr id="20" name="Espace réservé du texte 1">
            <a:extLst>
              <a:ext uri="{FF2B5EF4-FFF2-40B4-BE49-F238E27FC236}">
                <a16:creationId xmlns:a16="http://schemas.microsoft.com/office/drawing/2014/main" id="{88BC42E0-7F04-0ACC-20BC-465D74E0A54C}"/>
              </a:ext>
            </a:extLst>
          </p:cNvPr>
          <p:cNvSpPr txBox="1">
            <a:spLocks/>
          </p:cNvSpPr>
          <p:nvPr>
            <p:custDataLst>
              <p:tags r:id="rId13"/>
            </p:custDataLst>
          </p:nvPr>
        </p:nvSpPr>
        <p:spPr>
          <a:xfrm>
            <a:off x="3312200" y="2381701"/>
            <a:ext cx="2520000" cy="812535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3DA5"/>
              </a:buClr>
              <a:buFont typeface="Arial" panose="020B0604020202020204" pitchFamily="34" charset="0"/>
              <a:buChar char="•"/>
              <a:defRPr sz="2800" b="0" i="0" kern="1200" baseline="0">
                <a:solidFill>
                  <a:srgbClr val="003DA5"/>
                </a:solidFill>
                <a:latin typeface="Arial Regular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3DA5"/>
              </a:buClr>
              <a:buFont typeface="Arial" panose="020B0604020202020204" pitchFamily="34" charset="0"/>
              <a:buChar char="•"/>
              <a:defRPr sz="2400" b="0" i="0" kern="1200">
                <a:solidFill>
                  <a:srgbClr val="000000"/>
                </a:solidFill>
                <a:latin typeface="Arial Regular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4D75B5"/>
              </a:buClr>
              <a:buFont typeface="Arial" panose="020B0604020202020204" pitchFamily="34" charset="0"/>
              <a:buChar char="•"/>
              <a:defRPr sz="2000" b="0" i="0" kern="1200">
                <a:solidFill>
                  <a:srgbClr val="000000"/>
                </a:solidFill>
                <a:latin typeface="Arial Regular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7390C1"/>
              </a:buClr>
              <a:buFont typeface="Arial" panose="020B0604020202020204" pitchFamily="34" charset="0"/>
              <a:buChar char="•"/>
              <a:defRPr sz="1800" b="0" i="0" kern="1200">
                <a:solidFill>
                  <a:srgbClr val="000000"/>
                </a:solidFill>
                <a:latin typeface="Arial Regular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 sz="1800" b="0" i="0" kern="1200">
                <a:solidFill>
                  <a:srgbClr val="000000"/>
                </a:solidFill>
                <a:latin typeface="Arial Regular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1500" dirty="0">
                <a:solidFill>
                  <a:schemeClr val="bg1"/>
                </a:solidFill>
              </a:rPr>
              <a:t>Cour ferroviaire intermodale connectée </a:t>
            </a:r>
            <a:br>
              <a:rPr lang="fr-FR" sz="1500" dirty="0">
                <a:solidFill>
                  <a:schemeClr val="bg1"/>
                </a:solidFill>
              </a:rPr>
            </a:br>
            <a:r>
              <a:rPr lang="fr-FR" sz="1500" dirty="0">
                <a:solidFill>
                  <a:schemeClr val="bg1"/>
                </a:solidFill>
              </a:rPr>
              <a:t>au réseau routier.</a:t>
            </a:r>
          </a:p>
        </p:txBody>
      </p:sp>
      <p:sp>
        <p:nvSpPr>
          <p:cNvPr id="21" name="Espace réservé du texte 1">
            <a:extLst>
              <a:ext uri="{FF2B5EF4-FFF2-40B4-BE49-F238E27FC236}">
                <a16:creationId xmlns:a16="http://schemas.microsoft.com/office/drawing/2014/main" id="{3E9D4755-5627-36D4-9A3E-7F00B7A5DD9B}"/>
              </a:ext>
            </a:extLst>
          </p:cNvPr>
          <p:cNvSpPr txBox="1">
            <a:spLocks/>
          </p:cNvSpPr>
          <p:nvPr>
            <p:custDataLst>
              <p:tags r:id="rId14"/>
            </p:custDataLst>
          </p:nvPr>
        </p:nvSpPr>
        <p:spPr>
          <a:xfrm>
            <a:off x="6239657" y="2209951"/>
            <a:ext cx="2760286" cy="1156034"/>
          </a:xfrm>
          <a:prstGeom prst="rect">
            <a:avLst/>
          </a:prstGeom>
        </p:spPr>
        <p:txBody>
          <a:bodyPr anchor="t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3DA5"/>
              </a:buClr>
              <a:buFont typeface="Arial" panose="020B0604020202020204" pitchFamily="34" charset="0"/>
              <a:buChar char="•"/>
              <a:defRPr sz="2800" b="0" i="0" kern="1200" baseline="0">
                <a:solidFill>
                  <a:srgbClr val="003DA5"/>
                </a:solidFill>
                <a:latin typeface="Arial Regular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3DA5"/>
              </a:buClr>
              <a:buFont typeface="Arial" panose="020B0604020202020204" pitchFamily="34" charset="0"/>
              <a:buChar char="•"/>
              <a:defRPr sz="2400" b="0" i="0" kern="1200">
                <a:solidFill>
                  <a:srgbClr val="000000"/>
                </a:solidFill>
                <a:latin typeface="Arial Regular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4D75B5"/>
              </a:buClr>
              <a:buFont typeface="Arial" panose="020B0604020202020204" pitchFamily="34" charset="0"/>
              <a:buChar char="•"/>
              <a:defRPr sz="2000" b="0" i="0" kern="1200">
                <a:solidFill>
                  <a:srgbClr val="000000"/>
                </a:solidFill>
                <a:latin typeface="Arial Regular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7390C1"/>
              </a:buClr>
              <a:buFont typeface="Arial" panose="020B0604020202020204" pitchFamily="34" charset="0"/>
              <a:buChar char="•"/>
              <a:defRPr sz="1800" b="0" i="0" kern="1200">
                <a:solidFill>
                  <a:srgbClr val="000000"/>
                </a:solidFill>
                <a:latin typeface="Arial Regular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 sz="1800" b="0" i="0" kern="1200">
                <a:solidFill>
                  <a:srgbClr val="000000"/>
                </a:solidFill>
                <a:latin typeface="Arial Regular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2200" b="1" dirty="0">
                <a:solidFill>
                  <a:schemeClr val="bg1"/>
                </a:solidFill>
              </a:rPr>
              <a:t>1,15 million </a:t>
            </a:r>
            <a:br>
              <a:rPr lang="fr-FR" sz="2200" b="1" dirty="0">
                <a:solidFill>
                  <a:schemeClr val="bg1"/>
                </a:solidFill>
              </a:rPr>
            </a:br>
            <a:r>
              <a:rPr lang="fr-FR" sz="2200" b="1" dirty="0">
                <a:solidFill>
                  <a:schemeClr val="bg1"/>
                </a:solidFill>
              </a:rPr>
              <a:t>de conteneurs </a:t>
            </a:r>
            <a:br>
              <a:rPr lang="fr-FR" sz="2200" b="1" dirty="0">
                <a:solidFill>
                  <a:schemeClr val="bg1"/>
                </a:solidFill>
              </a:rPr>
            </a:br>
            <a:r>
              <a:rPr lang="fr-FR" sz="1600" dirty="0">
                <a:solidFill>
                  <a:schemeClr val="bg1"/>
                </a:solidFill>
              </a:rPr>
              <a:t>de 20 pieds supplémentaires (hausse de 60 %).</a:t>
            </a:r>
          </a:p>
        </p:txBody>
      </p:sp>
      <p:sp>
        <p:nvSpPr>
          <p:cNvPr id="22" name="Espace réservé du texte 1">
            <a:extLst>
              <a:ext uri="{FF2B5EF4-FFF2-40B4-BE49-F238E27FC236}">
                <a16:creationId xmlns:a16="http://schemas.microsoft.com/office/drawing/2014/main" id="{56ECC28E-09DF-F17E-163F-A29F1CCC886A}"/>
              </a:ext>
            </a:extLst>
          </p:cNvPr>
          <p:cNvSpPr txBox="1">
            <a:spLocks/>
          </p:cNvSpPr>
          <p:nvPr>
            <p:custDataLst>
              <p:tags r:id="rId15"/>
            </p:custDataLst>
          </p:nvPr>
        </p:nvSpPr>
        <p:spPr>
          <a:xfrm>
            <a:off x="9407400" y="2381701"/>
            <a:ext cx="2520000" cy="961816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3DA5"/>
              </a:buClr>
              <a:buFont typeface="Arial" panose="020B0604020202020204" pitchFamily="34" charset="0"/>
              <a:buChar char="•"/>
              <a:defRPr sz="2800" b="0" i="0" kern="1200" baseline="0">
                <a:solidFill>
                  <a:srgbClr val="003DA5"/>
                </a:solidFill>
                <a:latin typeface="Arial Regular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3DA5"/>
              </a:buClr>
              <a:buFont typeface="Arial" panose="020B0604020202020204" pitchFamily="34" charset="0"/>
              <a:buChar char="•"/>
              <a:defRPr sz="2400" b="0" i="0" kern="1200">
                <a:solidFill>
                  <a:srgbClr val="000000"/>
                </a:solidFill>
                <a:latin typeface="Arial Regular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4D75B5"/>
              </a:buClr>
              <a:buFont typeface="Arial" panose="020B0604020202020204" pitchFamily="34" charset="0"/>
              <a:buChar char="•"/>
              <a:defRPr sz="2000" b="0" i="0" kern="1200">
                <a:solidFill>
                  <a:srgbClr val="000000"/>
                </a:solidFill>
                <a:latin typeface="Arial Regular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7390C1"/>
              </a:buClr>
              <a:buFont typeface="Arial" panose="020B0604020202020204" pitchFamily="34" charset="0"/>
              <a:buChar char="•"/>
              <a:defRPr sz="1800" b="0" i="0" kern="1200">
                <a:solidFill>
                  <a:srgbClr val="000000"/>
                </a:solidFill>
                <a:latin typeface="Arial Regular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 sz="1800" b="0" i="0" kern="1200">
                <a:solidFill>
                  <a:srgbClr val="000000"/>
                </a:solidFill>
                <a:latin typeface="Arial Regular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1500" dirty="0">
                <a:solidFill>
                  <a:schemeClr val="bg1"/>
                </a:solidFill>
              </a:rPr>
              <a:t>Réduction des gaz </a:t>
            </a:r>
            <a:br>
              <a:rPr lang="fr-FR" sz="1500" dirty="0">
                <a:solidFill>
                  <a:schemeClr val="bg1"/>
                </a:solidFill>
              </a:rPr>
            </a:br>
            <a:r>
              <a:rPr lang="fr-FR" sz="1500" dirty="0">
                <a:solidFill>
                  <a:schemeClr val="bg1"/>
                </a:solidFill>
              </a:rPr>
              <a:t>à effet de serre </a:t>
            </a:r>
            <a:r>
              <a:rPr lang="fr-FR" sz="1400" dirty="0">
                <a:solidFill>
                  <a:schemeClr val="bg1"/>
                </a:solidFill>
              </a:rPr>
              <a:t>(électrification du terminal).</a:t>
            </a:r>
          </a:p>
        </p:txBody>
      </p:sp>
      <p:sp>
        <p:nvSpPr>
          <p:cNvPr id="24" name="Espace réservé du texte 1">
            <a:extLst>
              <a:ext uri="{FF2B5EF4-FFF2-40B4-BE49-F238E27FC236}">
                <a16:creationId xmlns:a16="http://schemas.microsoft.com/office/drawing/2014/main" id="{6CFC1118-E01E-B2E6-2B0A-58A9F223D426}"/>
              </a:ext>
            </a:extLst>
          </p:cNvPr>
          <p:cNvSpPr txBox="1">
            <a:spLocks/>
          </p:cNvSpPr>
          <p:nvPr>
            <p:custDataLst>
              <p:tags r:id="rId16"/>
            </p:custDataLst>
          </p:nvPr>
        </p:nvSpPr>
        <p:spPr>
          <a:xfrm>
            <a:off x="132300" y="4125158"/>
            <a:ext cx="2784600" cy="1158039"/>
          </a:xfrm>
          <a:prstGeom prst="rect">
            <a:avLst/>
          </a:prstGeom>
        </p:spPr>
        <p:txBody>
          <a:bodyPr anchor="t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3DA5"/>
              </a:buClr>
              <a:buFont typeface="Arial" panose="020B0604020202020204" pitchFamily="34" charset="0"/>
              <a:buChar char="•"/>
              <a:defRPr sz="2800" b="0" i="0" kern="1200" baseline="0">
                <a:solidFill>
                  <a:srgbClr val="003DA5"/>
                </a:solidFill>
                <a:latin typeface="Arial Regular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3DA5"/>
              </a:buClr>
              <a:buFont typeface="Arial" panose="020B0604020202020204" pitchFamily="34" charset="0"/>
              <a:buChar char="•"/>
              <a:defRPr sz="2400" b="0" i="0" kern="1200">
                <a:solidFill>
                  <a:srgbClr val="000000"/>
                </a:solidFill>
                <a:latin typeface="Arial Regular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4D75B5"/>
              </a:buClr>
              <a:buFont typeface="Arial" panose="020B0604020202020204" pitchFamily="34" charset="0"/>
              <a:buChar char="•"/>
              <a:defRPr sz="2000" b="0" i="0" kern="1200">
                <a:solidFill>
                  <a:srgbClr val="000000"/>
                </a:solidFill>
                <a:latin typeface="Arial Regular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7390C1"/>
              </a:buClr>
              <a:buFont typeface="Arial" panose="020B0604020202020204" pitchFamily="34" charset="0"/>
              <a:buChar char="•"/>
              <a:defRPr sz="1800" b="0" i="0" kern="1200">
                <a:solidFill>
                  <a:srgbClr val="000000"/>
                </a:solidFill>
                <a:latin typeface="Arial Regular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 sz="1800" b="0" i="0" kern="1200">
                <a:solidFill>
                  <a:srgbClr val="000000"/>
                </a:solidFill>
                <a:latin typeface="Arial Regular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1500" dirty="0">
                <a:solidFill>
                  <a:schemeClr val="bg1"/>
                </a:solidFill>
              </a:rPr>
              <a:t>Mesures environnementales mises en place pour </a:t>
            </a:r>
            <a:br>
              <a:rPr lang="fr-FR" sz="1500" dirty="0">
                <a:solidFill>
                  <a:schemeClr val="bg1"/>
                </a:solidFill>
              </a:rPr>
            </a:br>
            <a:r>
              <a:rPr lang="fr-FR" sz="1700" b="1" dirty="0">
                <a:solidFill>
                  <a:schemeClr val="bg1"/>
                </a:solidFill>
              </a:rPr>
              <a:t>protéger les espèces </a:t>
            </a:r>
            <a:br>
              <a:rPr lang="fr-FR" sz="1700" b="1" dirty="0">
                <a:solidFill>
                  <a:schemeClr val="bg1"/>
                </a:solidFill>
              </a:rPr>
            </a:br>
            <a:r>
              <a:rPr lang="fr-FR" sz="1700" b="1" dirty="0">
                <a:solidFill>
                  <a:schemeClr val="bg1"/>
                </a:solidFill>
              </a:rPr>
              <a:t>en voie d’extinction</a:t>
            </a:r>
            <a:r>
              <a:rPr lang="fr-FR" sz="1700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25" name="Espace réservé du texte 1">
            <a:extLst>
              <a:ext uri="{FF2B5EF4-FFF2-40B4-BE49-F238E27FC236}">
                <a16:creationId xmlns:a16="http://schemas.microsoft.com/office/drawing/2014/main" id="{8F818C44-1310-D4E0-3901-7E339836087A}"/>
              </a:ext>
            </a:extLst>
          </p:cNvPr>
          <p:cNvSpPr txBox="1">
            <a:spLocks/>
          </p:cNvSpPr>
          <p:nvPr>
            <p:custDataLst>
              <p:tags r:id="rId17"/>
            </p:custDataLst>
          </p:nvPr>
        </p:nvSpPr>
        <p:spPr>
          <a:xfrm>
            <a:off x="3183714" y="3768890"/>
            <a:ext cx="2520000" cy="1297557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3DA5"/>
              </a:buClr>
              <a:buFont typeface="Arial" panose="020B0604020202020204" pitchFamily="34" charset="0"/>
              <a:buChar char="•"/>
              <a:defRPr sz="2800" b="0" i="0" kern="1200" baseline="0">
                <a:solidFill>
                  <a:srgbClr val="003DA5"/>
                </a:solidFill>
                <a:latin typeface="Arial Regular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3DA5"/>
              </a:buClr>
              <a:buFont typeface="Arial" panose="020B0604020202020204" pitchFamily="34" charset="0"/>
              <a:buChar char="•"/>
              <a:defRPr sz="2400" b="0" i="0" kern="1200">
                <a:solidFill>
                  <a:srgbClr val="000000"/>
                </a:solidFill>
                <a:latin typeface="Arial Regular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4D75B5"/>
              </a:buClr>
              <a:buFont typeface="Arial" panose="020B0604020202020204" pitchFamily="34" charset="0"/>
              <a:buChar char="•"/>
              <a:defRPr sz="2000" b="0" i="0" kern="1200">
                <a:solidFill>
                  <a:srgbClr val="000000"/>
                </a:solidFill>
                <a:latin typeface="Arial Regular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7390C1"/>
              </a:buClr>
              <a:buFont typeface="Arial" panose="020B0604020202020204" pitchFamily="34" charset="0"/>
              <a:buChar char="•"/>
              <a:defRPr sz="1800" b="0" i="0" kern="1200">
                <a:solidFill>
                  <a:srgbClr val="000000"/>
                </a:solidFill>
                <a:latin typeface="Arial Regular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 sz="1800" b="0" i="0" kern="1200">
                <a:solidFill>
                  <a:srgbClr val="000000"/>
                </a:solidFill>
                <a:latin typeface="Arial Regular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1500" dirty="0">
                <a:solidFill>
                  <a:schemeClr val="bg1"/>
                </a:solidFill>
              </a:rPr>
              <a:t>Retombées économiques estimées à plus de </a:t>
            </a:r>
            <a:br>
              <a:rPr lang="fr-FR" sz="1500" dirty="0">
                <a:solidFill>
                  <a:schemeClr val="bg1"/>
                </a:solidFill>
              </a:rPr>
            </a:br>
            <a:r>
              <a:rPr lang="fr-FR" sz="2200" b="1" dirty="0">
                <a:solidFill>
                  <a:schemeClr val="bg1"/>
                </a:solidFill>
              </a:rPr>
              <a:t>140 M $CA </a:t>
            </a:r>
            <a:br>
              <a:rPr lang="fr-FR" sz="1500" b="1" dirty="0">
                <a:solidFill>
                  <a:schemeClr val="bg1"/>
                </a:solidFill>
              </a:rPr>
            </a:br>
            <a:r>
              <a:rPr lang="fr-FR" sz="1500" dirty="0">
                <a:solidFill>
                  <a:schemeClr val="bg1"/>
                </a:solidFill>
              </a:rPr>
              <a:t>par année.</a:t>
            </a:r>
          </a:p>
        </p:txBody>
      </p:sp>
      <p:sp>
        <p:nvSpPr>
          <p:cNvPr id="26" name="Espace réservé du texte 1">
            <a:extLst>
              <a:ext uri="{FF2B5EF4-FFF2-40B4-BE49-F238E27FC236}">
                <a16:creationId xmlns:a16="http://schemas.microsoft.com/office/drawing/2014/main" id="{BF0A7CE8-780E-F1A7-AEF1-E33FAB2CFCBE}"/>
              </a:ext>
            </a:extLst>
          </p:cNvPr>
          <p:cNvSpPr txBox="1">
            <a:spLocks/>
          </p:cNvSpPr>
          <p:nvPr>
            <p:custDataLst>
              <p:tags r:id="rId18"/>
            </p:custDataLst>
          </p:nvPr>
        </p:nvSpPr>
        <p:spPr>
          <a:xfrm>
            <a:off x="6231314" y="4060507"/>
            <a:ext cx="2760286" cy="1297557"/>
          </a:xfrm>
          <a:prstGeom prst="rect">
            <a:avLst/>
          </a:prstGeom>
        </p:spPr>
        <p:txBody>
          <a:bodyPr anchor="t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3DA5"/>
              </a:buClr>
              <a:buFont typeface="Arial" panose="020B0604020202020204" pitchFamily="34" charset="0"/>
              <a:buChar char="•"/>
              <a:defRPr sz="2800" b="0" i="0" kern="1200" baseline="0">
                <a:solidFill>
                  <a:srgbClr val="003DA5"/>
                </a:solidFill>
                <a:latin typeface="Arial Regular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3DA5"/>
              </a:buClr>
              <a:buFont typeface="Arial" panose="020B0604020202020204" pitchFamily="34" charset="0"/>
              <a:buChar char="•"/>
              <a:defRPr sz="2400" b="0" i="0" kern="1200">
                <a:solidFill>
                  <a:srgbClr val="000000"/>
                </a:solidFill>
                <a:latin typeface="Arial Regular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4D75B5"/>
              </a:buClr>
              <a:buFont typeface="Arial" panose="020B0604020202020204" pitchFamily="34" charset="0"/>
              <a:buChar char="•"/>
              <a:defRPr sz="2000" b="0" i="0" kern="1200">
                <a:solidFill>
                  <a:srgbClr val="000000"/>
                </a:solidFill>
                <a:latin typeface="Arial Regular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7390C1"/>
              </a:buClr>
              <a:buFont typeface="Arial" panose="020B0604020202020204" pitchFamily="34" charset="0"/>
              <a:buChar char="•"/>
              <a:defRPr sz="1800" b="0" i="0" kern="1200">
                <a:solidFill>
                  <a:srgbClr val="000000"/>
                </a:solidFill>
                <a:latin typeface="Arial Regular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 sz="1800" b="0" i="0" kern="1200">
                <a:solidFill>
                  <a:srgbClr val="000000"/>
                </a:solidFill>
                <a:latin typeface="Arial Regular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1500" dirty="0">
                <a:solidFill>
                  <a:schemeClr val="bg1"/>
                </a:solidFill>
              </a:rPr>
              <a:t>Participation financière </a:t>
            </a:r>
            <a:br>
              <a:rPr lang="fr-FR" sz="1500" dirty="0">
                <a:solidFill>
                  <a:schemeClr val="bg1"/>
                </a:solidFill>
              </a:rPr>
            </a:br>
            <a:r>
              <a:rPr lang="fr-FR" sz="1500" dirty="0">
                <a:solidFill>
                  <a:schemeClr val="bg1"/>
                </a:solidFill>
              </a:rPr>
              <a:t>du gouvernement du Québec et du Canada </a:t>
            </a:r>
            <a:br>
              <a:rPr lang="fr-FR" sz="1500" dirty="0">
                <a:solidFill>
                  <a:schemeClr val="bg1"/>
                </a:solidFill>
              </a:rPr>
            </a:br>
            <a:r>
              <a:rPr lang="fr-FR" sz="1500" dirty="0">
                <a:solidFill>
                  <a:schemeClr val="bg1"/>
                </a:solidFill>
              </a:rPr>
              <a:t>et de la Banque de l’infrastructure du Canada.</a:t>
            </a:r>
          </a:p>
        </p:txBody>
      </p:sp>
      <p:sp>
        <p:nvSpPr>
          <p:cNvPr id="27" name="Espace réservé du texte 1">
            <a:extLst>
              <a:ext uri="{FF2B5EF4-FFF2-40B4-BE49-F238E27FC236}">
                <a16:creationId xmlns:a16="http://schemas.microsoft.com/office/drawing/2014/main" id="{53D47E5B-FE41-E990-0EFD-6F38E240013F}"/>
              </a:ext>
            </a:extLst>
          </p:cNvPr>
          <p:cNvSpPr txBox="1">
            <a:spLocks/>
          </p:cNvSpPr>
          <p:nvPr>
            <p:custDataLst>
              <p:tags r:id="rId19"/>
            </p:custDataLst>
          </p:nvPr>
        </p:nvSpPr>
        <p:spPr>
          <a:xfrm>
            <a:off x="9407400" y="4060507"/>
            <a:ext cx="2520000" cy="769329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3DA5"/>
              </a:buClr>
              <a:buFont typeface="Arial" panose="020B0604020202020204" pitchFamily="34" charset="0"/>
              <a:buChar char="•"/>
              <a:defRPr sz="2800" b="0" i="0" kern="1200" baseline="0">
                <a:solidFill>
                  <a:srgbClr val="003DA5"/>
                </a:solidFill>
                <a:latin typeface="Arial Regular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3DA5"/>
              </a:buClr>
              <a:buFont typeface="Arial" panose="020B0604020202020204" pitchFamily="34" charset="0"/>
              <a:buChar char="•"/>
              <a:defRPr sz="2400" b="0" i="0" kern="1200">
                <a:solidFill>
                  <a:srgbClr val="000000"/>
                </a:solidFill>
                <a:latin typeface="Arial Regular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4D75B5"/>
              </a:buClr>
              <a:buFont typeface="Arial" panose="020B0604020202020204" pitchFamily="34" charset="0"/>
              <a:buChar char="•"/>
              <a:defRPr sz="2000" b="0" i="0" kern="1200">
                <a:solidFill>
                  <a:srgbClr val="000000"/>
                </a:solidFill>
                <a:latin typeface="Arial Regular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7390C1"/>
              </a:buClr>
              <a:buFont typeface="Arial" panose="020B0604020202020204" pitchFamily="34" charset="0"/>
              <a:buChar char="•"/>
              <a:defRPr sz="1800" b="0" i="0" kern="1200">
                <a:solidFill>
                  <a:srgbClr val="000000"/>
                </a:solidFill>
                <a:latin typeface="Arial Regular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 sz="1800" b="0" i="0" kern="1200">
                <a:solidFill>
                  <a:srgbClr val="000000"/>
                </a:solidFill>
                <a:latin typeface="Arial Regular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1500">
                <a:solidFill>
                  <a:schemeClr val="bg1"/>
                </a:solidFill>
              </a:rPr>
              <a:t>Ouverture prévue en </a:t>
            </a:r>
            <a:r>
              <a:rPr lang="fr-FR" b="1">
                <a:solidFill>
                  <a:schemeClr val="bg1"/>
                </a:solidFill>
              </a:rPr>
              <a:t>2027</a:t>
            </a:r>
          </a:p>
        </p:txBody>
      </p:sp>
      <p:pic>
        <p:nvPicPr>
          <p:cNvPr id="40" name="Graphique 39">
            <a:extLst>
              <a:ext uri="{FF2B5EF4-FFF2-40B4-BE49-F238E27FC236}">
                <a16:creationId xmlns:a16="http://schemas.microsoft.com/office/drawing/2014/main" id="{E87C7FC2-106D-74A8-7DF4-21AA985B795A}"/>
              </a:ext>
            </a:extLst>
          </p:cNvPr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7349800" y="1387832"/>
            <a:ext cx="540000" cy="789230"/>
          </a:xfrm>
          <a:prstGeom prst="rect">
            <a:avLst/>
          </a:prstGeom>
        </p:spPr>
      </p:pic>
      <p:pic>
        <p:nvPicPr>
          <p:cNvPr id="42" name="Graphique 41">
            <a:extLst>
              <a:ext uri="{FF2B5EF4-FFF2-40B4-BE49-F238E27FC236}">
                <a16:creationId xmlns:a16="http://schemas.microsoft.com/office/drawing/2014/main" id="{9BDF5740-CEF7-D437-86DA-3DE353F8EC3F}"/>
              </a:ext>
            </a:extLst>
          </p:cNvPr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4122200" y="1596585"/>
            <a:ext cx="900000" cy="646875"/>
          </a:xfrm>
          <a:prstGeom prst="rect">
            <a:avLst/>
          </a:prstGeom>
        </p:spPr>
      </p:pic>
      <p:pic>
        <p:nvPicPr>
          <p:cNvPr id="51" name="Graphique 50">
            <a:extLst>
              <a:ext uri="{FF2B5EF4-FFF2-40B4-BE49-F238E27FC236}">
                <a16:creationId xmlns:a16="http://schemas.microsoft.com/office/drawing/2014/main" id="{750C1F38-04EC-76CD-449C-051BC0060163}"/>
              </a:ext>
            </a:extLst>
          </p:cNvPr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7349800" y="3498890"/>
            <a:ext cx="540000" cy="540000"/>
          </a:xfrm>
          <a:prstGeom prst="rect">
            <a:avLst/>
          </a:prstGeom>
        </p:spPr>
      </p:pic>
      <p:pic>
        <p:nvPicPr>
          <p:cNvPr id="4" name="Graphique 3">
            <a:extLst>
              <a:ext uri="{FF2B5EF4-FFF2-40B4-BE49-F238E27FC236}">
                <a16:creationId xmlns:a16="http://schemas.microsoft.com/office/drawing/2014/main" id="{56B06421-AAAB-11FE-934B-5FBDABC5883C}"/>
              </a:ext>
            </a:extLst>
          </p:cNvPr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35"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10397400" y="3498890"/>
            <a:ext cx="540000" cy="540000"/>
          </a:xfrm>
          <a:prstGeom prst="rect">
            <a:avLst/>
          </a:prstGeom>
        </p:spPr>
      </p:pic>
      <p:pic>
        <p:nvPicPr>
          <p:cNvPr id="6" name="Graphique 5">
            <a:extLst>
              <a:ext uri="{FF2B5EF4-FFF2-40B4-BE49-F238E27FC236}">
                <a16:creationId xmlns:a16="http://schemas.microsoft.com/office/drawing/2014/main" id="{0B41DFB7-533F-B554-73E7-571B719B31FA}"/>
              </a:ext>
            </a:extLst>
          </p:cNvPr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37"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1254600" y="3498890"/>
            <a:ext cx="540000" cy="540000"/>
          </a:xfrm>
          <a:prstGeom prst="rect">
            <a:avLst/>
          </a:prstGeom>
        </p:spPr>
      </p:pic>
      <p:pic>
        <p:nvPicPr>
          <p:cNvPr id="12" name="Graphique 11">
            <a:extLst>
              <a:ext uri="{FF2B5EF4-FFF2-40B4-BE49-F238E27FC236}">
                <a16:creationId xmlns:a16="http://schemas.microsoft.com/office/drawing/2014/main" id="{CE670938-EE46-C892-CFFE-EFC733A3A981}"/>
              </a:ext>
            </a:extLst>
          </p:cNvPr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39">
            <a:extLs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10307400" y="1596585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6898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5E9D606-9335-560D-0130-2F721AFE5A1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2943461"/>
            <a:ext cx="7071360" cy="72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112AE30-0A1A-F818-1F68-35600435873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1361785"/>
            <a:ext cx="7071360" cy="72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69096B-23DC-BCE2-2856-5446D2DD03D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3734299"/>
            <a:ext cx="7071360" cy="1858781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9E54BC9-0D7A-0043-0E48-207B2838AB15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0" y="2152623"/>
            <a:ext cx="7071360" cy="7200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EB0B55C8-6004-C7E1-DAD4-9FD53A931BDA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>
            <a:normAutofit/>
          </a:bodyPr>
          <a:lstStyle/>
          <a:p>
            <a:r>
              <a:rPr lang="fr-CA" sz="2700" dirty="0"/>
              <a:t>CORRIDOR MARITIME SAGUENAY — SAINT-LAURENT</a:t>
            </a:r>
            <a:br>
              <a:rPr lang="fr-CA" sz="2700" dirty="0"/>
            </a:br>
            <a:r>
              <a:rPr lang="fr-CA" sz="2700" dirty="0"/>
              <a:t>Montréal • Québec • Trois-Rivières • Saguenay • Sept-Îles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8BFD917-193B-B499-C1DE-771D7E88852D}"/>
              </a:ext>
            </a:extLst>
          </p:cNvPr>
          <p:cNvSpPr>
            <a:spLocks noGrp="1"/>
          </p:cNvSpPr>
          <p:nvPr>
            <p:ph type="sldNum" sz="quarter" idx="10"/>
            <p:custDataLst>
              <p:tags r:id="rId6"/>
            </p:custDataLst>
          </p:nvPr>
        </p:nvSpPr>
        <p:spPr/>
        <p:txBody>
          <a:bodyPr/>
          <a:lstStyle/>
          <a:p>
            <a:fld id="{D6F84A91-C4E5-461B-B44C-88336EC44C9C}" type="slidenum">
              <a:rPr lang="fr-CA" smtClean="0"/>
              <a:t>14</a:t>
            </a:fld>
            <a:endParaRPr lang="fr-CA"/>
          </a:p>
        </p:txBody>
      </p:sp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id="{5BDDE62A-5639-B58E-EC6F-43672FCBE055}"/>
              </a:ext>
            </a:extLst>
          </p:cNvPr>
          <p:cNvSpPr>
            <a:spLocks noGrp="1"/>
          </p:cNvSpPr>
          <p:nvPr>
            <p:ph idx="12"/>
            <p:custDataLst>
              <p:tags r:id="rId7"/>
            </p:custDataLst>
          </p:nvPr>
        </p:nvSpPr>
        <p:spPr>
          <a:xfrm>
            <a:off x="618577" y="3773631"/>
            <a:ext cx="6491203" cy="1819449"/>
          </a:xfrm>
        </p:spPr>
        <p:txBody>
          <a:bodyPr vert="horz" wrap="square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r-CA" sz="1800" dirty="0">
                <a:solidFill>
                  <a:schemeClr val="bg1"/>
                </a:solidFill>
              </a:rPr>
              <a:t>Les axes de travail :</a:t>
            </a:r>
            <a:endParaRPr lang="fr-FR" sz="1800" dirty="0">
              <a:solidFill>
                <a:schemeClr val="bg1"/>
              </a:solidFill>
            </a:endParaRPr>
          </a:p>
          <a:p>
            <a:pPr marL="360363" lvl="1" indent="-239713">
              <a:spcAft>
                <a:spcPts val="200"/>
              </a:spcAft>
              <a:buClr>
                <a:schemeClr val="bg1"/>
              </a:buClr>
            </a:pPr>
            <a:r>
              <a:rPr lang="fr-CA" sz="1500" dirty="0">
                <a:solidFill>
                  <a:schemeClr val="bg1"/>
                </a:solidFill>
              </a:rPr>
              <a:t>Innovation environnementale (décarbonation); </a:t>
            </a:r>
          </a:p>
          <a:p>
            <a:pPr marL="360363" lvl="1" indent="-239713">
              <a:spcAft>
                <a:spcPts val="200"/>
              </a:spcAft>
              <a:buClr>
                <a:schemeClr val="bg1"/>
              </a:buClr>
            </a:pPr>
            <a:r>
              <a:rPr lang="fr-CA" sz="1500" dirty="0">
                <a:solidFill>
                  <a:schemeClr val="bg1"/>
                </a:solidFill>
              </a:rPr>
              <a:t>Optimisation et résilience des chaînes d’approvisionnement; </a:t>
            </a:r>
          </a:p>
          <a:p>
            <a:pPr marL="360363" lvl="1" indent="-239713">
              <a:spcAft>
                <a:spcPts val="200"/>
              </a:spcAft>
              <a:buClr>
                <a:schemeClr val="bg1"/>
              </a:buClr>
            </a:pPr>
            <a:r>
              <a:rPr lang="fr-CA" sz="1500" dirty="0">
                <a:solidFill>
                  <a:schemeClr val="bg1"/>
                </a:solidFill>
              </a:rPr>
              <a:t>Gestion des actifs; </a:t>
            </a:r>
          </a:p>
          <a:p>
            <a:pPr marL="360363" lvl="1" indent="-239713">
              <a:spcAft>
                <a:spcPts val="200"/>
              </a:spcAft>
              <a:buClr>
                <a:schemeClr val="bg1"/>
              </a:buClr>
            </a:pPr>
            <a:r>
              <a:rPr lang="fr-CA" sz="1500" dirty="0">
                <a:solidFill>
                  <a:schemeClr val="bg1"/>
                </a:solidFill>
              </a:rPr>
              <a:t>Opérations maritimes;</a:t>
            </a:r>
          </a:p>
          <a:p>
            <a:pPr marL="360363" lvl="1" indent="-239713">
              <a:spcAft>
                <a:spcPts val="200"/>
              </a:spcAft>
              <a:buClr>
                <a:schemeClr val="bg1"/>
              </a:buClr>
            </a:pPr>
            <a:r>
              <a:rPr lang="fr-CA" sz="1500" dirty="0">
                <a:solidFill>
                  <a:schemeClr val="bg1"/>
                </a:solidFill>
              </a:rPr>
              <a:t>Communications et relations avec les communautés riveraines.</a:t>
            </a:r>
          </a:p>
          <a:p>
            <a:endParaRPr lang="fr-CA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fr-CA" sz="1800" dirty="0">
              <a:solidFill>
                <a:schemeClr val="bg1"/>
              </a:solidFill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C20CDBDD-CDCB-1F03-036E-FDC1C33DAACD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4"/>
          <a:srcRect t="14827"/>
          <a:stretch/>
        </p:blipFill>
        <p:spPr>
          <a:xfrm>
            <a:off x="8682000" y="1927137"/>
            <a:ext cx="3510000" cy="3665943"/>
          </a:xfrm>
          <a:prstGeom prst="rect">
            <a:avLst/>
          </a:prstGeom>
        </p:spPr>
      </p:pic>
      <p:sp>
        <p:nvSpPr>
          <p:cNvPr id="4" name="Espace réservé du texte 1">
            <a:extLst>
              <a:ext uri="{FF2B5EF4-FFF2-40B4-BE49-F238E27FC236}">
                <a16:creationId xmlns:a16="http://schemas.microsoft.com/office/drawing/2014/main" id="{99D84191-7CEC-E938-1720-B1676F068E88}"/>
              </a:ext>
            </a:extLst>
          </p:cNvPr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618577" y="1532915"/>
            <a:ext cx="6491203" cy="377741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3DA5"/>
              </a:buClr>
              <a:buFont typeface="Arial" panose="020B0604020202020204" pitchFamily="34" charset="0"/>
              <a:buChar char="•"/>
              <a:defRPr sz="2800" b="0" i="0" kern="1200" baseline="0">
                <a:solidFill>
                  <a:srgbClr val="003DA5"/>
                </a:solidFill>
                <a:latin typeface="Arial Regular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3DA5"/>
              </a:buClr>
              <a:buFont typeface="Arial" panose="020B0604020202020204" pitchFamily="34" charset="0"/>
              <a:buChar char="•"/>
              <a:defRPr sz="2400" b="0" i="0" kern="1200">
                <a:solidFill>
                  <a:srgbClr val="000000"/>
                </a:solidFill>
                <a:latin typeface="Arial Regular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4D75B5"/>
              </a:buClr>
              <a:buFont typeface="Arial" panose="020B0604020202020204" pitchFamily="34" charset="0"/>
              <a:buChar char="•"/>
              <a:defRPr sz="2000" b="0" i="0" kern="1200">
                <a:solidFill>
                  <a:srgbClr val="000000"/>
                </a:solidFill>
                <a:latin typeface="Arial Regular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7390C1"/>
              </a:buClr>
              <a:buFont typeface="Arial" panose="020B0604020202020204" pitchFamily="34" charset="0"/>
              <a:buChar char="•"/>
              <a:defRPr sz="1800" b="0" i="0" kern="1200">
                <a:solidFill>
                  <a:srgbClr val="000000"/>
                </a:solidFill>
                <a:latin typeface="Arial Regular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 sz="1800" b="0" i="0" kern="1200">
                <a:solidFill>
                  <a:srgbClr val="000000"/>
                </a:solidFill>
                <a:latin typeface="Arial Regular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sz="1800" dirty="0">
                <a:solidFill>
                  <a:schemeClr val="bg1"/>
                </a:solidFill>
              </a:rPr>
              <a:t>Élargissement de la collaboration initiée en 2022</a:t>
            </a:r>
          </a:p>
        </p:txBody>
      </p:sp>
      <p:sp>
        <p:nvSpPr>
          <p:cNvPr id="10" name="Espace réservé du texte 1">
            <a:extLst>
              <a:ext uri="{FF2B5EF4-FFF2-40B4-BE49-F238E27FC236}">
                <a16:creationId xmlns:a16="http://schemas.microsoft.com/office/drawing/2014/main" id="{147C8B89-6E48-F70A-0C43-1D8B7D49368E}"/>
              </a:ext>
            </a:extLst>
          </p:cNvPr>
          <p:cNvSpPr txBox="1">
            <a:spLocks/>
          </p:cNvSpPr>
          <p:nvPr>
            <p:custDataLst>
              <p:tags r:id="rId10"/>
            </p:custDataLst>
          </p:nvPr>
        </p:nvSpPr>
        <p:spPr>
          <a:xfrm>
            <a:off x="618577" y="2323753"/>
            <a:ext cx="6491203" cy="377741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3DA5"/>
              </a:buClr>
              <a:buFont typeface="Arial" panose="020B0604020202020204" pitchFamily="34" charset="0"/>
              <a:buChar char="•"/>
              <a:defRPr sz="2800" b="0" i="0" kern="1200" baseline="0">
                <a:solidFill>
                  <a:srgbClr val="003DA5"/>
                </a:solidFill>
                <a:latin typeface="Arial Regular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3DA5"/>
              </a:buClr>
              <a:buFont typeface="Arial" panose="020B0604020202020204" pitchFamily="34" charset="0"/>
              <a:buChar char="•"/>
              <a:defRPr sz="2400" b="0" i="0" kern="1200">
                <a:solidFill>
                  <a:srgbClr val="000000"/>
                </a:solidFill>
                <a:latin typeface="Arial Regular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4D75B5"/>
              </a:buClr>
              <a:buFont typeface="Arial" panose="020B0604020202020204" pitchFamily="34" charset="0"/>
              <a:buChar char="•"/>
              <a:defRPr sz="2000" b="0" i="0" kern="1200">
                <a:solidFill>
                  <a:srgbClr val="000000"/>
                </a:solidFill>
                <a:latin typeface="Arial Regular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7390C1"/>
              </a:buClr>
              <a:buFont typeface="Arial" panose="020B0604020202020204" pitchFamily="34" charset="0"/>
              <a:buChar char="•"/>
              <a:defRPr sz="1800" b="0" i="0" kern="1200">
                <a:solidFill>
                  <a:srgbClr val="000000"/>
                </a:solidFill>
                <a:latin typeface="Arial Regular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 sz="1800" b="0" i="0" kern="1200">
                <a:solidFill>
                  <a:srgbClr val="000000"/>
                </a:solidFill>
                <a:latin typeface="Arial Regular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sz="1800" dirty="0">
                <a:solidFill>
                  <a:schemeClr val="bg1"/>
                </a:solidFill>
              </a:rPr>
              <a:t>Accroître la performance, la résilience et l’efficacité</a:t>
            </a:r>
            <a:endParaRPr lang="fr-FR" sz="1800" dirty="0">
              <a:solidFill>
                <a:schemeClr val="bg1"/>
              </a:solidFill>
            </a:endParaRPr>
          </a:p>
        </p:txBody>
      </p:sp>
      <p:sp>
        <p:nvSpPr>
          <p:cNvPr id="12" name="Espace réservé du texte 1">
            <a:extLst>
              <a:ext uri="{FF2B5EF4-FFF2-40B4-BE49-F238E27FC236}">
                <a16:creationId xmlns:a16="http://schemas.microsoft.com/office/drawing/2014/main" id="{F99D788F-A70A-784F-6A8A-5E6E60E395AB}"/>
              </a:ext>
            </a:extLst>
          </p:cNvPr>
          <p:cNvSpPr txBox="1">
            <a:spLocks/>
          </p:cNvSpPr>
          <p:nvPr>
            <p:custDataLst>
              <p:tags r:id="rId11"/>
            </p:custDataLst>
          </p:nvPr>
        </p:nvSpPr>
        <p:spPr>
          <a:xfrm>
            <a:off x="618577" y="3114591"/>
            <a:ext cx="6491203" cy="377741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3DA5"/>
              </a:buClr>
              <a:buFont typeface="Arial" panose="020B0604020202020204" pitchFamily="34" charset="0"/>
              <a:buChar char="•"/>
              <a:defRPr sz="2800" b="0" i="0" kern="1200" baseline="0">
                <a:solidFill>
                  <a:srgbClr val="003DA5"/>
                </a:solidFill>
                <a:latin typeface="Arial Regular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3DA5"/>
              </a:buClr>
              <a:buFont typeface="Arial" panose="020B0604020202020204" pitchFamily="34" charset="0"/>
              <a:buChar char="•"/>
              <a:defRPr sz="2400" b="0" i="0" kern="1200">
                <a:solidFill>
                  <a:srgbClr val="000000"/>
                </a:solidFill>
                <a:latin typeface="Arial Regular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4D75B5"/>
              </a:buClr>
              <a:buFont typeface="Arial" panose="020B0604020202020204" pitchFamily="34" charset="0"/>
              <a:buChar char="•"/>
              <a:defRPr sz="2000" b="0" i="0" kern="1200">
                <a:solidFill>
                  <a:srgbClr val="000000"/>
                </a:solidFill>
                <a:latin typeface="Arial Regular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7390C1"/>
              </a:buClr>
              <a:buFont typeface="Arial" panose="020B0604020202020204" pitchFamily="34" charset="0"/>
              <a:buChar char="•"/>
              <a:defRPr sz="1800" b="0" i="0" kern="1200">
                <a:solidFill>
                  <a:srgbClr val="000000"/>
                </a:solidFill>
                <a:latin typeface="Arial Regular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 sz="1800" b="0" i="0" kern="1200">
                <a:solidFill>
                  <a:srgbClr val="000000"/>
                </a:solidFill>
                <a:latin typeface="Arial Regular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sz="1800" dirty="0">
                <a:solidFill>
                  <a:schemeClr val="bg1"/>
                </a:solidFill>
              </a:rPr>
              <a:t>Création de comités de travail conjoint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7222403-60B9-94B8-35EC-F4F5CC31ECC5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8682038" y="1386840"/>
            <a:ext cx="3509962" cy="556260"/>
          </a:xfrm>
          <a:prstGeom prst="rect">
            <a:avLst/>
          </a:prstGeom>
          <a:solidFill>
            <a:srgbClr val="D7F0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197437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91701130-13E3-FE45-97E1-42F90D236A95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58813" y="236048"/>
            <a:ext cx="6412548" cy="1016072"/>
          </a:xfrm>
        </p:spPr>
        <p:txBody>
          <a:bodyPr/>
          <a:lstStyle/>
          <a:p>
            <a:r>
              <a:rPr lang="fr-FR" dirty="0"/>
              <a:t>Merci</a:t>
            </a:r>
          </a:p>
        </p:txBody>
      </p:sp>
      <p:sp>
        <p:nvSpPr>
          <p:cNvPr id="6" name="Sous-titre 5">
            <a:extLst>
              <a:ext uri="{FF2B5EF4-FFF2-40B4-BE49-F238E27FC236}">
                <a16:creationId xmlns:a16="http://schemas.microsoft.com/office/drawing/2014/main" id="{7E9B286D-DECD-3764-7CA6-1F1D66120B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5B4D3CA-8F63-0AF6-CAD2-1245953D4A29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370696" y="5661025"/>
            <a:ext cx="6601603" cy="2539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CA" sz="1050" b="1" dirty="0">
                <a:solidFill>
                  <a:schemeClr val="bg1"/>
                </a:solidFill>
                <a:latin typeface="Arial Regular"/>
              </a:rPr>
              <a:t>Pour plus d’information, nous vous invitons à consulter notre vitrine </a:t>
            </a:r>
            <a:r>
              <a:rPr lang="fr-CA" sz="1050" b="1" dirty="0">
                <a:solidFill>
                  <a:schemeClr val="bg2">
                    <a:lumMod val="20000"/>
                    <a:lumOff val="80000"/>
                  </a:schemeClr>
                </a:solidFill>
                <a:latin typeface="Arial Regular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Cap Saint-Laurent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7C25D16-BCAB-2488-C9D8-51AE5705F075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442913" y="5957888"/>
            <a:ext cx="3131506" cy="471362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8AA0BB5C-9794-EC05-6FFF-F626F3DFCB8C}"/>
              </a:ext>
            </a:extLst>
          </p:cNvPr>
          <p:cNvSpPr txBox="1">
            <a:spLocks/>
          </p:cNvSpPr>
          <p:nvPr/>
        </p:nvSpPr>
        <p:spPr>
          <a:xfrm>
            <a:off x="665036" y="3245903"/>
            <a:ext cx="2866008" cy="39590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defPPr>
              <a:defRPr lang="en-US"/>
            </a:defPPr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A5"/>
              </a:buClr>
              <a:buFont typeface="Arial" panose="020B0604020202020204" pitchFamily="34" charset="0"/>
              <a:buNone/>
              <a:defRPr sz="2800" b="0" i="0" kern="1200" baseline="0">
                <a:solidFill>
                  <a:schemeClr val="bg1"/>
                </a:solidFill>
                <a:latin typeface="Arial Regular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3DA5"/>
              </a:buClr>
              <a:buFont typeface="Arial" panose="020B0604020202020204" pitchFamily="34" charset="0"/>
              <a:buNone/>
              <a:defRPr sz="2000" b="0" i="0" kern="1200">
                <a:solidFill>
                  <a:srgbClr val="000000"/>
                </a:solidFill>
                <a:latin typeface="Arial Regular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4D75B5"/>
              </a:buClr>
              <a:buFont typeface="Arial" panose="020B0604020202020204" pitchFamily="34" charset="0"/>
              <a:buNone/>
              <a:defRPr sz="1800" b="0" i="0" kern="1200">
                <a:solidFill>
                  <a:srgbClr val="000000"/>
                </a:solidFill>
                <a:latin typeface="Arial Regular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7390C1"/>
              </a:buClr>
              <a:buFont typeface="Arial" panose="020B0604020202020204" pitchFamily="34" charset="0"/>
              <a:buNone/>
              <a:defRPr sz="1600" b="0" i="0" kern="1200">
                <a:solidFill>
                  <a:srgbClr val="000000"/>
                </a:solidFill>
                <a:latin typeface="Arial Regular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0000"/>
              </a:buClr>
              <a:buFont typeface="Arial" panose="020B0604020202020204" pitchFamily="34" charset="0"/>
              <a:buNone/>
              <a:defRPr sz="1600" b="0" i="0" kern="1200">
                <a:solidFill>
                  <a:srgbClr val="000000"/>
                </a:solidFill>
                <a:latin typeface="Arial Regular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2000" i="0" u="none" strike="noStrike" kern="1200" baseline="0" dirty="0">
                <a:solidFill>
                  <a:schemeClr val="bg1"/>
                </a:solidFill>
                <a:effectLst/>
                <a:latin typeface="Arial Regular"/>
                <a:ea typeface="+mn-ea"/>
                <a:cs typeface="+mn-cs"/>
              </a:rPr>
              <a:t>Québec.ca/international</a:t>
            </a:r>
            <a:endParaRPr lang="en-US" sz="2000" dirty="0"/>
          </a:p>
        </p:txBody>
      </p:sp>
      <p:pic>
        <p:nvPicPr>
          <p:cNvPr id="12" name="Graphique 11">
            <a:extLst>
              <a:ext uri="{FF2B5EF4-FFF2-40B4-BE49-F238E27FC236}">
                <a16:creationId xmlns:a16="http://schemas.microsoft.com/office/drawing/2014/main" id="{5F4A054F-AA6F-694D-CAFB-2D0BB2D88AC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68227" y="3627298"/>
            <a:ext cx="403900" cy="403900"/>
          </a:xfrm>
          <a:prstGeom prst="rect">
            <a:avLst/>
          </a:prstGeom>
        </p:spPr>
      </p:pic>
      <p:pic>
        <p:nvPicPr>
          <p:cNvPr id="14" name="Graphique 5">
            <a:extLst>
              <a:ext uri="{FF2B5EF4-FFF2-40B4-BE49-F238E27FC236}">
                <a16:creationId xmlns:a16="http://schemas.microsoft.com/office/drawing/2014/main" id="{0C9DDF71-A6E5-4B0C-6D16-D1887B4DE89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330726" y="3627648"/>
            <a:ext cx="403200" cy="403200"/>
          </a:xfrm>
          <a:prstGeom prst="rect">
            <a:avLst/>
          </a:prstGeom>
        </p:spPr>
      </p:pic>
      <p:pic>
        <p:nvPicPr>
          <p:cNvPr id="16" name="Graphique 6">
            <a:extLst>
              <a:ext uri="{FF2B5EF4-FFF2-40B4-BE49-F238E27FC236}">
                <a16:creationId xmlns:a16="http://schemas.microsoft.com/office/drawing/2014/main" id="{C7BEF4C7-2D33-A4BA-091E-A8CD835C80B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892525" y="3627648"/>
            <a:ext cx="403200" cy="403200"/>
          </a:xfrm>
          <a:prstGeom prst="rect">
            <a:avLst/>
          </a:prstGeom>
        </p:spPr>
      </p:pic>
      <p:pic>
        <p:nvPicPr>
          <p:cNvPr id="17" name="Graphique 7">
            <a:extLst>
              <a:ext uri="{FF2B5EF4-FFF2-40B4-BE49-F238E27FC236}">
                <a16:creationId xmlns:a16="http://schemas.microsoft.com/office/drawing/2014/main" id="{2F68A899-4698-84F7-BB59-518B4D02DF6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454324" y="3627648"/>
            <a:ext cx="403200" cy="403200"/>
          </a:xfrm>
          <a:prstGeom prst="rect">
            <a:avLst/>
          </a:prstGeom>
        </p:spPr>
      </p:pic>
      <p:pic>
        <p:nvPicPr>
          <p:cNvPr id="18" name="Graphique 8">
            <a:extLst>
              <a:ext uri="{FF2B5EF4-FFF2-40B4-BE49-F238E27FC236}">
                <a16:creationId xmlns:a16="http://schemas.microsoft.com/office/drawing/2014/main" id="{910C1E3D-00E1-DAB2-0D22-12AA6679186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016123" y="3627648"/>
            <a:ext cx="403200" cy="40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709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8E364B80-69F0-724A-B2D8-D9DB54A81013}"/>
              </a:ext>
            </a:extLst>
          </p:cNvPr>
          <p:cNvSpPr>
            <a:spLocks noGrp="1"/>
          </p:cNvSpPr>
          <p:nvPr>
            <p:ph type="body" sz="half" idx="2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/>
              <a:t>Une porte d’entrée </a:t>
            </a:r>
            <a:br>
              <a:rPr lang="fr-CA"/>
            </a:br>
            <a:r>
              <a:rPr lang="fr-CA"/>
              <a:t>vers l’innovation maritime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7598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re 1">
            <a:extLst>
              <a:ext uri="{FF2B5EF4-FFF2-40B4-BE49-F238E27FC236}">
                <a16:creationId xmlns:a16="http://schemas.microsoft.com/office/drawing/2014/main" id="{0D224F8A-141E-40AD-B117-0BFA30CE9E26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57199" y="188914"/>
            <a:ext cx="10226700" cy="1008062"/>
          </a:xfrm>
        </p:spPr>
        <p:txBody>
          <a:bodyPr anchor="ctr">
            <a:normAutofit/>
          </a:bodyPr>
          <a:lstStyle/>
          <a:p>
            <a:r>
              <a:rPr lang="fr-CA" sz="4400" dirty="0">
                <a:latin typeface="Arial" panose="020B0604020202020204" pitchFamily="34" charset="0"/>
                <a:cs typeface="Arial" panose="020B0604020202020204" pitchFamily="34" charset="0"/>
              </a:rPr>
              <a:t>LE QUÉBEC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C8E77D44-1D37-1B47-BEDB-54933A263E6C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8488935" y="3156686"/>
            <a:ext cx="3099746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CA" sz="4800">
                <a:solidFill>
                  <a:srgbClr val="4D77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innovant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7A363446-D727-644E-A6B1-10603A07CB3C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9325619" y="1938512"/>
            <a:ext cx="2783656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CA" sz="3200" b="1">
                <a:solidFill>
                  <a:srgbClr val="0741A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unique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C71BF8B0-A3B9-DA4A-BBDA-338776B05AA5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9005697" y="2453689"/>
            <a:ext cx="29807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0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navigable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A62AA0B4-7BD1-454D-A95A-BFE5F0EB5EB9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7287950" y="4063806"/>
            <a:ext cx="2058295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CA" sz="3200" b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proactif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017D0DAD-34B2-9048-8FB0-D7F2E91AE59E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7190306" y="1704975"/>
            <a:ext cx="3185876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CA" sz="5400">
                <a:solidFill>
                  <a:schemeClr val="accent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qualifié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692CFC93-33D1-2943-BF6B-CCBC58A88225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6639132" y="3264608"/>
            <a:ext cx="2947920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CA" sz="5400">
                <a:solidFill>
                  <a:schemeClr val="accent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bleu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AA47F119-352B-F34B-BF54-1340EB746D21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8174655" y="4495302"/>
            <a:ext cx="3629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20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accessible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508A7670-7146-C344-854E-99ED5E8513A0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8830710" y="3788823"/>
            <a:ext cx="3478719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CA" sz="40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visionnaire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605D68BC-472E-1848-B81A-41889CE8C550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7023834" y="2632096"/>
            <a:ext cx="264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800">
                <a:solidFill>
                  <a:srgbClr val="4D77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durable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4881FE6-DF36-844D-AAA0-2B2BF31673FA}"/>
              </a:ext>
            </a:extLst>
          </p:cNvPr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" b="102"/>
          <a:stretch/>
        </p:blipFill>
        <p:spPr bwMode="auto">
          <a:xfrm>
            <a:off x="-6400" y="1345008"/>
            <a:ext cx="7077760" cy="431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7744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e 11">
            <a:extLst>
              <a:ext uri="{FF2B5EF4-FFF2-40B4-BE49-F238E27FC236}">
                <a16:creationId xmlns:a16="http://schemas.microsoft.com/office/drawing/2014/main" id="{3E9E102B-1275-DEDF-437F-A0AF5E22089A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316429" y="2230434"/>
            <a:ext cx="1179598" cy="1593202"/>
            <a:chOff x="316429" y="2230434"/>
            <a:chExt cx="1179598" cy="1593202"/>
          </a:xfrm>
        </p:grpSpPr>
        <p:sp>
          <p:nvSpPr>
            <p:cNvPr id="21" name="TextBox 21"/>
            <p:cNvSpPr txBox="1"/>
            <p:nvPr>
              <p:custDataLst>
                <p:tags r:id="rId13"/>
              </p:custDataLst>
            </p:nvPr>
          </p:nvSpPr>
          <p:spPr>
            <a:xfrm>
              <a:off x="316429" y="3238861"/>
              <a:ext cx="1179598" cy="58477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22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400</a:t>
              </a:r>
              <a:r>
                <a:rPr lang="en-US" sz="23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 </a:t>
              </a:r>
              <a:endParaRPr lang="en-US" sz="2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fr-CA" sz="15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entreprises</a:t>
              </a:r>
            </a:p>
          </p:txBody>
        </p:sp>
        <p:pic>
          <p:nvPicPr>
            <p:cNvPr id="26" name="Graphique 14">
              <a:extLst>
                <a:ext uri="{FF2B5EF4-FFF2-40B4-BE49-F238E27FC236}">
                  <a16:creationId xmlns:a16="http://schemas.microsoft.com/office/drawing/2014/main" id="{C3B82319-BB12-E443-890A-CF314BE3F760}"/>
                </a:ext>
              </a:extLst>
            </p:cNvPr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474228" y="2230434"/>
              <a:ext cx="864000" cy="864000"/>
            </a:xfrm>
            <a:prstGeom prst="rect">
              <a:avLst/>
            </a:prstGeom>
          </p:spPr>
        </p:pic>
      </p:grp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1204AD10-9C0B-E417-66CF-C0EEB30BD8FD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1984349" y="2230434"/>
            <a:ext cx="1229276" cy="1586701"/>
            <a:chOff x="1984349" y="2230434"/>
            <a:chExt cx="1229276" cy="1586701"/>
          </a:xfrm>
        </p:grpSpPr>
        <p:sp>
          <p:nvSpPr>
            <p:cNvPr id="23" name="TextBox 23"/>
            <p:cNvSpPr txBox="1"/>
            <p:nvPr/>
          </p:nvSpPr>
          <p:spPr>
            <a:xfrm>
              <a:off x="1984349" y="3263137"/>
              <a:ext cx="1229276" cy="553998"/>
            </a:xfrm>
            <a:prstGeom prst="rect">
              <a:avLst/>
            </a:prstGeom>
            <a:ln>
              <a:noFill/>
            </a:ln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21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27 000</a:t>
              </a:r>
            </a:p>
            <a:p>
              <a:pPr algn="ctr"/>
              <a:r>
                <a:rPr lang="fr-CA" sz="15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emploi</a:t>
              </a:r>
              <a:r>
                <a:rPr lang="en-US" sz="15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7A1C4D8-2C0F-D148-9CAC-4E65C6B7317E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63407" y="2230434"/>
              <a:ext cx="864000" cy="864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" name="Titre 4">
            <a:extLst>
              <a:ext uri="{FF2B5EF4-FFF2-40B4-BE49-F238E27FC236}">
                <a16:creationId xmlns:a16="http://schemas.microsoft.com/office/drawing/2014/main" id="{BBCABAF1-5346-3C4A-AC11-6247B74CF736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57199" y="188914"/>
            <a:ext cx="10226700" cy="1008062"/>
          </a:xfrm>
        </p:spPr>
        <p:txBody>
          <a:bodyPr anchor="ctr">
            <a:normAutofit/>
          </a:bodyPr>
          <a:lstStyle/>
          <a:p>
            <a:r>
              <a:rPr lang="fr-CA" dirty="0">
                <a:latin typeface="Arial" panose="020B0604020202020204" pitchFamily="34" charset="0"/>
                <a:cs typeface="Arial" panose="020B0604020202020204" pitchFamily="34" charset="0"/>
              </a:rPr>
              <a:t>L’INDUSTRIE MARITIME DU QUÉBEC</a:t>
            </a:r>
            <a:br>
              <a:rPr lang="fr-CA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A" dirty="0">
                <a:latin typeface="Arial" panose="020B0604020202020204" pitchFamily="34" charset="0"/>
                <a:cs typeface="Arial" panose="020B0604020202020204" pitchFamily="34" charset="0"/>
              </a:rPr>
              <a:t>en chiffres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E39BF3F4-F943-C933-104C-EE17512C12A8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6096000" y="2158435"/>
            <a:ext cx="1616871" cy="1926016"/>
            <a:chOff x="6096000" y="2158435"/>
            <a:chExt cx="1616871" cy="1926016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5C1CB7AE-1548-084A-9902-26715DF3F47F}"/>
                </a:ext>
              </a:extLst>
            </p:cNvPr>
            <p:cNvSpPr/>
            <p:nvPr/>
          </p:nvSpPr>
          <p:spPr>
            <a:xfrm>
              <a:off x="6096000" y="3222677"/>
              <a:ext cx="1616871" cy="861774"/>
            </a:xfrm>
            <a:prstGeom prst="rect">
              <a:avLst/>
            </a:prstGeom>
          </p:spPr>
          <p:txBody>
            <a:bodyPr wrap="square" lIns="91440" tIns="45720" rIns="91440" bIns="45720" anchor="t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75 %</a:t>
              </a:r>
            </a:p>
            <a:p>
              <a:pPr algn="ctr" fontAlgn="base"/>
              <a:r>
                <a:rPr lang="fr-CA" sz="15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du trafic total est international​</a:t>
              </a:r>
            </a:p>
          </p:txBody>
        </p:sp>
        <p:pic>
          <p:nvPicPr>
            <p:cNvPr id="32" name="Graphic 5" descr="Globe outline">
              <a:extLst>
                <a:ext uri="{FF2B5EF4-FFF2-40B4-BE49-F238E27FC236}">
                  <a16:creationId xmlns:a16="http://schemas.microsoft.com/office/drawing/2014/main" id="{DC94E2E6-4178-7F49-B9F8-70BFDD1B58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6409291" y="2158435"/>
              <a:ext cx="990288" cy="1007999"/>
            </a:xfrm>
            <a:prstGeom prst="rect">
              <a:avLst/>
            </a:prstGeom>
          </p:spPr>
        </p:pic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F78EDE13-D592-AA55-E3EB-D875D086C30E}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>
            <a:off x="3701009" y="2230434"/>
            <a:ext cx="1981077" cy="1802143"/>
            <a:chOff x="3701009" y="2230434"/>
            <a:chExt cx="1981077" cy="1802143"/>
          </a:xfrm>
        </p:grpSpPr>
        <p:pic>
          <p:nvPicPr>
            <p:cNvPr id="37" name="Picture 2">
              <a:extLst>
                <a:ext uri="{FF2B5EF4-FFF2-40B4-BE49-F238E27FC236}">
                  <a16:creationId xmlns:a16="http://schemas.microsoft.com/office/drawing/2014/main" id="{1541714A-511F-474E-8B48-26DF3C83F590}"/>
                </a:ext>
              </a:extLst>
            </p:cNvPr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rcRect/>
            <a:stretch>
              <a:fillRect/>
            </a:stretch>
          </p:blipFill>
          <p:spPr>
            <a:xfrm>
              <a:off x="4292817" y="2230434"/>
              <a:ext cx="827493" cy="864000"/>
            </a:xfrm>
            <a:prstGeom prst="rect">
              <a:avLst/>
            </a:prstGeom>
          </p:spPr>
        </p:pic>
        <p:sp>
          <p:nvSpPr>
            <p:cNvPr id="38" name="TextBox 22">
              <a:extLst>
                <a:ext uri="{FF2B5EF4-FFF2-40B4-BE49-F238E27FC236}">
                  <a16:creationId xmlns:a16="http://schemas.microsoft.com/office/drawing/2014/main" id="{E894D9D9-E22A-3947-87CE-1649AAD31A61}"/>
                </a:ext>
              </a:extLst>
            </p:cNvPr>
            <p:cNvSpPr txBox="1"/>
            <p:nvPr>
              <p:custDataLst>
                <p:tags r:id="rId12"/>
              </p:custDataLst>
            </p:nvPr>
          </p:nvSpPr>
          <p:spPr>
            <a:xfrm>
              <a:off x="3701009" y="3263137"/>
              <a:ext cx="1981077" cy="76944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fr-CA" sz="2000" b="1" dirty="0">
                  <a:solidFill>
                    <a:srgbClr val="000000"/>
                  </a:solidFill>
                  <a:highlight>
                    <a:srgbClr val="FFFFFF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2,8</a:t>
              </a:r>
              <a:r>
                <a:rPr lang="fr-CA" sz="2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 milliards</a:t>
              </a:r>
            </a:p>
            <a:p>
              <a:pPr algn="ctr"/>
              <a:r>
                <a:rPr lang="fr-CA" sz="15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 dollars canadiens </a:t>
              </a:r>
              <a:br>
                <a:rPr lang="fr-CA" sz="15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fr-CA" sz="15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au PIB du Québec</a:t>
              </a:r>
            </a:p>
          </p:txBody>
        </p:sp>
      </p:grpSp>
      <p:grpSp>
        <p:nvGrpSpPr>
          <p:cNvPr id="3" name="Groupe 2">
            <a:extLst>
              <a:ext uri="{FF2B5EF4-FFF2-40B4-BE49-F238E27FC236}">
                <a16:creationId xmlns:a16="http://schemas.microsoft.com/office/drawing/2014/main" id="{72640995-8F26-E991-6DC2-B8C8250C9806}"/>
              </a:ext>
            </a:extLst>
          </p:cNvPr>
          <p:cNvGrpSpPr/>
          <p:nvPr>
            <p:custDataLst>
              <p:tags r:id="rId6"/>
            </p:custDataLst>
          </p:nvPr>
        </p:nvGrpSpPr>
        <p:grpSpPr>
          <a:xfrm>
            <a:off x="10005011" y="2225165"/>
            <a:ext cx="2094265" cy="1653524"/>
            <a:chOff x="10005011" y="2225165"/>
            <a:chExt cx="2094265" cy="1653524"/>
          </a:xfrm>
        </p:grpSpPr>
        <p:pic>
          <p:nvPicPr>
            <p:cNvPr id="36" name="Picture 6">
              <a:extLst>
                <a:ext uri="{FF2B5EF4-FFF2-40B4-BE49-F238E27FC236}">
                  <a16:creationId xmlns:a16="http://schemas.microsoft.com/office/drawing/2014/main" id="{F91C2553-BB12-A64A-8F56-15785F26BFE8}"/>
                </a:ext>
              </a:extLst>
            </p:cNvPr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rcRect/>
            <a:stretch>
              <a:fillRect/>
            </a:stretch>
          </p:blipFill>
          <p:spPr>
            <a:xfrm>
              <a:off x="10654218" y="2225165"/>
              <a:ext cx="795850" cy="874539"/>
            </a:xfrm>
            <a:prstGeom prst="rect">
              <a:avLst/>
            </a:prstGeom>
          </p:spPr>
        </p:pic>
        <p:sp>
          <p:nvSpPr>
            <p:cNvPr id="42" name="TextBox 21">
              <a:extLst>
                <a:ext uri="{FF2B5EF4-FFF2-40B4-BE49-F238E27FC236}">
                  <a16:creationId xmlns:a16="http://schemas.microsoft.com/office/drawing/2014/main" id="{4C92DB87-6F7B-B644-8200-081C402A905A}"/>
                </a:ext>
              </a:extLst>
            </p:cNvPr>
            <p:cNvSpPr txBox="1"/>
            <p:nvPr>
              <p:custDataLst>
                <p:tags r:id="rId10"/>
              </p:custDataLst>
            </p:nvPr>
          </p:nvSpPr>
          <p:spPr>
            <a:xfrm>
              <a:off x="10005011" y="3263137"/>
              <a:ext cx="2094265" cy="6155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1/3</a:t>
              </a:r>
              <a:r>
                <a:rPr lang="en-US" sz="1500" dirty="0">
                  <a:solidFill>
                    <a:srgbClr val="51515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CA" sz="15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 importation et </a:t>
              </a:r>
              <a:br>
                <a:rPr lang="fr-CA" sz="1500" dirty="0">
                  <a:solidFill>
                    <a:srgbClr val="51515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fr-CA" sz="2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2/3</a:t>
              </a:r>
              <a:r>
                <a:rPr lang="fr-CA" sz="1500" dirty="0">
                  <a:solidFill>
                    <a:srgbClr val="51515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CA" sz="15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 exportation</a:t>
              </a:r>
              <a:r>
                <a:rPr lang="en-US" sz="15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 </a:t>
              </a:r>
            </a:p>
          </p:txBody>
        </p:sp>
      </p:grpSp>
      <p:grpSp>
        <p:nvGrpSpPr>
          <p:cNvPr id="6" name="Groupe 5">
            <a:extLst>
              <a:ext uri="{FF2B5EF4-FFF2-40B4-BE49-F238E27FC236}">
                <a16:creationId xmlns:a16="http://schemas.microsoft.com/office/drawing/2014/main" id="{82C20CAB-ABAA-4D26-DB6B-1A7E1E19B578}"/>
              </a:ext>
            </a:extLst>
          </p:cNvPr>
          <p:cNvGrpSpPr/>
          <p:nvPr>
            <p:custDataLst>
              <p:tags r:id="rId7"/>
            </p:custDataLst>
          </p:nvPr>
        </p:nvGrpSpPr>
        <p:grpSpPr>
          <a:xfrm>
            <a:off x="8162961" y="2143411"/>
            <a:ext cx="1616871" cy="1889167"/>
            <a:chOff x="8162961" y="2143411"/>
            <a:chExt cx="1616871" cy="1889167"/>
          </a:xfrm>
        </p:grpSpPr>
        <p:sp>
          <p:nvSpPr>
            <p:cNvPr id="24" name="TextBox 24">
              <a:extLst>
                <a:ext uri="{FF2B5EF4-FFF2-40B4-BE49-F238E27FC236}">
                  <a16:creationId xmlns:a16="http://schemas.microsoft.com/office/drawing/2014/main" id="{2A13AEAA-A577-441B-BDBE-9B7DAE88E205}"/>
                </a:ext>
              </a:extLst>
            </p:cNvPr>
            <p:cNvSpPr txBox="1"/>
            <p:nvPr/>
          </p:nvSpPr>
          <p:spPr>
            <a:xfrm>
              <a:off x="8162961" y="3263137"/>
              <a:ext cx="1616871" cy="76944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000000"/>
                  </a:solidFill>
                  <a:highlight>
                    <a:srgbClr val="FFFFFF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156</a:t>
              </a:r>
              <a:r>
                <a:rPr lang="en-US" sz="2000" b="1" dirty="0">
                  <a:solidFill>
                    <a:srgbClr val="00B050"/>
                  </a:solidFill>
                  <a:highlight>
                    <a:srgbClr val="FFFFFF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 </a:t>
              </a:r>
              <a:r>
                <a:rPr lang="en-US" sz="2000" b="1" dirty="0">
                  <a:solidFill>
                    <a:srgbClr val="000000"/>
                  </a:solidFill>
                  <a:highlight>
                    <a:srgbClr val="FFFFFF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millions </a:t>
              </a:r>
            </a:p>
            <a:p>
              <a:pPr algn="ctr"/>
              <a:r>
                <a:rPr lang="fr-CA" sz="15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 tonnes de marchandises </a:t>
              </a:r>
            </a:p>
          </p:txBody>
        </p:sp>
        <p:pic>
          <p:nvPicPr>
            <p:cNvPr id="25" name="Graphic 7" descr="Box outline">
              <a:extLst>
                <a:ext uri="{FF2B5EF4-FFF2-40B4-BE49-F238E27FC236}">
                  <a16:creationId xmlns:a16="http://schemas.microsoft.com/office/drawing/2014/main" id="{90F6462C-3F99-4CF2-AAC6-F5DC6CCD9E9D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8384156" y="2143411"/>
              <a:ext cx="1174480" cy="1038046"/>
            </a:xfrm>
            <a:prstGeom prst="rect">
              <a:avLst/>
            </a:prstGeom>
          </p:spPr>
        </p:pic>
      </p:grpSp>
      <p:sp>
        <p:nvSpPr>
          <p:cNvPr id="2" name="ZoneTexte 1">
            <a:extLst>
              <a:ext uri="{FF2B5EF4-FFF2-40B4-BE49-F238E27FC236}">
                <a16:creationId xmlns:a16="http://schemas.microsoft.com/office/drawing/2014/main" id="{2DC68582-3539-A8D6-434C-BE7B708E9C6C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702171" y="5461530"/>
            <a:ext cx="5997676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800" dirty="0">
                <a:cs typeface="Calibri"/>
              </a:rPr>
              <a:t>Source : Société de développement économique du Saint-Laurent, État du transport maritime au Québec 2023</a:t>
            </a:r>
            <a:endParaRPr lang="fr-FR" sz="800" dirty="0"/>
          </a:p>
        </p:txBody>
      </p:sp>
    </p:spTree>
    <p:extLst>
      <p:ext uri="{BB962C8B-B14F-4D97-AF65-F5344CB8AC3E}">
        <p14:creationId xmlns:p14="http://schemas.microsoft.com/office/powerpoint/2010/main" val="2152205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5">
            <a:extLst>
              <a:ext uri="{FF2B5EF4-FFF2-40B4-BE49-F238E27FC236}">
                <a16:creationId xmlns:a16="http://schemas.microsoft.com/office/drawing/2014/main" id="{EB0A9926-0CA3-EF4E-A664-050124F9E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59" r="1738" b="4566"/>
          <a:stretch/>
        </p:blipFill>
        <p:spPr>
          <a:xfrm>
            <a:off x="3587785" y="680148"/>
            <a:ext cx="8645912" cy="4946611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208" name="Rectangle 207">
            <a:extLst>
              <a:ext uri="{FF2B5EF4-FFF2-40B4-BE49-F238E27FC236}">
                <a16:creationId xmlns:a16="http://schemas.microsoft.com/office/drawing/2014/main" id="{3FC5ABA3-9418-4548-B74C-FB8E4DD94E33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7462993" y="3429683"/>
            <a:ext cx="1333424" cy="789917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fr-CA" sz="1300" b="1">
                <a:solidFill>
                  <a:schemeClr val="bg1"/>
                </a:solidFill>
                <a:effectLst>
                  <a:glow rad="63500">
                    <a:srgbClr val="51515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AFRIQUE</a:t>
            </a:r>
          </a:p>
        </p:txBody>
      </p:sp>
      <p:sp>
        <p:nvSpPr>
          <p:cNvPr id="222" name="Rectangle 221">
            <a:extLst>
              <a:ext uri="{FF2B5EF4-FFF2-40B4-BE49-F238E27FC236}">
                <a16:creationId xmlns:a16="http://schemas.microsoft.com/office/drawing/2014/main" id="{EC045614-AAFA-664D-BCC6-1FD6DE18FE7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7671613" y="2639083"/>
            <a:ext cx="1262805" cy="789917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CA" sz="1300" b="1">
                <a:solidFill>
                  <a:schemeClr val="bg1"/>
                </a:solidFill>
                <a:effectLst>
                  <a:glow rad="63500">
                    <a:srgbClr val="51515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EUROPE</a:t>
            </a:r>
          </a:p>
        </p:txBody>
      </p:sp>
      <p:sp>
        <p:nvSpPr>
          <p:cNvPr id="223" name="Rectangle 222">
            <a:extLst>
              <a:ext uri="{FF2B5EF4-FFF2-40B4-BE49-F238E27FC236}">
                <a16:creationId xmlns:a16="http://schemas.microsoft.com/office/drawing/2014/main" id="{5AB192F8-1573-6347-A3D9-5DE3695CEE6D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9891587" y="2639082"/>
            <a:ext cx="1010543" cy="789917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fr-CA" sz="1300" b="1">
                <a:solidFill>
                  <a:schemeClr val="bg1"/>
                </a:solidFill>
                <a:effectLst>
                  <a:glow rad="63500">
                    <a:srgbClr val="51515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ASIE</a:t>
            </a:r>
            <a:endParaRPr lang="fr-FR" sz="1300">
              <a:solidFill>
                <a:schemeClr val="bg1"/>
              </a:solidFill>
              <a:effectLst>
                <a:glow rad="63500">
                  <a:srgbClr val="51515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4" name="Rectangle 223">
            <a:extLst>
              <a:ext uri="{FF2B5EF4-FFF2-40B4-BE49-F238E27FC236}">
                <a16:creationId xmlns:a16="http://schemas.microsoft.com/office/drawing/2014/main" id="{EA7B83B0-5FF6-3C4A-A69E-655F29ED94EA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6049041" y="3967809"/>
            <a:ext cx="1288550" cy="789917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fr-CA" sz="1300" b="1">
                <a:solidFill>
                  <a:schemeClr val="bg1"/>
                </a:solidFill>
                <a:effectLst>
                  <a:glow rad="63500">
                    <a:srgbClr val="51515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AMÉRIQUE DU SUD</a:t>
            </a:r>
          </a:p>
        </p:txBody>
      </p:sp>
      <p:sp>
        <p:nvSpPr>
          <p:cNvPr id="226" name="Rectangle 225">
            <a:extLst>
              <a:ext uri="{FF2B5EF4-FFF2-40B4-BE49-F238E27FC236}">
                <a16:creationId xmlns:a16="http://schemas.microsoft.com/office/drawing/2014/main" id="{54382868-A1BE-5447-ACE8-7C8F472EE6D5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5105171" y="2844301"/>
            <a:ext cx="1404872" cy="764087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fr-CA" sz="1300" b="1">
                <a:solidFill>
                  <a:schemeClr val="bg1"/>
                </a:solidFill>
                <a:effectLst>
                  <a:glow rad="63500">
                    <a:srgbClr val="51515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AMÉRIQUE </a:t>
            </a:r>
            <a:br>
              <a:rPr lang="fr-CA" sz="1300" b="1">
                <a:solidFill>
                  <a:schemeClr val="bg1"/>
                </a:solidFill>
                <a:effectLst>
                  <a:glow rad="63500">
                    <a:srgbClr val="51515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A" sz="1300" b="1">
                <a:solidFill>
                  <a:schemeClr val="bg1"/>
                </a:solidFill>
                <a:effectLst>
                  <a:glow rad="63500">
                    <a:srgbClr val="51515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DU NORD</a:t>
            </a:r>
          </a:p>
        </p:txBody>
      </p:sp>
      <p:sp>
        <p:nvSpPr>
          <p:cNvPr id="227" name="Rectangle 226">
            <a:extLst>
              <a:ext uri="{FF2B5EF4-FFF2-40B4-BE49-F238E27FC236}">
                <a16:creationId xmlns:a16="http://schemas.microsoft.com/office/drawing/2014/main" id="{A9A5104A-0AB7-EA4E-A7C3-A856BDA3B949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6574694" y="2363537"/>
            <a:ext cx="1336047" cy="789917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fr-CA" sz="1300" b="1">
                <a:solidFill>
                  <a:srgbClr val="0741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SAINT-LAURENT</a:t>
            </a:r>
          </a:p>
        </p:txBody>
      </p:sp>
      <p:sp>
        <p:nvSpPr>
          <p:cNvPr id="17" name="Espace réservé du contenu 16">
            <a:extLst>
              <a:ext uri="{FF2B5EF4-FFF2-40B4-BE49-F238E27FC236}">
                <a16:creationId xmlns:a16="http://schemas.microsoft.com/office/drawing/2014/main" id="{9525D3A6-384A-A447-B3FF-F55FA3D66E2F}"/>
              </a:ext>
            </a:extLst>
          </p:cNvPr>
          <p:cNvSpPr>
            <a:spLocks noGrp="1"/>
          </p:cNvSpPr>
          <p:nvPr>
            <p:ph idx="12"/>
            <p:custDataLst>
              <p:tags r:id="rId8"/>
            </p:custDataLst>
          </p:nvPr>
        </p:nvSpPr>
        <p:spPr>
          <a:xfrm>
            <a:off x="682154" y="2100552"/>
            <a:ext cx="3874557" cy="3410124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Le transport maritime </a:t>
            </a:r>
            <a:b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au Québec, appuyé de </a:t>
            </a:r>
            <a:b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son réseau portuaire de calibre mondial, est d’une importance stratégique pour le commerce international.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Le Saint-Laurent est l’un </a:t>
            </a:r>
            <a:b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des plus grands corridors économiques en Amérique </a:t>
            </a:r>
            <a:b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du Nord.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3BF71E9E-F11E-9947-A79F-86C689A1E4D5}"/>
              </a:ext>
            </a:extLst>
          </p:cNvPr>
          <p:cNvSpPr>
            <a:spLocks noGrp="1"/>
          </p:cNvSpPr>
          <p:nvPr>
            <p:ph type="body" idx="11"/>
            <p:custDataLst>
              <p:tags r:id="rId9"/>
            </p:custDataLst>
          </p:nvPr>
        </p:nvSpPr>
        <p:spPr>
          <a:xfrm>
            <a:off x="657199" y="1092490"/>
            <a:ext cx="4916796" cy="458511"/>
          </a:xfrm>
        </p:spPr>
        <p:txBody>
          <a:bodyPr/>
          <a:lstStyle/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Autoroute bleue et corridor commercial prospère</a:t>
            </a:r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41544CAE-1B50-334D-A539-3750C0112C31}"/>
              </a:ext>
            </a:extLst>
          </p:cNvPr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657199" y="188914"/>
            <a:ext cx="11055376" cy="1008062"/>
          </a:xfrm>
        </p:spPr>
        <p:txBody>
          <a:bodyPr>
            <a:normAutofit/>
          </a:bodyPr>
          <a:lstStyle/>
          <a:p>
            <a:r>
              <a:rPr lang="fr-CA" dirty="0">
                <a:latin typeface="Arial" panose="020B0604020202020204" pitchFamily="34" charset="0"/>
                <a:cs typeface="Arial" panose="020B0604020202020204" pitchFamily="34" charset="0"/>
              </a:rPr>
              <a:t>LE SAINT-LAURENT : VOIE DE NAVIGATION STRATÉGIQUE</a:t>
            </a:r>
            <a:br>
              <a:rPr lang="fr-CA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504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71F747C-C292-DD46-A8F9-189F133B3C8B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476151" y="181535"/>
            <a:ext cx="3541986" cy="101295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000"/>
              <a:t>LE RÉSEAU PORTUAIRE COMMERCIAL STRATÉGIQUE DU QUÉBEC</a:t>
            </a:r>
            <a:endParaRPr lang="fr-FR" sz="2000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32BDC1CD-E640-4587-B1C7-21F734C8FFAF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9562979" y="1473217"/>
            <a:ext cx="1368330" cy="1896324"/>
            <a:chOff x="10031130" y="1555941"/>
            <a:chExt cx="1611559" cy="2290223"/>
          </a:xfrm>
        </p:grpSpPr>
        <p:pic>
          <p:nvPicPr>
            <p:cNvPr id="8" name="Picture 14">
              <a:extLst>
                <a:ext uri="{FF2B5EF4-FFF2-40B4-BE49-F238E27FC236}">
                  <a16:creationId xmlns:a16="http://schemas.microsoft.com/office/drawing/2014/main" id="{8367E0FE-0CA5-4250-89E3-4CB3799E291D}"/>
                </a:ext>
              </a:extLst>
            </p:cNvPr>
            <p:cNvPicPr>
              <a:picLocks noChangeAspect="1"/>
            </p:cNvPicPr>
            <p:nvPr>
              <p:custDataLst>
                <p:tags r:id="rId68"/>
              </p:custDataLst>
            </p:nvPr>
          </p:nvPicPr>
          <p:blipFill>
            <a:blip r:embed="rId72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3"/>
                </a:ext>
              </a:extLst>
            </a:blip>
            <a:srcRect/>
            <a:stretch>
              <a:fillRect/>
            </a:stretch>
          </p:blipFill>
          <p:spPr>
            <a:xfrm>
              <a:off x="10057007" y="1555941"/>
              <a:ext cx="1409901" cy="1223357"/>
            </a:xfrm>
            <a:prstGeom prst="rect">
              <a:avLst/>
            </a:prstGeom>
          </p:spPr>
        </p:pic>
        <p:sp>
          <p:nvSpPr>
            <p:cNvPr id="9" name="TextBox 22">
              <a:extLst>
                <a:ext uri="{FF2B5EF4-FFF2-40B4-BE49-F238E27FC236}">
                  <a16:creationId xmlns:a16="http://schemas.microsoft.com/office/drawing/2014/main" id="{AF8DB9BB-4651-48E7-A335-15E8C291075A}"/>
                </a:ext>
              </a:extLst>
            </p:cNvPr>
            <p:cNvSpPr txBox="1"/>
            <p:nvPr>
              <p:custDataLst>
                <p:tags r:id="rId69"/>
              </p:custDataLst>
            </p:nvPr>
          </p:nvSpPr>
          <p:spPr>
            <a:xfrm>
              <a:off x="10031130" y="2898312"/>
              <a:ext cx="1611559" cy="9478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21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</a:t>
              </a:r>
            </a:p>
            <a:p>
              <a:pPr algn="ctr"/>
              <a:r>
                <a:rPr lang="en-US" sz="15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ports </a:t>
              </a:r>
              <a:r>
                <a:rPr lang="fr-CA" sz="15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commerciaux</a:t>
              </a:r>
            </a:p>
          </p:txBody>
        </p:sp>
      </p:grpSp>
      <p:grpSp>
        <p:nvGrpSpPr>
          <p:cNvPr id="10" name="Group 11">
            <a:extLst>
              <a:ext uri="{FF2B5EF4-FFF2-40B4-BE49-F238E27FC236}">
                <a16:creationId xmlns:a16="http://schemas.microsoft.com/office/drawing/2014/main" id="{23153E22-520E-4147-B9B5-A61B5F15F6C5}"/>
              </a:ext>
            </a:extLst>
          </p:cNvPr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9445813" y="3570781"/>
            <a:ext cx="1602663" cy="1986077"/>
            <a:chOff x="9173142" y="5296772"/>
            <a:chExt cx="2032335" cy="2518542"/>
          </a:xfrm>
        </p:grpSpPr>
        <p:sp>
          <p:nvSpPr>
            <p:cNvPr id="13" name="TextBox 25">
              <a:extLst>
                <a:ext uri="{FF2B5EF4-FFF2-40B4-BE49-F238E27FC236}">
                  <a16:creationId xmlns:a16="http://schemas.microsoft.com/office/drawing/2014/main" id="{50BB447B-181E-42E9-8CAB-786CA1AD15EA}"/>
                </a:ext>
              </a:extLst>
            </p:cNvPr>
            <p:cNvSpPr txBox="1"/>
            <p:nvPr/>
          </p:nvSpPr>
          <p:spPr>
            <a:xfrm>
              <a:off x="9173142" y="6527353"/>
              <a:ext cx="2032335" cy="12879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/>
              <a:r>
                <a:rPr lang="en-US" sz="2100" b="1" dirty="0">
                  <a:solidFill>
                    <a:srgbClr val="000000"/>
                  </a:solidFill>
                  <a:highlight>
                    <a:srgbClr val="FFFFFF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9700</a:t>
              </a:r>
              <a:endParaRPr lang="en-US" sz="2333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fr-CA" sz="1500" dirty="0">
                  <a:solidFill>
                    <a:srgbClr val="000000"/>
                  </a:solidFill>
                  <a:highlight>
                    <a:srgbClr val="FFFFFF"/>
                  </a:highlight>
                  <a:latin typeface="Arial"/>
                  <a:cs typeface="Arial"/>
                </a:rPr>
                <a:t>mouvements de</a:t>
              </a:r>
            </a:p>
            <a:p>
              <a:pPr algn="ctr"/>
              <a:r>
                <a:rPr lang="fr-CA" sz="1500" dirty="0">
                  <a:solidFill>
                    <a:srgbClr val="000000"/>
                  </a:solidFill>
                  <a:highlight>
                    <a:srgbClr val="FFFFFF"/>
                  </a:highlight>
                  <a:latin typeface="Arial"/>
                  <a:cs typeface="Arial"/>
                </a:rPr>
                <a:t>navires annuellement</a:t>
              </a:r>
              <a:endParaRPr lang="fr-CA" dirty="0">
                <a:highlight>
                  <a:srgbClr val="FFFFFF"/>
                </a:highlight>
                <a:latin typeface="Arial"/>
                <a:cs typeface="Arial"/>
              </a:endParaRPr>
            </a:p>
          </p:txBody>
        </p:sp>
        <p:pic>
          <p:nvPicPr>
            <p:cNvPr id="14" name="Graphic 28" descr="Freight outline">
              <a:extLst>
                <a:ext uri="{FF2B5EF4-FFF2-40B4-BE49-F238E27FC236}">
                  <a16:creationId xmlns:a16="http://schemas.microsoft.com/office/drawing/2014/main" id="{933542D6-6E77-4300-B4ED-9C4D043DBB7B}"/>
                </a:ext>
              </a:extLst>
            </p:cNvPr>
            <p:cNvPicPr>
              <a:picLocks noChangeAspect="1"/>
            </p:cNvPicPr>
            <p:nvPr/>
          </p:nvPicPr>
          <p:blipFill>
            <a:blip r:embed="rId74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5"/>
                </a:ext>
              </a:extLst>
            </a:blip>
            <a:stretch>
              <a:fillRect/>
            </a:stretch>
          </p:blipFill>
          <p:spPr>
            <a:xfrm>
              <a:off x="9685827" y="5296772"/>
              <a:ext cx="1300924" cy="1300924"/>
            </a:xfrm>
            <a:prstGeom prst="rect">
              <a:avLst/>
            </a:prstGeom>
          </p:spPr>
        </p:pic>
      </p:grpSp>
      <p:pic>
        <p:nvPicPr>
          <p:cNvPr id="41" name="Graphique 40" descr="Marker avec un remplissage uni">
            <a:extLst>
              <a:ext uri="{FF2B5EF4-FFF2-40B4-BE49-F238E27FC236}">
                <a16:creationId xmlns:a16="http://schemas.microsoft.com/office/drawing/2014/main" id="{7BC67C67-3D92-6F4E-985D-00CF65E19DD8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7"/>
              </a:ext>
            </a:extLst>
          </a:blip>
          <a:stretch>
            <a:fillRect/>
          </a:stretch>
        </p:blipFill>
        <p:spPr>
          <a:xfrm>
            <a:off x="791596" y="4274708"/>
            <a:ext cx="836206" cy="836206"/>
          </a:xfrm>
          <a:prstGeom prst="rect">
            <a:avLst/>
          </a:prstGeom>
        </p:spPr>
      </p:pic>
      <p:sp>
        <p:nvSpPr>
          <p:cNvPr id="42" name="ZoneTexte 41">
            <a:extLst>
              <a:ext uri="{FF2B5EF4-FFF2-40B4-BE49-F238E27FC236}">
                <a16:creationId xmlns:a16="http://schemas.microsoft.com/office/drawing/2014/main" id="{99C271DA-7FFB-0A40-B570-ECE931287E21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215561" y="4782629"/>
            <a:ext cx="1176801" cy="321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Montréal</a:t>
            </a:r>
          </a:p>
        </p:txBody>
      </p:sp>
      <p:pic>
        <p:nvPicPr>
          <p:cNvPr id="21" name="Graphique 20" descr="Marker avec un remplissage uni">
            <a:extLst>
              <a:ext uri="{FF2B5EF4-FFF2-40B4-BE49-F238E27FC236}">
                <a16:creationId xmlns:a16="http://schemas.microsoft.com/office/drawing/2014/main" id="{BFB9902C-A653-3740-894C-FE132EF190D7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7"/>
              </a:ext>
            </a:extLst>
          </a:blip>
          <a:stretch>
            <a:fillRect/>
          </a:stretch>
        </p:blipFill>
        <p:spPr>
          <a:xfrm>
            <a:off x="4408679" y="1597401"/>
            <a:ext cx="836206" cy="836206"/>
          </a:xfrm>
          <a:prstGeom prst="rect">
            <a:avLst/>
          </a:prstGeom>
        </p:spPr>
      </p:pic>
      <p:pic>
        <p:nvPicPr>
          <p:cNvPr id="22" name="Graphique 21" descr="Marker avec un remplissage uni">
            <a:extLst>
              <a:ext uri="{FF2B5EF4-FFF2-40B4-BE49-F238E27FC236}">
                <a16:creationId xmlns:a16="http://schemas.microsoft.com/office/drawing/2014/main" id="{8130BC10-93AB-0A4E-8AF8-7B1FE8B1A6F5}"/>
              </a:ext>
            </a:extLst>
          </p:cNvPr>
          <p:cNvPicPr>
            <a:picLocks/>
          </p:cNvPicPr>
          <p:nvPr>
            <p:custDataLst>
              <p:tags r:id="rId7"/>
            </p:custDataLst>
          </p:nvPr>
        </p:nvPicPr>
        <p:blipFill>
          <a:blip r:embed="rId7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7"/>
              </a:ext>
            </a:extLst>
          </a:blip>
          <a:stretch>
            <a:fillRect/>
          </a:stretch>
        </p:blipFill>
        <p:spPr>
          <a:xfrm>
            <a:off x="6197599" y="1512991"/>
            <a:ext cx="838621" cy="836206"/>
          </a:xfrm>
          <a:prstGeom prst="rect">
            <a:avLst/>
          </a:prstGeom>
        </p:spPr>
      </p:pic>
      <p:pic>
        <p:nvPicPr>
          <p:cNvPr id="23" name="Graphique 22" descr="Marker avec un remplissage uni">
            <a:extLst>
              <a:ext uri="{FF2B5EF4-FFF2-40B4-BE49-F238E27FC236}">
                <a16:creationId xmlns:a16="http://schemas.microsoft.com/office/drawing/2014/main" id="{8D261F73-5FC6-7741-9749-7A349A9F8B12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7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7"/>
              </a:ext>
            </a:extLst>
          </a:blip>
          <a:stretch>
            <a:fillRect/>
          </a:stretch>
        </p:blipFill>
        <p:spPr>
          <a:xfrm>
            <a:off x="2290840" y="1821437"/>
            <a:ext cx="836206" cy="836206"/>
          </a:xfrm>
          <a:prstGeom prst="rect">
            <a:avLst/>
          </a:prstGeom>
        </p:spPr>
      </p:pic>
      <p:pic>
        <p:nvPicPr>
          <p:cNvPr id="24" name="Graphique 23" descr="Marker avec un remplissage uni">
            <a:extLst>
              <a:ext uri="{FF2B5EF4-FFF2-40B4-BE49-F238E27FC236}">
                <a16:creationId xmlns:a16="http://schemas.microsoft.com/office/drawing/2014/main" id="{BF700901-9926-6F4C-9A2A-1349034FD19F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7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7"/>
              </a:ext>
            </a:extLst>
          </a:blip>
          <a:stretch>
            <a:fillRect/>
          </a:stretch>
        </p:blipFill>
        <p:spPr>
          <a:xfrm>
            <a:off x="2407133" y="3120623"/>
            <a:ext cx="836206" cy="836206"/>
          </a:xfrm>
          <a:prstGeom prst="rect">
            <a:avLst/>
          </a:prstGeom>
        </p:spPr>
      </p:pic>
      <p:pic>
        <p:nvPicPr>
          <p:cNvPr id="25" name="Graphique 24" descr="Marker avec un remplissage uni">
            <a:extLst>
              <a:ext uri="{FF2B5EF4-FFF2-40B4-BE49-F238E27FC236}">
                <a16:creationId xmlns:a16="http://schemas.microsoft.com/office/drawing/2014/main" id="{390D41B8-4658-A14B-9494-3550F762A791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7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7"/>
              </a:ext>
            </a:extLst>
          </a:blip>
          <a:stretch>
            <a:fillRect/>
          </a:stretch>
        </p:blipFill>
        <p:spPr>
          <a:xfrm>
            <a:off x="1551893" y="3575099"/>
            <a:ext cx="836206" cy="836206"/>
          </a:xfrm>
          <a:prstGeom prst="rect">
            <a:avLst/>
          </a:prstGeom>
        </p:spPr>
      </p:pic>
      <p:pic>
        <p:nvPicPr>
          <p:cNvPr id="27" name="Graphique 26" descr="Marker avec un remplissage uni">
            <a:extLst>
              <a:ext uri="{FF2B5EF4-FFF2-40B4-BE49-F238E27FC236}">
                <a16:creationId xmlns:a16="http://schemas.microsoft.com/office/drawing/2014/main" id="{D961173C-5164-9643-97E9-3ADF1CD8A090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7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7"/>
              </a:ext>
            </a:extLst>
          </a:blip>
          <a:stretch>
            <a:fillRect/>
          </a:stretch>
        </p:blipFill>
        <p:spPr>
          <a:xfrm>
            <a:off x="5198704" y="351377"/>
            <a:ext cx="836206" cy="836206"/>
          </a:xfrm>
          <a:prstGeom prst="rect">
            <a:avLst/>
          </a:prstGeom>
        </p:spPr>
      </p:pic>
      <p:pic>
        <p:nvPicPr>
          <p:cNvPr id="28" name="Graphique 27" descr="Marker avec un remplissage uni">
            <a:extLst>
              <a:ext uri="{FF2B5EF4-FFF2-40B4-BE49-F238E27FC236}">
                <a16:creationId xmlns:a16="http://schemas.microsoft.com/office/drawing/2014/main" id="{4648D0BF-0531-524B-99DE-86309DDB94A6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7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7"/>
              </a:ext>
            </a:extLst>
          </a:blip>
          <a:stretch>
            <a:fillRect/>
          </a:stretch>
        </p:blipFill>
        <p:spPr>
          <a:xfrm>
            <a:off x="4735076" y="543120"/>
            <a:ext cx="836206" cy="836206"/>
          </a:xfrm>
          <a:prstGeom prst="rect">
            <a:avLst/>
          </a:prstGeom>
        </p:spPr>
      </p:pic>
      <p:pic>
        <p:nvPicPr>
          <p:cNvPr id="29" name="Graphique 28" descr="Marker avec un remplissage uni">
            <a:extLst>
              <a:ext uri="{FF2B5EF4-FFF2-40B4-BE49-F238E27FC236}">
                <a16:creationId xmlns:a16="http://schemas.microsoft.com/office/drawing/2014/main" id="{B8A18684-0926-C64A-B5D5-FD3FBC6FE072}"/>
              </a:ext>
            </a:extLst>
          </p:cNvPr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7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7"/>
              </a:ext>
            </a:extLst>
          </a:blip>
          <a:stretch>
            <a:fillRect/>
          </a:stretch>
        </p:blipFill>
        <p:spPr>
          <a:xfrm>
            <a:off x="3968117" y="1330880"/>
            <a:ext cx="836206" cy="836206"/>
          </a:xfrm>
          <a:prstGeom prst="rect">
            <a:avLst/>
          </a:prstGeom>
        </p:spPr>
      </p:pic>
      <p:pic>
        <p:nvPicPr>
          <p:cNvPr id="30" name="Graphique 29" descr="Marker avec un remplissage uni">
            <a:extLst>
              <a:ext uri="{FF2B5EF4-FFF2-40B4-BE49-F238E27FC236}">
                <a16:creationId xmlns:a16="http://schemas.microsoft.com/office/drawing/2014/main" id="{891C70D1-C944-4C4B-97DD-AF545D846F29}"/>
              </a:ext>
            </a:extLst>
          </p:cNvPr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7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7"/>
              </a:ext>
            </a:extLst>
          </a:blip>
          <a:stretch>
            <a:fillRect/>
          </a:stretch>
        </p:blipFill>
        <p:spPr>
          <a:xfrm>
            <a:off x="3467641" y="2225955"/>
            <a:ext cx="836206" cy="836206"/>
          </a:xfrm>
          <a:prstGeom prst="rect">
            <a:avLst/>
          </a:prstGeom>
        </p:spPr>
      </p:pic>
      <p:sp>
        <p:nvSpPr>
          <p:cNvPr id="31" name="ZoneTexte 30">
            <a:extLst>
              <a:ext uri="{FF2B5EF4-FFF2-40B4-BE49-F238E27FC236}">
                <a16:creationId xmlns:a16="http://schemas.microsoft.com/office/drawing/2014/main" id="{BD2B2049-4B2C-8144-8D75-09900738F2A6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>
            <a:off x="5676802" y="717530"/>
            <a:ext cx="1176801" cy="321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Sept-Îles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BF6E287D-5EFE-854D-825C-13E0885645F1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>
            <a:off x="4173250" y="1059446"/>
            <a:ext cx="1176801" cy="321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Port-Cartier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53B4B5B8-742D-1446-B914-6CB63ED01E12}"/>
              </a:ext>
            </a:extLst>
          </p:cNvPr>
          <p:cNvSpPr txBox="1"/>
          <p:nvPr>
            <p:custDataLst>
              <p:tags r:id="rId17"/>
            </p:custDataLst>
          </p:nvPr>
        </p:nvSpPr>
        <p:spPr>
          <a:xfrm>
            <a:off x="5937990" y="2021961"/>
            <a:ext cx="1176801" cy="321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Gaspé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97F90E26-AE6E-2D45-941C-F68D4D715760}"/>
              </a:ext>
            </a:extLst>
          </p:cNvPr>
          <p:cNvSpPr txBox="1"/>
          <p:nvPr>
            <p:custDataLst>
              <p:tags r:id="rId18"/>
            </p:custDataLst>
          </p:nvPr>
        </p:nvSpPr>
        <p:spPr>
          <a:xfrm>
            <a:off x="4763324" y="2165137"/>
            <a:ext cx="1176801" cy="321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Matane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7CBA33DD-8B10-AC4A-AD14-EA822D6838B2}"/>
              </a:ext>
            </a:extLst>
          </p:cNvPr>
          <p:cNvSpPr txBox="1"/>
          <p:nvPr>
            <p:custDataLst>
              <p:tags r:id="rId19"/>
            </p:custDataLst>
          </p:nvPr>
        </p:nvSpPr>
        <p:spPr>
          <a:xfrm>
            <a:off x="3864147" y="2765356"/>
            <a:ext cx="1485904" cy="321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Gros-Cacouna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57D9BB09-3C63-AD4C-84ED-736B121E5CC7}"/>
              </a:ext>
            </a:extLst>
          </p:cNvPr>
          <p:cNvSpPr txBox="1"/>
          <p:nvPr>
            <p:custDataLst>
              <p:tags r:id="rId20"/>
            </p:custDataLst>
          </p:nvPr>
        </p:nvSpPr>
        <p:spPr>
          <a:xfrm>
            <a:off x="2290840" y="2513426"/>
            <a:ext cx="1176801" cy="321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Saguenay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1D2D2C6C-2102-F140-8289-D4AF7E468001}"/>
              </a:ext>
            </a:extLst>
          </p:cNvPr>
          <p:cNvSpPr txBox="1"/>
          <p:nvPr>
            <p:custDataLst>
              <p:tags r:id="rId21"/>
            </p:custDataLst>
          </p:nvPr>
        </p:nvSpPr>
        <p:spPr>
          <a:xfrm>
            <a:off x="1973693" y="3211304"/>
            <a:ext cx="1176801" cy="321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Québec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26D41E23-FC14-5245-B436-F5E612E6EA8F}"/>
              </a:ext>
            </a:extLst>
          </p:cNvPr>
          <p:cNvSpPr txBox="1"/>
          <p:nvPr>
            <p:custDataLst>
              <p:tags r:id="rId22"/>
            </p:custDataLst>
          </p:nvPr>
        </p:nvSpPr>
        <p:spPr>
          <a:xfrm>
            <a:off x="2133667" y="4128882"/>
            <a:ext cx="1176801" cy="321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Bécancour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7E9F5E79-B70F-5F41-8407-8536DB467676}"/>
              </a:ext>
            </a:extLst>
          </p:cNvPr>
          <p:cNvSpPr txBox="1"/>
          <p:nvPr>
            <p:custDataLst>
              <p:tags r:id="rId23"/>
            </p:custDataLst>
          </p:nvPr>
        </p:nvSpPr>
        <p:spPr>
          <a:xfrm>
            <a:off x="854584" y="4047771"/>
            <a:ext cx="1396302" cy="321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Trois-Rivières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2E7C68A5-0C0D-C146-930C-93291E84DD94}"/>
              </a:ext>
            </a:extLst>
          </p:cNvPr>
          <p:cNvSpPr txBox="1"/>
          <p:nvPr>
            <p:custDataLst>
              <p:tags r:id="rId24"/>
            </p:custDataLst>
          </p:nvPr>
        </p:nvSpPr>
        <p:spPr>
          <a:xfrm>
            <a:off x="3274244" y="1857448"/>
            <a:ext cx="1422128" cy="321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Baie-Comeau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CC20C6CF-6247-C44E-A430-1F1CB22DF4B2}"/>
              </a:ext>
            </a:extLst>
          </p:cNvPr>
          <p:cNvSpPr/>
          <p:nvPr>
            <p:custDataLst>
              <p:tags r:id="rId25"/>
            </p:custDataLst>
          </p:nvPr>
        </p:nvSpPr>
        <p:spPr>
          <a:xfrm>
            <a:off x="5715320" y="5661022"/>
            <a:ext cx="4016829" cy="11969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8" name="Graphique 37" descr="Marker avec un remplissage uni">
            <a:extLst>
              <a:ext uri="{FF2B5EF4-FFF2-40B4-BE49-F238E27FC236}">
                <a16:creationId xmlns:a16="http://schemas.microsoft.com/office/drawing/2014/main" id="{A892936E-B478-604D-A46D-04CB01F2535F}"/>
              </a:ext>
            </a:extLst>
          </p:cNvPr>
          <p:cNvPicPr>
            <a:picLocks noChangeAspect="1"/>
          </p:cNvPicPr>
          <p:nvPr>
            <p:custDataLst>
              <p:tags r:id="rId26"/>
            </p:custDataLst>
          </p:nvPr>
        </p:nvPicPr>
        <p:blipFill>
          <a:blip r:embed="rId7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7"/>
              </a:ext>
            </a:extLst>
          </a:blip>
          <a:stretch>
            <a:fillRect/>
          </a:stretch>
        </p:blipFill>
        <p:spPr>
          <a:xfrm>
            <a:off x="1705789" y="3606127"/>
            <a:ext cx="836206" cy="836206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559FF93E-6D75-9D01-1BB0-62FEE226A300}"/>
              </a:ext>
            </a:extLst>
          </p:cNvPr>
          <p:cNvPicPr>
            <a:picLocks noChangeAspect="1"/>
          </p:cNvPicPr>
          <p:nvPr>
            <p:custDataLst>
              <p:tags r:id="rId27"/>
            </p:custDataLst>
          </p:nvPr>
        </p:nvPicPr>
        <p:blipFill>
          <a:blip r:embed="rId78"/>
          <a:stretch>
            <a:fillRect/>
          </a:stretch>
        </p:blipFill>
        <p:spPr>
          <a:xfrm>
            <a:off x="-2759" y="-88"/>
            <a:ext cx="8478910" cy="5661022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09519934-10F4-8DF6-9EA6-671E73C5360E}"/>
              </a:ext>
            </a:extLst>
          </p:cNvPr>
          <p:cNvSpPr txBox="1"/>
          <p:nvPr>
            <p:custDataLst>
              <p:tags r:id="rId28"/>
            </p:custDataLst>
          </p:nvPr>
        </p:nvSpPr>
        <p:spPr>
          <a:xfrm>
            <a:off x="7102194" y="152683"/>
            <a:ext cx="24072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200">
                <a:solidFill>
                  <a:srgbClr val="0379A3"/>
                </a:solidFill>
              </a:rPr>
              <a:t>Havre-Saint-Pierre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FDD518E2-4AD7-A860-E2BC-8350EF567B48}"/>
              </a:ext>
            </a:extLst>
          </p:cNvPr>
          <p:cNvSpPr txBox="1"/>
          <p:nvPr>
            <p:custDataLst>
              <p:tags r:id="rId29"/>
            </p:custDataLst>
          </p:nvPr>
        </p:nvSpPr>
        <p:spPr>
          <a:xfrm>
            <a:off x="4937370" y="3885523"/>
            <a:ext cx="24072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200">
                <a:solidFill>
                  <a:srgbClr val="0379A3"/>
                </a:solidFill>
              </a:rPr>
              <a:t>Montréal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A026C312-5F7F-18E6-7A72-E8D467B9A247}"/>
              </a:ext>
            </a:extLst>
          </p:cNvPr>
          <p:cNvSpPr txBox="1"/>
          <p:nvPr>
            <p:custDataLst>
              <p:tags r:id="rId30"/>
            </p:custDataLst>
          </p:nvPr>
        </p:nvSpPr>
        <p:spPr>
          <a:xfrm>
            <a:off x="5631839" y="2985053"/>
            <a:ext cx="24072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200">
                <a:solidFill>
                  <a:srgbClr val="0379A3"/>
                </a:solidFill>
              </a:rPr>
              <a:t>Sorel-Tracy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C296193F-97A8-11CE-95E4-3E097EE0430D}"/>
              </a:ext>
            </a:extLst>
          </p:cNvPr>
          <p:cNvSpPr txBox="1"/>
          <p:nvPr>
            <p:custDataLst>
              <p:tags r:id="rId31"/>
            </p:custDataLst>
          </p:nvPr>
        </p:nvSpPr>
        <p:spPr>
          <a:xfrm>
            <a:off x="7320655" y="2941261"/>
            <a:ext cx="24072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200">
                <a:solidFill>
                  <a:srgbClr val="0379A3"/>
                </a:solidFill>
              </a:rPr>
              <a:t>Cap-aux-Meules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BE611E12-53A1-C39D-2F60-6F46D71C76D0}"/>
              </a:ext>
            </a:extLst>
          </p:cNvPr>
          <p:cNvSpPr txBox="1"/>
          <p:nvPr>
            <p:custDataLst>
              <p:tags r:id="rId32"/>
            </p:custDataLst>
          </p:nvPr>
        </p:nvSpPr>
        <p:spPr>
          <a:xfrm>
            <a:off x="427527" y="4005572"/>
            <a:ext cx="24072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200">
                <a:solidFill>
                  <a:srgbClr val="0379A3"/>
                </a:solidFill>
              </a:rPr>
              <a:t>Trois-Rivières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78DEF901-A0AE-7BDF-A4E7-E4A7D3A61753}"/>
              </a:ext>
            </a:extLst>
          </p:cNvPr>
          <p:cNvSpPr txBox="1"/>
          <p:nvPr>
            <p:custDataLst>
              <p:tags r:id="rId33"/>
            </p:custDataLst>
          </p:nvPr>
        </p:nvSpPr>
        <p:spPr>
          <a:xfrm>
            <a:off x="1338353" y="3498840"/>
            <a:ext cx="24072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200">
                <a:solidFill>
                  <a:srgbClr val="0379A3"/>
                </a:solidFill>
              </a:rPr>
              <a:t>Québec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0BCD626A-D892-F2F0-B984-DF6C64644BE6}"/>
              </a:ext>
            </a:extLst>
          </p:cNvPr>
          <p:cNvSpPr txBox="1"/>
          <p:nvPr>
            <p:custDataLst>
              <p:tags r:id="rId34"/>
            </p:custDataLst>
          </p:nvPr>
        </p:nvSpPr>
        <p:spPr>
          <a:xfrm>
            <a:off x="2708943" y="2503911"/>
            <a:ext cx="24072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200">
                <a:solidFill>
                  <a:srgbClr val="0379A3"/>
                </a:solidFill>
              </a:rPr>
              <a:t>Gros-Cacouna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2705616A-5065-29A6-409C-D681327EFC8E}"/>
              </a:ext>
            </a:extLst>
          </p:cNvPr>
          <p:cNvSpPr txBox="1"/>
          <p:nvPr>
            <p:custDataLst>
              <p:tags r:id="rId35"/>
            </p:custDataLst>
          </p:nvPr>
        </p:nvSpPr>
        <p:spPr>
          <a:xfrm>
            <a:off x="1733303" y="2215829"/>
            <a:ext cx="24072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200" dirty="0">
                <a:solidFill>
                  <a:srgbClr val="0379A3"/>
                </a:solidFill>
              </a:rPr>
              <a:t>Port-Alfred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897F0A9D-D7C5-9FCF-BC4C-2F5BC8E01A64}"/>
              </a:ext>
            </a:extLst>
          </p:cNvPr>
          <p:cNvSpPr txBox="1"/>
          <p:nvPr>
            <p:custDataLst>
              <p:tags r:id="rId36"/>
            </p:custDataLst>
          </p:nvPr>
        </p:nvSpPr>
        <p:spPr>
          <a:xfrm>
            <a:off x="716168" y="2178478"/>
            <a:ext cx="7961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200">
                <a:solidFill>
                  <a:srgbClr val="0379A3"/>
                </a:solidFill>
              </a:rPr>
              <a:t>Saguenay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54E5091A-DAD1-13CE-82AF-9BC15664AD63}"/>
              </a:ext>
            </a:extLst>
          </p:cNvPr>
          <p:cNvSpPr txBox="1"/>
          <p:nvPr>
            <p:custDataLst>
              <p:tags r:id="rId37"/>
            </p:custDataLst>
          </p:nvPr>
        </p:nvSpPr>
        <p:spPr>
          <a:xfrm>
            <a:off x="5413267" y="2248523"/>
            <a:ext cx="24072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200">
                <a:solidFill>
                  <a:srgbClr val="0379A3"/>
                </a:solidFill>
              </a:rPr>
              <a:t>Port-Daniel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C6E1CE1B-A5F2-34D8-2711-9776CEEF6D10}"/>
              </a:ext>
            </a:extLst>
          </p:cNvPr>
          <p:cNvSpPr txBox="1"/>
          <p:nvPr>
            <p:custDataLst>
              <p:tags r:id="rId38"/>
            </p:custDataLst>
          </p:nvPr>
        </p:nvSpPr>
        <p:spPr>
          <a:xfrm>
            <a:off x="5660685" y="1639892"/>
            <a:ext cx="24072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200">
                <a:solidFill>
                  <a:srgbClr val="0379A3"/>
                </a:solidFill>
              </a:rPr>
              <a:t>Gaspé</a:t>
            </a: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2892068E-0BF8-E05E-E356-632FE80610AC}"/>
              </a:ext>
            </a:extLst>
          </p:cNvPr>
          <p:cNvSpPr txBox="1"/>
          <p:nvPr>
            <p:custDataLst>
              <p:tags r:id="rId39"/>
            </p:custDataLst>
          </p:nvPr>
        </p:nvSpPr>
        <p:spPr>
          <a:xfrm>
            <a:off x="4751167" y="284920"/>
            <a:ext cx="24072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200">
                <a:solidFill>
                  <a:srgbClr val="0379A3"/>
                </a:solidFill>
              </a:rPr>
              <a:t>Sept-Îles</a:t>
            </a: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67EDC5DB-71C7-F486-F817-5EBEE681A1CC}"/>
              </a:ext>
            </a:extLst>
          </p:cNvPr>
          <p:cNvSpPr txBox="1"/>
          <p:nvPr>
            <p:custDataLst>
              <p:tags r:id="rId40"/>
            </p:custDataLst>
          </p:nvPr>
        </p:nvSpPr>
        <p:spPr>
          <a:xfrm>
            <a:off x="3613203" y="1866454"/>
            <a:ext cx="24072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200">
                <a:solidFill>
                  <a:srgbClr val="0379A3"/>
                </a:solidFill>
              </a:rPr>
              <a:t>Rimouski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787A3F0B-E948-4FE3-DEB1-BD24C26E02F5}"/>
              </a:ext>
            </a:extLst>
          </p:cNvPr>
          <p:cNvSpPr txBox="1"/>
          <p:nvPr>
            <p:custDataLst>
              <p:tags r:id="rId41"/>
            </p:custDataLst>
          </p:nvPr>
        </p:nvSpPr>
        <p:spPr>
          <a:xfrm>
            <a:off x="4154634" y="610256"/>
            <a:ext cx="24072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200">
                <a:solidFill>
                  <a:srgbClr val="0379A3"/>
                </a:solidFill>
              </a:rPr>
              <a:t>Port-Cartier</a:t>
            </a: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D9D32153-7C48-D181-5150-47B741459C10}"/>
              </a:ext>
            </a:extLst>
          </p:cNvPr>
          <p:cNvSpPr txBox="1"/>
          <p:nvPr>
            <p:custDataLst>
              <p:tags r:id="rId42"/>
            </p:custDataLst>
          </p:nvPr>
        </p:nvSpPr>
        <p:spPr>
          <a:xfrm>
            <a:off x="3478214" y="1280954"/>
            <a:ext cx="24072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200">
                <a:solidFill>
                  <a:srgbClr val="0379A3"/>
                </a:solidFill>
              </a:rPr>
              <a:t>Baie-Comeau</a:t>
            </a:r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0671F053-6576-7739-721E-477CBC9ED21E}"/>
              </a:ext>
            </a:extLst>
          </p:cNvPr>
          <p:cNvSpPr txBox="1"/>
          <p:nvPr>
            <p:custDataLst>
              <p:tags r:id="rId43"/>
            </p:custDataLst>
          </p:nvPr>
        </p:nvSpPr>
        <p:spPr>
          <a:xfrm>
            <a:off x="4141304" y="1570323"/>
            <a:ext cx="24072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200">
                <a:solidFill>
                  <a:srgbClr val="0379A3"/>
                </a:solidFill>
              </a:rPr>
              <a:t>Matane</a:t>
            </a:r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id="{9D87D90C-9C78-B2D0-6314-93083A6B2EF5}"/>
              </a:ext>
            </a:extLst>
          </p:cNvPr>
          <p:cNvSpPr txBox="1"/>
          <p:nvPr>
            <p:custDataLst>
              <p:tags r:id="rId44"/>
            </p:custDataLst>
          </p:nvPr>
        </p:nvSpPr>
        <p:spPr>
          <a:xfrm>
            <a:off x="4668222" y="4471667"/>
            <a:ext cx="24072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200">
                <a:solidFill>
                  <a:srgbClr val="0379A3"/>
                </a:solidFill>
              </a:rPr>
              <a:t>Côte-Sainte-Catherine</a:t>
            </a:r>
          </a:p>
        </p:txBody>
      </p:sp>
      <p:sp>
        <p:nvSpPr>
          <p:cNvPr id="54" name="ZoneTexte 53">
            <a:extLst>
              <a:ext uri="{FF2B5EF4-FFF2-40B4-BE49-F238E27FC236}">
                <a16:creationId xmlns:a16="http://schemas.microsoft.com/office/drawing/2014/main" id="{3DB2E81E-3BE5-5838-2462-70196E4B5A72}"/>
              </a:ext>
            </a:extLst>
          </p:cNvPr>
          <p:cNvSpPr txBox="1"/>
          <p:nvPr>
            <p:custDataLst>
              <p:tags r:id="rId45"/>
            </p:custDataLst>
          </p:nvPr>
        </p:nvSpPr>
        <p:spPr>
          <a:xfrm>
            <a:off x="3120458" y="1569529"/>
            <a:ext cx="24072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200">
                <a:solidFill>
                  <a:srgbClr val="0379A3"/>
                </a:solidFill>
              </a:rPr>
              <a:t>Forestville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51667B1-6EF9-530A-3E60-88A5BEE32B2C}"/>
              </a:ext>
            </a:extLst>
          </p:cNvPr>
          <p:cNvSpPr txBox="1"/>
          <p:nvPr>
            <p:custDataLst>
              <p:tags r:id="rId46"/>
            </p:custDataLst>
          </p:nvPr>
        </p:nvSpPr>
        <p:spPr>
          <a:xfrm>
            <a:off x="3725241" y="5041587"/>
            <a:ext cx="24072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200">
                <a:solidFill>
                  <a:srgbClr val="0379A3"/>
                </a:solidFill>
              </a:rPr>
              <a:t>Salaberry-de-Valleyfield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730C5A2D-EA4C-3FF1-E66E-53FFA5C60224}"/>
              </a:ext>
            </a:extLst>
          </p:cNvPr>
          <p:cNvSpPr txBox="1"/>
          <p:nvPr>
            <p:custDataLst>
              <p:tags r:id="rId47"/>
            </p:custDataLst>
          </p:nvPr>
        </p:nvSpPr>
        <p:spPr>
          <a:xfrm>
            <a:off x="608345" y="4181441"/>
            <a:ext cx="24072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200">
                <a:solidFill>
                  <a:srgbClr val="0379A3"/>
                </a:solidFill>
              </a:rPr>
              <a:t>Bécancour</a:t>
            </a:r>
          </a:p>
        </p:txBody>
      </p:sp>
      <p:sp>
        <p:nvSpPr>
          <p:cNvPr id="55" name="Larme 54">
            <a:extLst>
              <a:ext uri="{FF2B5EF4-FFF2-40B4-BE49-F238E27FC236}">
                <a16:creationId xmlns:a16="http://schemas.microsoft.com/office/drawing/2014/main" id="{AF5E8EF6-2AED-1965-01FE-87EFDB9070A0}"/>
              </a:ext>
            </a:extLst>
          </p:cNvPr>
          <p:cNvSpPr/>
          <p:nvPr>
            <p:custDataLst>
              <p:tags r:id="rId48"/>
            </p:custDataLst>
          </p:nvPr>
        </p:nvSpPr>
        <p:spPr>
          <a:xfrm rot="8279491">
            <a:off x="1472993" y="2277994"/>
            <a:ext cx="83633" cy="88115"/>
          </a:xfrm>
          <a:prstGeom prst="teardrop">
            <a:avLst/>
          </a:prstGeom>
          <a:solidFill>
            <a:srgbClr val="0379A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6" name="Larme 55">
            <a:extLst>
              <a:ext uri="{FF2B5EF4-FFF2-40B4-BE49-F238E27FC236}">
                <a16:creationId xmlns:a16="http://schemas.microsoft.com/office/drawing/2014/main" id="{F596FBC2-B259-7464-C4B8-B1435A06A049}"/>
              </a:ext>
            </a:extLst>
          </p:cNvPr>
          <p:cNvSpPr/>
          <p:nvPr>
            <p:custDataLst>
              <p:tags r:id="rId49"/>
            </p:custDataLst>
          </p:nvPr>
        </p:nvSpPr>
        <p:spPr>
          <a:xfrm rot="8279491">
            <a:off x="1690625" y="2315421"/>
            <a:ext cx="83633" cy="88115"/>
          </a:xfrm>
          <a:prstGeom prst="teardrop">
            <a:avLst/>
          </a:prstGeom>
          <a:solidFill>
            <a:srgbClr val="0379A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7" name="Larme 56">
            <a:extLst>
              <a:ext uri="{FF2B5EF4-FFF2-40B4-BE49-F238E27FC236}">
                <a16:creationId xmlns:a16="http://schemas.microsoft.com/office/drawing/2014/main" id="{DCC19EEF-8885-258B-0931-600D5BD2E2CE}"/>
              </a:ext>
            </a:extLst>
          </p:cNvPr>
          <p:cNvSpPr/>
          <p:nvPr>
            <p:custDataLst>
              <p:tags r:id="rId50"/>
            </p:custDataLst>
          </p:nvPr>
        </p:nvSpPr>
        <p:spPr>
          <a:xfrm rot="8279491">
            <a:off x="1296085" y="3591065"/>
            <a:ext cx="83633" cy="88115"/>
          </a:xfrm>
          <a:prstGeom prst="teardrop">
            <a:avLst/>
          </a:prstGeom>
          <a:solidFill>
            <a:srgbClr val="0379A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8" name="Larme 57">
            <a:extLst>
              <a:ext uri="{FF2B5EF4-FFF2-40B4-BE49-F238E27FC236}">
                <a16:creationId xmlns:a16="http://schemas.microsoft.com/office/drawing/2014/main" id="{F1321683-8724-90FB-6517-177CF8030A69}"/>
              </a:ext>
            </a:extLst>
          </p:cNvPr>
          <p:cNvSpPr/>
          <p:nvPr>
            <p:custDataLst>
              <p:tags r:id="rId51"/>
            </p:custDataLst>
          </p:nvPr>
        </p:nvSpPr>
        <p:spPr>
          <a:xfrm rot="8279491">
            <a:off x="385711" y="4101375"/>
            <a:ext cx="83633" cy="88115"/>
          </a:xfrm>
          <a:prstGeom prst="teardrop">
            <a:avLst/>
          </a:prstGeom>
          <a:solidFill>
            <a:srgbClr val="0379A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9" name="Larme 58">
            <a:extLst>
              <a:ext uri="{FF2B5EF4-FFF2-40B4-BE49-F238E27FC236}">
                <a16:creationId xmlns:a16="http://schemas.microsoft.com/office/drawing/2014/main" id="{FD87C075-2E84-0C69-5FA6-31BBA8C6A8BB}"/>
              </a:ext>
            </a:extLst>
          </p:cNvPr>
          <p:cNvSpPr/>
          <p:nvPr>
            <p:custDataLst>
              <p:tags r:id="rId52"/>
            </p:custDataLst>
          </p:nvPr>
        </p:nvSpPr>
        <p:spPr>
          <a:xfrm rot="8279491">
            <a:off x="566529" y="4273617"/>
            <a:ext cx="83633" cy="88115"/>
          </a:xfrm>
          <a:prstGeom prst="teardrop">
            <a:avLst/>
          </a:prstGeom>
          <a:solidFill>
            <a:srgbClr val="0379A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0" name="Larme 59">
            <a:extLst>
              <a:ext uri="{FF2B5EF4-FFF2-40B4-BE49-F238E27FC236}">
                <a16:creationId xmlns:a16="http://schemas.microsoft.com/office/drawing/2014/main" id="{E460CB16-679E-BE66-299C-AD9E2514DE69}"/>
              </a:ext>
            </a:extLst>
          </p:cNvPr>
          <p:cNvSpPr/>
          <p:nvPr>
            <p:custDataLst>
              <p:tags r:id="rId53"/>
            </p:custDataLst>
          </p:nvPr>
        </p:nvSpPr>
        <p:spPr>
          <a:xfrm rot="8279491">
            <a:off x="3687172" y="5136030"/>
            <a:ext cx="83633" cy="88115"/>
          </a:xfrm>
          <a:prstGeom prst="teardrop">
            <a:avLst/>
          </a:prstGeom>
          <a:solidFill>
            <a:srgbClr val="0379A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1" name="Larme 60">
            <a:extLst>
              <a:ext uri="{FF2B5EF4-FFF2-40B4-BE49-F238E27FC236}">
                <a16:creationId xmlns:a16="http://schemas.microsoft.com/office/drawing/2014/main" id="{6B47A948-9619-36D4-7775-93653C9A5ABD}"/>
              </a:ext>
            </a:extLst>
          </p:cNvPr>
          <p:cNvSpPr/>
          <p:nvPr>
            <p:custDataLst>
              <p:tags r:id="rId54"/>
            </p:custDataLst>
          </p:nvPr>
        </p:nvSpPr>
        <p:spPr>
          <a:xfrm rot="8279491">
            <a:off x="4627137" y="4571323"/>
            <a:ext cx="83633" cy="88115"/>
          </a:xfrm>
          <a:prstGeom prst="teardrop">
            <a:avLst/>
          </a:prstGeom>
          <a:solidFill>
            <a:srgbClr val="0379A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2" name="Larme 61">
            <a:extLst>
              <a:ext uri="{FF2B5EF4-FFF2-40B4-BE49-F238E27FC236}">
                <a16:creationId xmlns:a16="http://schemas.microsoft.com/office/drawing/2014/main" id="{7D06A889-D021-A27E-78D7-7DDD9ED5783A}"/>
              </a:ext>
            </a:extLst>
          </p:cNvPr>
          <p:cNvSpPr/>
          <p:nvPr>
            <p:custDataLst>
              <p:tags r:id="rId55"/>
            </p:custDataLst>
          </p:nvPr>
        </p:nvSpPr>
        <p:spPr>
          <a:xfrm rot="8279491">
            <a:off x="4891584" y="3979931"/>
            <a:ext cx="83633" cy="88115"/>
          </a:xfrm>
          <a:prstGeom prst="teardrop">
            <a:avLst/>
          </a:prstGeom>
          <a:solidFill>
            <a:srgbClr val="0379A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3" name="Larme 62">
            <a:extLst>
              <a:ext uri="{FF2B5EF4-FFF2-40B4-BE49-F238E27FC236}">
                <a16:creationId xmlns:a16="http://schemas.microsoft.com/office/drawing/2014/main" id="{FDE89D3F-A759-E5BD-78B7-1711A8404BF2}"/>
              </a:ext>
            </a:extLst>
          </p:cNvPr>
          <p:cNvSpPr/>
          <p:nvPr>
            <p:custDataLst>
              <p:tags r:id="rId56"/>
            </p:custDataLst>
          </p:nvPr>
        </p:nvSpPr>
        <p:spPr>
          <a:xfrm rot="8279491">
            <a:off x="5590023" y="3073731"/>
            <a:ext cx="83633" cy="88115"/>
          </a:xfrm>
          <a:prstGeom prst="teardrop">
            <a:avLst/>
          </a:prstGeom>
          <a:solidFill>
            <a:srgbClr val="0379A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4" name="Larme 63">
            <a:extLst>
              <a:ext uri="{FF2B5EF4-FFF2-40B4-BE49-F238E27FC236}">
                <a16:creationId xmlns:a16="http://schemas.microsoft.com/office/drawing/2014/main" id="{26D19C7B-3B25-73EF-4FC0-F1CA96B490F0}"/>
              </a:ext>
            </a:extLst>
          </p:cNvPr>
          <p:cNvSpPr/>
          <p:nvPr>
            <p:custDataLst>
              <p:tags r:id="rId57"/>
            </p:custDataLst>
          </p:nvPr>
        </p:nvSpPr>
        <p:spPr>
          <a:xfrm rot="8279491">
            <a:off x="7283050" y="3031178"/>
            <a:ext cx="83633" cy="88115"/>
          </a:xfrm>
          <a:prstGeom prst="teardrop">
            <a:avLst/>
          </a:prstGeom>
          <a:solidFill>
            <a:srgbClr val="0379A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5" name="Larme 64">
            <a:extLst>
              <a:ext uri="{FF2B5EF4-FFF2-40B4-BE49-F238E27FC236}">
                <a16:creationId xmlns:a16="http://schemas.microsoft.com/office/drawing/2014/main" id="{EDABD20A-2836-BBEA-96F6-20083FE4C963}"/>
              </a:ext>
            </a:extLst>
          </p:cNvPr>
          <p:cNvSpPr/>
          <p:nvPr>
            <p:custDataLst>
              <p:tags r:id="rId58"/>
            </p:custDataLst>
          </p:nvPr>
        </p:nvSpPr>
        <p:spPr>
          <a:xfrm rot="8279491">
            <a:off x="5365665" y="2342995"/>
            <a:ext cx="83633" cy="88115"/>
          </a:xfrm>
          <a:prstGeom prst="teardrop">
            <a:avLst/>
          </a:prstGeom>
          <a:solidFill>
            <a:srgbClr val="0379A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6" name="Larme 65">
            <a:extLst>
              <a:ext uri="{FF2B5EF4-FFF2-40B4-BE49-F238E27FC236}">
                <a16:creationId xmlns:a16="http://schemas.microsoft.com/office/drawing/2014/main" id="{4391DB48-470F-5E9F-FF78-3242AA0FB122}"/>
              </a:ext>
            </a:extLst>
          </p:cNvPr>
          <p:cNvSpPr/>
          <p:nvPr>
            <p:custDataLst>
              <p:tags r:id="rId59"/>
            </p:custDataLst>
          </p:nvPr>
        </p:nvSpPr>
        <p:spPr>
          <a:xfrm rot="8279491">
            <a:off x="5618869" y="1745654"/>
            <a:ext cx="83633" cy="88115"/>
          </a:xfrm>
          <a:prstGeom prst="teardrop">
            <a:avLst/>
          </a:prstGeom>
          <a:solidFill>
            <a:srgbClr val="0379A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7" name="Larme 66">
            <a:extLst>
              <a:ext uri="{FF2B5EF4-FFF2-40B4-BE49-F238E27FC236}">
                <a16:creationId xmlns:a16="http://schemas.microsoft.com/office/drawing/2014/main" id="{282E4251-46A1-7368-CBB7-04E21734CBB8}"/>
              </a:ext>
            </a:extLst>
          </p:cNvPr>
          <p:cNvSpPr/>
          <p:nvPr>
            <p:custDataLst>
              <p:tags r:id="rId60"/>
            </p:custDataLst>
          </p:nvPr>
        </p:nvSpPr>
        <p:spPr>
          <a:xfrm rot="8279491">
            <a:off x="7060378" y="253332"/>
            <a:ext cx="83633" cy="88115"/>
          </a:xfrm>
          <a:prstGeom prst="teardrop">
            <a:avLst/>
          </a:prstGeom>
          <a:solidFill>
            <a:srgbClr val="0379A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8" name="Larme 67">
            <a:extLst>
              <a:ext uri="{FF2B5EF4-FFF2-40B4-BE49-F238E27FC236}">
                <a16:creationId xmlns:a16="http://schemas.microsoft.com/office/drawing/2014/main" id="{9BAB31E6-C65A-E00B-5B4A-A449B96D5B9A}"/>
              </a:ext>
            </a:extLst>
          </p:cNvPr>
          <p:cNvSpPr/>
          <p:nvPr>
            <p:custDataLst>
              <p:tags r:id="rId61"/>
            </p:custDataLst>
          </p:nvPr>
        </p:nvSpPr>
        <p:spPr>
          <a:xfrm rot="8279491">
            <a:off x="4706547" y="382907"/>
            <a:ext cx="83633" cy="88115"/>
          </a:xfrm>
          <a:prstGeom prst="teardrop">
            <a:avLst/>
          </a:prstGeom>
          <a:solidFill>
            <a:srgbClr val="0379A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9" name="Larme 68">
            <a:extLst>
              <a:ext uri="{FF2B5EF4-FFF2-40B4-BE49-F238E27FC236}">
                <a16:creationId xmlns:a16="http://schemas.microsoft.com/office/drawing/2014/main" id="{63F46EBB-9B2E-62FA-88CD-3A92D806B395}"/>
              </a:ext>
            </a:extLst>
          </p:cNvPr>
          <p:cNvSpPr/>
          <p:nvPr>
            <p:custDataLst>
              <p:tags r:id="rId62"/>
            </p:custDataLst>
          </p:nvPr>
        </p:nvSpPr>
        <p:spPr>
          <a:xfrm rot="8279491">
            <a:off x="4112818" y="701504"/>
            <a:ext cx="83633" cy="88115"/>
          </a:xfrm>
          <a:prstGeom prst="teardrop">
            <a:avLst/>
          </a:prstGeom>
          <a:solidFill>
            <a:srgbClr val="0379A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0" name="Larme 69">
            <a:extLst>
              <a:ext uri="{FF2B5EF4-FFF2-40B4-BE49-F238E27FC236}">
                <a16:creationId xmlns:a16="http://schemas.microsoft.com/office/drawing/2014/main" id="{39BE9B53-0B55-0B87-A6AD-AE6EF624A81F}"/>
              </a:ext>
            </a:extLst>
          </p:cNvPr>
          <p:cNvSpPr/>
          <p:nvPr>
            <p:custDataLst>
              <p:tags r:id="rId63"/>
            </p:custDataLst>
          </p:nvPr>
        </p:nvSpPr>
        <p:spPr>
          <a:xfrm rot="8279491">
            <a:off x="3437262" y="1371322"/>
            <a:ext cx="83633" cy="88115"/>
          </a:xfrm>
          <a:prstGeom prst="teardrop">
            <a:avLst/>
          </a:prstGeom>
          <a:solidFill>
            <a:srgbClr val="0379A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1" name="Larme 70">
            <a:extLst>
              <a:ext uri="{FF2B5EF4-FFF2-40B4-BE49-F238E27FC236}">
                <a16:creationId xmlns:a16="http://schemas.microsoft.com/office/drawing/2014/main" id="{960F55E5-81E0-DD2E-4DA6-5B28FD253839}"/>
              </a:ext>
            </a:extLst>
          </p:cNvPr>
          <p:cNvSpPr/>
          <p:nvPr>
            <p:custDataLst>
              <p:tags r:id="rId64"/>
            </p:custDataLst>
          </p:nvPr>
        </p:nvSpPr>
        <p:spPr>
          <a:xfrm rot="8279491">
            <a:off x="4096398" y="1662970"/>
            <a:ext cx="83633" cy="88115"/>
          </a:xfrm>
          <a:prstGeom prst="teardrop">
            <a:avLst/>
          </a:prstGeom>
          <a:solidFill>
            <a:srgbClr val="0379A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2" name="Larme 71">
            <a:extLst>
              <a:ext uri="{FF2B5EF4-FFF2-40B4-BE49-F238E27FC236}">
                <a16:creationId xmlns:a16="http://schemas.microsoft.com/office/drawing/2014/main" id="{3C8CFA94-5E8D-DAED-F207-D84996460B6A}"/>
              </a:ext>
            </a:extLst>
          </p:cNvPr>
          <p:cNvSpPr/>
          <p:nvPr>
            <p:custDataLst>
              <p:tags r:id="rId65"/>
            </p:custDataLst>
          </p:nvPr>
        </p:nvSpPr>
        <p:spPr>
          <a:xfrm rot="8279491">
            <a:off x="3078642" y="1671318"/>
            <a:ext cx="83633" cy="88115"/>
          </a:xfrm>
          <a:prstGeom prst="teardrop">
            <a:avLst/>
          </a:prstGeom>
          <a:solidFill>
            <a:srgbClr val="0379A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3" name="Larme 72">
            <a:extLst>
              <a:ext uri="{FF2B5EF4-FFF2-40B4-BE49-F238E27FC236}">
                <a16:creationId xmlns:a16="http://schemas.microsoft.com/office/drawing/2014/main" id="{F83B1104-240B-DF30-6C81-839440F99303}"/>
              </a:ext>
            </a:extLst>
          </p:cNvPr>
          <p:cNvSpPr/>
          <p:nvPr>
            <p:custDataLst>
              <p:tags r:id="rId66"/>
            </p:custDataLst>
          </p:nvPr>
        </p:nvSpPr>
        <p:spPr>
          <a:xfrm rot="8279491">
            <a:off x="3566726" y="1954627"/>
            <a:ext cx="83633" cy="88115"/>
          </a:xfrm>
          <a:prstGeom prst="teardrop">
            <a:avLst/>
          </a:prstGeom>
          <a:solidFill>
            <a:srgbClr val="0379A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4" name="Larme 73">
            <a:extLst>
              <a:ext uri="{FF2B5EF4-FFF2-40B4-BE49-F238E27FC236}">
                <a16:creationId xmlns:a16="http://schemas.microsoft.com/office/drawing/2014/main" id="{5E304D79-B0EA-1F67-83DA-128D8F6865BC}"/>
              </a:ext>
            </a:extLst>
          </p:cNvPr>
          <p:cNvSpPr/>
          <p:nvPr>
            <p:custDataLst>
              <p:tags r:id="rId67"/>
            </p:custDataLst>
          </p:nvPr>
        </p:nvSpPr>
        <p:spPr>
          <a:xfrm rot="8279491">
            <a:off x="2671219" y="2597145"/>
            <a:ext cx="83633" cy="88115"/>
          </a:xfrm>
          <a:prstGeom prst="teardrop">
            <a:avLst/>
          </a:prstGeom>
          <a:solidFill>
            <a:srgbClr val="0379A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518396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0347519" y="1720342"/>
            <a:ext cx="828550" cy="84223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 t="-9307" b="-1"/>
          <a:stretch/>
        </p:blipFill>
        <p:spPr>
          <a:xfrm>
            <a:off x="7386873" y="1674042"/>
            <a:ext cx="821891" cy="842236"/>
          </a:xfrm>
          <a:prstGeom prst="rect">
            <a:avLst/>
          </a:prstGeom>
        </p:spPr>
      </p:pic>
      <p:pic>
        <p:nvPicPr>
          <p:cNvPr id="27" name="Picture 26" descr="Icon&#10;&#10;Description automatically generated">
            <a:extLst>
              <a:ext uri="{FF2B5EF4-FFF2-40B4-BE49-F238E27FC236}">
                <a16:creationId xmlns:a16="http://schemas.microsoft.com/office/drawing/2014/main" id="{A2B7B20E-8987-C843-AD81-2FD1778AEC3D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0860" y="1720342"/>
            <a:ext cx="842236" cy="842236"/>
          </a:xfrm>
          <a:prstGeom prst="rect">
            <a:avLst/>
          </a:prstGeom>
        </p:spPr>
      </p:pic>
      <p:pic>
        <p:nvPicPr>
          <p:cNvPr id="33" name="Picture 32" descr="Icon&#10;&#10;Description automatically generated">
            <a:extLst>
              <a:ext uri="{FF2B5EF4-FFF2-40B4-BE49-F238E27FC236}">
                <a16:creationId xmlns:a16="http://schemas.microsoft.com/office/drawing/2014/main" id="{852DB006-79F2-7D49-BAF1-A71EA3085638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" b="18265"/>
          <a:stretch/>
        </p:blipFill>
        <p:spPr>
          <a:xfrm>
            <a:off x="4356510" y="1720342"/>
            <a:ext cx="1055912" cy="842236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B71F747C-C292-DD46-A8F9-189F133B3C8B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57199" y="188914"/>
            <a:ext cx="10226700" cy="1008062"/>
          </a:xfrm>
        </p:spPr>
        <p:txBody>
          <a:bodyPr anchor="ctr">
            <a:normAutofit/>
          </a:bodyPr>
          <a:lstStyle/>
          <a:p>
            <a:r>
              <a:rPr lang="en-US" sz="2800" dirty="0">
                <a:highlight>
                  <a:srgbClr val="FFFFFF"/>
                </a:highlight>
              </a:rPr>
              <a:t>LES FORCES DE L’INDUSTRIE MARITIME QUÉBÉCOISES</a:t>
            </a:r>
            <a:endParaRPr lang="fr-FR" sz="2800" dirty="0">
              <a:highlight>
                <a:srgbClr val="FFFFFF"/>
              </a:highlight>
            </a:endParaRPr>
          </a:p>
        </p:txBody>
      </p:sp>
      <p:sp>
        <p:nvSpPr>
          <p:cNvPr id="13" name="Espace réservé du contenu 12">
            <a:extLst>
              <a:ext uri="{FF2B5EF4-FFF2-40B4-BE49-F238E27FC236}">
                <a16:creationId xmlns:a16="http://schemas.microsoft.com/office/drawing/2014/main" id="{FB3849B6-9572-3B40-BD23-D9F9C06C233D}"/>
              </a:ext>
            </a:extLst>
          </p:cNvPr>
          <p:cNvSpPr>
            <a:spLocks noGrp="1"/>
          </p:cNvSpPr>
          <p:nvPr>
            <p:ph idx="12"/>
            <p:custDataLst>
              <p:tags r:id="rId6"/>
            </p:custDataLst>
          </p:nvPr>
        </p:nvSpPr>
        <p:spPr>
          <a:xfrm>
            <a:off x="658813" y="2838937"/>
            <a:ext cx="11533187" cy="2067127"/>
          </a:xfrm>
        </p:spPr>
        <p:txBody>
          <a:bodyPr numCol="4" spcCol="270000">
            <a:noAutofit/>
          </a:bodyPr>
          <a:lstStyle/>
          <a:p>
            <a:pPr>
              <a:spcAft>
                <a:spcPts val="1000"/>
              </a:spcAft>
            </a:pPr>
            <a:r>
              <a:rPr lang="fr-FR" sz="1700" dirty="0"/>
              <a:t>Position géographique stratégique</a:t>
            </a:r>
          </a:p>
          <a:p>
            <a:pPr>
              <a:spcAft>
                <a:spcPts val="1000"/>
              </a:spcAft>
            </a:pPr>
            <a:r>
              <a:rPr lang="fr-FR" sz="1700" dirty="0"/>
              <a:t>Réseau intermodal connecté</a:t>
            </a:r>
          </a:p>
          <a:p>
            <a:pPr>
              <a:spcAft>
                <a:spcPts val="1000"/>
              </a:spcAft>
            </a:pPr>
            <a:r>
              <a:rPr lang="fr-FR" sz="1700" dirty="0"/>
              <a:t>Corridors commerciaux performants</a:t>
            </a:r>
          </a:p>
          <a:p>
            <a:pPr>
              <a:spcAft>
                <a:spcPts val="1000"/>
              </a:spcAft>
            </a:pPr>
            <a:endParaRPr lang="fr-FR" sz="1700" dirty="0"/>
          </a:p>
          <a:p>
            <a:pPr>
              <a:spcAft>
                <a:spcPts val="1000"/>
              </a:spcAft>
            </a:pPr>
            <a:endParaRPr lang="fr-CA" sz="1700" dirty="0"/>
          </a:p>
          <a:p>
            <a:pPr>
              <a:spcAft>
                <a:spcPts val="1000"/>
              </a:spcAft>
            </a:pPr>
            <a:r>
              <a:rPr lang="fr-CA" sz="1700" dirty="0"/>
              <a:t>Puissant moteur économique</a:t>
            </a:r>
          </a:p>
          <a:p>
            <a:pPr>
              <a:spcAft>
                <a:spcPts val="1000"/>
              </a:spcAft>
            </a:pPr>
            <a:r>
              <a:rPr lang="fr-CA" sz="1700" dirty="0"/>
              <a:t>Potentiel de retombées inestimable</a:t>
            </a:r>
          </a:p>
          <a:p>
            <a:pPr>
              <a:spcAft>
                <a:spcPts val="1000"/>
              </a:spcAft>
            </a:pPr>
            <a:r>
              <a:rPr lang="fr-FR" sz="1700" dirty="0"/>
              <a:t>Industrie dynamique, compétitive et prospère</a:t>
            </a:r>
          </a:p>
          <a:p>
            <a:pPr>
              <a:spcAft>
                <a:spcPts val="1000"/>
              </a:spcAft>
            </a:pPr>
            <a:endParaRPr lang="fr-FR" sz="1700" dirty="0"/>
          </a:p>
          <a:p>
            <a:pPr marL="0" indent="0">
              <a:spcAft>
                <a:spcPts val="1000"/>
              </a:spcAft>
              <a:buNone/>
            </a:pPr>
            <a:endParaRPr lang="fr-FR" sz="1700" dirty="0"/>
          </a:p>
          <a:p>
            <a:pPr>
              <a:spcAft>
                <a:spcPts val="1000"/>
              </a:spcAft>
            </a:pPr>
            <a:r>
              <a:rPr lang="fr-FR" sz="1700" dirty="0"/>
              <a:t>Écosystème fort </a:t>
            </a:r>
            <a:br>
              <a:rPr lang="fr-FR" sz="1700" dirty="0"/>
            </a:br>
            <a:r>
              <a:rPr lang="fr-FR" sz="1700" dirty="0"/>
              <a:t>et diversifié</a:t>
            </a:r>
          </a:p>
          <a:p>
            <a:pPr>
              <a:spcAft>
                <a:spcPts val="1000"/>
              </a:spcAft>
            </a:pPr>
            <a:r>
              <a:rPr lang="fr-FR" sz="1700" dirty="0"/>
              <a:t>Vaste réseau d’organisations </a:t>
            </a:r>
            <a:br>
              <a:rPr lang="fr-FR" sz="1700" dirty="0"/>
            </a:br>
            <a:r>
              <a:rPr lang="fr-FR" sz="1700" dirty="0"/>
              <a:t>en recherche et développement </a:t>
            </a:r>
            <a:br>
              <a:rPr lang="fr-FR" sz="1700" dirty="0"/>
            </a:br>
            <a:r>
              <a:rPr lang="fr-FR" sz="1700" dirty="0"/>
              <a:t>et en innovation</a:t>
            </a:r>
          </a:p>
          <a:p>
            <a:pPr>
              <a:spcAft>
                <a:spcPts val="1000"/>
              </a:spcAft>
            </a:pPr>
            <a:r>
              <a:rPr lang="fr-FR" sz="1700" dirty="0"/>
              <a:t>Main-d’œuvre </a:t>
            </a:r>
            <a:br>
              <a:rPr lang="fr-FR" sz="1700" dirty="0"/>
            </a:br>
            <a:r>
              <a:rPr lang="fr-FR" sz="1700" dirty="0"/>
              <a:t>hautement qualifiée</a:t>
            </a:r>
          </a:p>
          <a:p>
            <a:pPr>
              <a:spcAft>
                <a:spcPts val="1000"/>
              </a:spcAft>
            </a:pPr>
            <a:r>
              <a:rPr lang="fr-FR" sz="1700" dirty="0"/>
              <a:t>Le fleuve Saint-Laurent, un joyau écologique protégé</a:t>
            </a:r>
          </a:p>
          <a:p>
            <a:pPr>
              <a:spcAft>
                <a:spcPts val="1000"/>
              </a:spcAft>
            </a:pPr>
            <a:r>
              <a:rPr lang="fr-FR" sz="1700" dirty="0"/>
              <a:t>Industrie maritime durable</a:t>
            </a:r>
          </a:p>
          <a:p>
            <a:pPr>
              <a:spcAft>
                <a:spcPts val="1000"/>
              </a:spcAft>
            </a:pPr>
            <a:r>
              <a:rPr lang="fr-FR" sz="1700" dirty="0"/>
              <a:t>Développement de l’économie bleue</a:t>
            </a:r>
          </a:p>
          <a:p>
            <a:pPr>
              <a:spcAft>
                <a:spcPts val="1000"/>
              </a:spcAft>
            </a:pPr>
            <a:endParaRPr lang="fr-FR" sz="1700" dirty="0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ED5BF73C-E802-E64D-A61E-CBD2EDDB1614}"/>
              </a:ext>
            </a:extLst>
          </p:cNvPr>
          <p:cNvCxnSpPr>
            <a:cxnSpLocks/>
          </p:cNvCxnSpPr>
          <p:nvPr>
            <p:custDataLst>
              <p:tags r:id="rId7"/>
            </p:custDataLst>
          </p:nvPr>
        </p:nvCxnSpPr>
        <p:spPr>
          <a:xfrm flipV="1">
            <a:off x="6434317" y="1724620"/>
            <a:ext cx="0" cy="324000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27089574-363A-9043-8130-15E1339F2263}"/>
              </a:ext>
            </a:extLst>
          </p:cNvPr>
          <p:cNvCxnSpPr>
            <a:cxnSpLocks/>
          </p:cNvCxnSpPr>
          <p:nvPr>
            <p:custDataLst>
              <p:tags r:id="rId8"/>
            </p:custDataLst>
          </p:nvPr>
        </p:nvCxnSpPr>
        <p:spPr>
          <a:xfrm flipV="1">
            <a:off x="3496615" y="1724620"/>
            <a:ext cx="0" cy="324000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F2E16289-C56C-C84A-9083-BAD629D8B2DB}"/>
              </a:ext>
            </a:extLst>
          </p:cNvPr>
          <p:cNvCxnSpPr>
            <a:cxnSpLocks/>
          </p:cNvCxnSpPr>
          <p:nvPr>
            <p:custDataLst>
              <p:tags r:id="rId9"/>
            </p:custDataLst>
          </p:nvPr>
        </p:nvCxnSpPr>
        <p:spPr>
          <a:xfrm flipV="1">
            <a:off x="9281692" y="1724620"/>
            <a:ext cx="0" cy="324000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6043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4"/>
          <p:cNvSpPr txBox="1"/>
          <p:nvPr>
            <p:custDataLst>
              <p:tags r:id="rId1"/>
            </p:custDataLst>
          </p:nvPr>
        </p:nvSpPr>
        <p:spPr>
          <a:xfrm>
            <a:off x="4512119" y="1239440"/>
            <a:ext cx="2167947" cy="6001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1950" dirty="0">
                <a:latin typeface="Arial" panose="020B0604020202020204" pitchFamily="34" charset="0"/>
                <a:cs typeface="Arial" panose="020B0604020202020204" pitchFamily="34" charset="0"/>
              </a:rPr>
              <a:t>OPTIMISATION </a:t>
            </a:r>
            <a:br>
              <a:rPr lang="en-US" sz="195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950" dirty="0">
                <a:latin typeface="Arial" panose="020B0604020202020204" pitchFamily="34" charset="0"/>
                <a:cs typeface="Arial" panose="020B0604020202020204" pitchFamily="34" charset="0"/>
              </a:rPr>
              <a:t>ET LOGISTIQUE​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</p:txBody>
      </p:sp>
      <p:pic>
        <p:nvPicPr>
          <p:cNvPr id="25" name="Graphic 24" descr="Crane with solid fill">
            <a:extLst>
              <a:ext uri="{FF2B5EF4-FFF2-40B4-BE49-F238E27FC236}">
                <a16:creationId xmlns:a16="http://schemas.microsoft.com/office/drawing/2014/main" id="{362B4DD9-D6EC-0444-87AD-B311199938A7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619021" y="1252933"/>
            <a:ext cx="589472" cy="589472"/>
          </a:xfrm>
          <a:prstGeom prst="rect">
            <a:avLst/>
          </a:prstGeom>
        </p:spPr>
      </p:pic>
      <p:sp>
        <p:nvSpPr>
          <p:cNvPr id="13" name="TextBox 13"/>
          <p:cNvSpPr txBox="1"/>
          <p:nvPr>
            <p:custDataLst>
              <p:tags r:id="rId3"/>
            </p:custDataLst>
          </p:nvPr>
        </p:nvSpPr>
        <p:spPr>
          <a:xfrm>
            <a:off x="752731" y="1300736"/>
            <a:ext cx="2168327" cy="6001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n-US" sz="195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TECHNOLOGIES </a:t>
            </a:r>
          </a:p>
          <a:p>
            <a:r>
              <a:rPr lang="en-US" sz="1950" dirty="0">
                <a:highlight>
                  <a:srgbClr val="FFFFFF"/>
                </a:highlight>
                <a:latin typeface="Arial"/>
                <a:cs typeface="Arial"/>
              </a:rPr>
              <a:t>PROPRES</a:t>
            </a:r>
            <a:endParaRPr lang="en-US" sz="1950" dirty="0"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Graphic 26" descr="Renewable Energy with solid fill">
            <a:extLst>
              <a:ext uri="{FF2B5EF4-FFF2-40B4-BE49-F238E27FC236}">
                <a16:creationId xmlns:a16="http://schemas.microsoft.com/office/drawing/2014/main" id="{0836898B-6B80-D743-8E4C-1ECDC3911620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2820547" y="1219452"/>
            <a:ext cx="640140" cy="640140"/>
          </a:xfrm>
          <a:prstGeom prst="rect">
            <a:avLst/>
          </a:prstGeom>
        </p:spPr>
      </p:pic>
      <p:sp>
        <p:nvSpPr>
          <p:cNvPr id="15" name="TextBox 15"/>
          <p:cNvSpPr txBox="1"/>
          <p:nvPr>
            <p:custDataLst>
              <p:tags r:id="rId5"/>
            </p:custDataLst>
          </p:nvPr>
        </p:nvSpPr>
        <p:spPr>
          <a:xfrm>
            <a:off x="8326579" y="1239440"/>
            <a:ext cx="3058715" cy="6077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n-US" sz="1950" dirty="0">
                <a:latin typeface="Arial" panose="020B0604020202020204" pitchFamily="34" charset="0"/>
                <a:cs typeface="Arial" panose="020B0604020202020204" pitchFamily="34" charset="0"/>
              </a:rPr>
              <a:t>CENTRES R</a:t>
            </a:r>
            <a:r>
              <a:rPr lang="en-US" sz="195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lang="en-US" sz="1950" dirty="0">
                <a:latin typeface="Arial" panose="020B0604020202020204" pitchFamily="34" charset="0"/>
                <a:cs typeface="Arial" panose="020B0604020202020204" pitchFamily="34" charset="0"/>
              </a:rPr>
              <a:t>D </a:t>
            </a:r>
            <a:br>
              <a:rPr lang="en-US" sz="195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950" dirty="0">
                <a:latin typeface="Arial" panose="020B0604020202020204" pitchFamily="34" charset="0"/>
                <a:cs typeface="Arial" panose="020B0604020202020204" pitchFamily="34" charset="0"/>
              </a:rPr>
              <a:t>ET ORGANISATIONS</a:t>
            </a:r>
          </a:p>
        </p:txBody>
      </p:sp>
      <p:pic>
        <p:nvPicPr>
          <p:cNvPr id="29" name="Graphic 28" descr="Research with solid fill">
            <a:extLst>
              <a:ext uri="{FF2B5EF4-FFF2-40B4-BE49-F238E27FC236}">
                <a16:creationId xmlns:a16="http://schemas.microsoft.com/office/drawing/2014/main" id="{39617133-207E-EB49-BBAA-F21CAF469084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0779315" y="1233355"/>
            <a:ext cx="606249" cy="606249"/>
          </a:xfrm>
          <a:prstGeom prst="rect">
            <a:avLst/>
          </a:prstGeom>
        </p:spPr>
      </p:pic>
      <p:sp>
        <p:nvSpPr>
          <p:cNvPr id="12" name="Titre 11">
            <a:extLst>
              <a:ext uri="{FF2B5EF4-FFF2-40B4-BE49-F238E27FC236}">
                <a16:creationId xmlns:a16="http://schemas.microsoft.com/office/drawing/2014/main" id="{D7AA5854-DB90-C54F-BF59-CB69A00D1752}"/>
              </a:ext>
            </a:extLst>
          </p:cNvPr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57199" y="188914"/>
            <a:ext cx="10226700" cy="1008062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Arial"/>
                <a:cs typeface="Arial"/>
              </a:rPr>
              <a:t>UN SECTEUR PORTUAIRE vert et innovant</a:t>
            </a:r>
            <a:b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Arial"/>
                <a:cs typeface="Arial"/>
              </a:rPr>
            </a:br>
            <a:r>
              <a:rPr lang="fr-CA" dirty="0">
                <a:solidFill>
                  <a:schemeClr val="tx1"/>
                </a:solidFill>
                <a:highlight>
                  <a:srgbClr val="FFFFFF"/>
                </a:highlight>
                <a:latin typeface="Arial"/>
                <a:cs typeface="Arial"/>
              </a:rPr>
              <a:t>Solutions et expertises clés en main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C7F49992-90F9-4644-A6AD-03F7FA7B294A}"/>
              </a:ext>
            </a:extLst>
          </p:cNvPr>
          <p:cNvCxnSpPr>
            <a:cxnSpLocks/>
          </p:cNvCxnSpPr>
          <p:nvPr>
            <p:custDataLst>
              <p:tags r:id="rId8"/>
            </p:custDataLst>
          </p:nvPr>
        </p:nvCxnSpPr>
        <p:spPr>
          <a:xfrm flipV="1">
            <a:off x="8112646" y="1473335"/>
            <a:ext cx="0" cy="396000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205C17CE-C4FC-2547-912F-83160C857DE2}"/>
              </a:ext>
            </a:extLst>
          </p:cNvPr>
          <p:cNvCxnSpPr>
            <a:cxnSpLocks/>
          </p:cNvCxnSpPr>
          <p:nvPr>
            <p:custDataLst>
              <p:tags r:id="rId9"/>
            </p:custDataLst>
          </p:nvPr>
        </p:nvCxnSpPr>
        <p:spPr>
          <a:xfrm flipV="1">
            <a:off x="4272119" y="1473335"/>
            <a:ext cx="0" cy="396000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>
            <a:extLst>
              <a:ext uri="{FF2B5EF4-FFF2-40B4-BE49-F238E27FC236}">
                <a16:creationId xmlns:a16="http://schemas.microsoft.com/office/drawing/2014/main" id="{2EE88D90-6D7A-3DCC-B024-43B8B8818ADE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641973" y="1941064"/>
            <a:ext cx="3479820" cy="32675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705" lvl="1" indent="-161925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500" spc="40" dirty="0">
                <a:latin typeface="Arial"/>
                <a:cs typeface="Arial"/>
              </a:rPr>
              <a:t>​​</a:t>
            </a:r>
            <a:r>
              <a:rPr lang="fr-CA" sz="1500" spc="40" dirty="0">
                <a:latin typeface="Arial"/>
                <a:cs typeface="Arial"/>
              </a:rPr>
              <a:t>Énergie propre</a:t>
            </a:r>
            <a:endParaRPr lang="fr-FR" sz="1500" dirty="0">
              <a:latin typeface="Arial"/>
              <a:cs typeface="Arial"/>
            </a:endParaRPr>
          </a:p>
          <a:p>
            <a:pPr marL="179705" lvl="1" indent="-161925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fr-CA" sz="1500" spc="40" dirty="0">
                <a:highlight>
                  <a:srgbClr val="FFFFFF"/>
                </a:highlight>
                <a:latin typeface="Arial"/>
                <a:cs typeface="Arial"/>
              </a:rPr>
              <a:t>Ressources naturelles</a:t>
            </a:r>
          </a:p>
          <a:p>
            <a:pPr marL="179705" lvl="1" indent="-161925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fr-CA" sz="1500" spc="40" dirty="0">
                <a:highlight>
                  <a:srgbClr val="FFFFFF"/>
                </a:highlight>
                <a:latin typeface="Arial"/>
                <a:cs typeface="Arial"/>
              </a:rPr>
              <a:t>Véhicules électriques </a:t>
            </a:r>
            <a:br>
              <a:rPr lang="fr-CA" sz="1500" spc="4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A" sz="1500" spc="40" dirty="0">
                <a:highlight>
                  <a:srgbClr val="FFFFFF"/>
                </a:highlight>
                <a:latin typeface="Arial"/>
                <a:cs typeface="Arial"/>
              </a:rPr>
              <a:t>et intelligents</a:t>
            </a:r>
          </a:p>
          <a:p>
            <a:pPr marL="179705" lvl="1" indent="-161925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fr-CA" sz="1500" spc="40" dirty="0">
                <a:highlight>
                  <a:srgbClr val="FFFFFF"/>
                </a:highlight>
                <a:latin typeface="Arial"/>
                <a:cs typeface="Arial"/>
              </a:rPr>
              <a:t>Technologies environnementales</a:t>
            </a:r>
          </a:p>
          <a:p>
            <a:pPr marL="179705" lvl="1" indent="-161925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fr-CA" sz="1500" spc="40" dirty="0">
                <a:highlight>
                  <a:srgbClr val="FFFFFF"/>
                </a:highlight>
                <a:latin typeface="Arial"/>
                <a:cs typeface="Arial"/>
              </a:rPr>
              <a:t>Réduction des GES </a:t>
            </a:r>
            <a:br>
              <a:rPr lang="fr-CA" sz="1500" spc="4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A" sz="1500" spc="40" dirty="0">
                <a:highlight>
                  <a:srgbClr val="FFFFFF"/>
                </a:highlight>
                <a:latin typeface="Arial"/>
                <a:cs typeface="Arial"/>
              </a:rPr>
              <a:t>et décarbonation</a:t>
            </a:r>
            <a:endParaRPr lang="fr-CA" sz="1500" spc="40" dirty="0"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9705" lvl="1" indent="-161925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fr-CA" sz="1500" spc="40" dirty="0">
                <a:highlight>
                  <a:srgbClr val="FFFFFF"/>
                </a:highlight>
                <a:latin typeface="Arial"/>
                <a:cs typeface="Arial"/>
              </a:rPr>
              <a:t>Technologie de récupération </a:t>
            </a:r>
            <a:br>
              <a:rPr lang="fr-CA" sz="1500" spc="4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A" sz="1500" spc="40" dirty="0">
                <a:highlight>
                  <a:srgbClr val="FFFFFF"/>
                </a:highlight>
                <a:latin typeface="Arial"/>
                <a:cs typeface="Arial"/>
              </a:rPr>
              <a:t>et de gestion des eaux </a:t>
            </a:r>
            <a:endParaRPr lang="fr-CA" sz="1500" spc="40" dirty="0"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9705" lvl="1" indent="-161925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fr-CA" sz="1500" spc="40" dirty="0">
                <a:highlight>
                  <a:srgbClr val="FFFFFF"/>
                </a:highlight>
                <a:latin typeface="Arial"/>
                <a:cs typeface="Arial"/>
              </a:rPr>
              <a:t>Systèmes de mesure </a:t>
            </a:r>
            <a:br>
              <a:rPr lang="fr-CA" sz="1500" spc="40" dirty="0">
                <a:highlight>
                  <a:srgbClr val="FFFFFF"/>
                </a:highlight>
                <a:latin typeface="Arial"/>
                <a:cs typeface="Arial"/>
              </a:rPr>
            </a:br>
            <a:r>
              <a:rPr lang="fr-CA" sz="1500" spc="40" dirty="0">
                <a:highlight>
                  <a:srgbClr val="FFFFFF"/>
                </a:highlight>
                <a:latin typeface="Arial"/>
                <a:cs typeface="Arial"/>
              </a:rPr>
              <a:t>et d’instrumentation</a:t>
            </a:r>
            <a:endParaRPr lang="fr-CA" sz="1500" spc="40" dirty="0"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A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E307102-F22F-031E-28D7-D031E9D2EF67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4415577" y="1941064"/>
            <a:ext cx="3860020" cy="2195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705" lvl="1" indent="-161925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500" spc="40" dirty="0">
                <a:highlight>
                  <a:srgbClr val="FFFFFF"/>
                </a:highlight>
                <a:latin typeface="Arial"/>
                <a:cs typeface="Arial"/>
              </a:rPr>
              <a:t>​​</a:t>
            </a:r>
            <a:r>
              <a:rPr lang="fr-CA" sz="1500" spc="4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Intégration technologique</a:t>
            </a:r>
          </a:p>
          <a:p>
            <a:pPr marL="179705" lvl="1" indent="-161925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fr-CA" sz="1500" spc="4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Optimisation logistique </a:t>
            </a:r>
          </a:p>
          <a:p>
            <a:pPr marL="179705" lvl="1" indent="-161925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fr-CA" sz="1500" spc="4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Transport intermodal et intelligent </a:t>
            </a:r>
          </a:p>
          <a:p>
            <a:pPr marL="179705" lvl="1" indent="-161925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fr-CA" sz="1500" spc="4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Amélioration de la sécurité maritime </a:t>
            </a:r>
          </a:p>
          <a:p>
            <a:pPr marL="179705" lvl="1" indent="-161925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fr-CA" sz="1500" spc="4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IA pour le suivi, la traçabilité </a:t>
            </a:r>
            <a:br>
              <a:rPr lang="fr-CA" sz="1500" spc="4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A" sz="1500" spc="4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et la gestion de l’information </a:t>
            </a:r>
          </a:p>
          <a:p>
            <a:pPr marL="179705" lvl="1" indent="-161925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fr-CA" sz="1500" spc="4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Innovations en technologies d’optimisation et de logistique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573FC68-9079-8ED9-B3A9-13A30B6E22F9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8227891" y="1941064"/>
            <a:ext cx="3860020" cy="373435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179705" lvl="1" indent="-161925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fr-CA" sz="1500" spc="4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Technologies maritimes </a:t>
            </a:r>
            <a:br>
              <a:rPr lang="fr-CA" sz="1500" spc="4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A" sz="1500" spc="4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et portuaires</a:t>
            </a:r>
          </a:p>
          <a:p>
            <a:pPr marL="179705" lvl="1" indent="-161925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fr-CA" sz="1500" spc="4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Navigation et transport maritime</a:t>
            </a:r>
          </a:p>
          <a:p>
            <a:pPr marL="179705" lvl="1" indent="-161925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fr-CA" sz="1500" spc="4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Génie maritime</a:t>
            </a:r>
          </a:p>
          <a:p>
            <a:pPr marL="179705" lvl="1" indent="-161925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fr-CA" sz="1500" spc="4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Interventions sous-marines </a:t>
            </a:r>
            <a:br>
              <a:rPr lang="fr-CA" sz="1500" spc="4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A" sz="1500" spc="4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et hyperbares</a:t>
            </a:r>
          </a:p>
          <a:p>
            <a:pPr marL="179705" lvl="1" indent="-161925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fr-CA" sz="1500" spc="4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Le plus grand centre de formation maritime au Canada</a:t>
            </a:r>
          </a:p>
          <a:p>
            <a:pPr marL="179705" lvl="1" indent="-161925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fr-CA" sz="1500" spc="47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  <a:r>
              <a:rPr lang="fr-CA" sz="1500" spc="4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Importante communauté de chercheurs et de scientifiques</a:t>
            </a:r>
          </a:p>
          <a:p>
            <a:pPr marL="179705" lvl="1" indent="-161925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fr-CA" sz="1500" spc="47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Diverses initiatives en R&amp;D</a:t>
            </a:r>
          </a:p>
          <a:p>
            <a:pPr marL="179705" lvl="1" indent="-161925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500" spc="47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Recherche collaborative</a:t>
            </a:r>
          </a:p>
          <a:p>
            <a:pPr marL="179705" lvl="1" indent="-161925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fr-CA" sz="1500" spc="47" dirty="0">
                <a:highlight>
                  <a:srgbClr val="FFFFFF"/>
                </a:highlight>
                <a:latin typeface="Arial"/>
                <a:cs typeface="Arial"/>
              </a:rPr>
              <a:t>Participation à des initiatives internationales et multilatérales</a:t>
            </a:r>
            <a:endParaRPr lang="fr-CA" sz="1500" spc="47" dirty="0"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0248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itre 1">
            <a:extLst>
              <a:ext uri="{FF2B5EF4-FFF2-40B4-BE49-F238E27FC236}">
                <a16:creationId xmlns:a16="http://schemas.microsoft.com/office/drawing/2014/main" id="{84C6340D-BE5C-E6A3-6B98-488C738E373E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657200" y="197120"/>
            <a:ext cx="10226700" cy="10080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000" b="1" i="0" kern="1200">
                <a:solidFill>
                  <a:srgbClr val="003DA5"/>
                </a:solidFill>
                <a:latin typeface="Arial Regular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rgbClr val="003DA5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LE SECTEUR PORTUAIRE</a:t>
            </a:r>
            <a:b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rgbClr val="003DA5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rgbClr val="003DA5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Solutions et </a:t>
            </a:r>
            <a:r>
              <a:rPr kumimoji="0" lang="fr-CA" sz="3000" i="0" u="none" strike="noStrike" kern="1200" cap="none" spc="0" normalizeH="0" baseline="0" dirty="0">
                <a:ln>
                  <a:noFill/>
                </a:ln>
                <a:solidFill>
                  <a:srgbClr val="003DA5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organisations</a:t>
            </a:r>
          </a:p>
        </p:txBody>
      </p:sp>
      <p:sp>
        <p:nvSpPr>
          <p:cNvPr id="73" name="ZoneTexte 72">
            <a:extLst>
              <a:ext uri="{FF2B5EF4-FFF2-40B4-BE49-F238E27FC236}">
                <a16:creationId xmlns:a16="http://schemas.microsoft.com/office/drawing/2014/main" id="{88888D71-33D6-4FD7-066E-853171557E1F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4931286" y="3913339"/>
            <a:ext cx="5085999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800" b="1" i="0" u="none" strike="noStrike" kern="1200" cap="none" spc="0" normalizeH="0" baseline="0" noProof="0" dirty="0">
                <a:ln>
                  <a:noFill/>
                </a:ln>
                <a:solidFill>
                  <a:srgbClr val="3364B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Centres R&amp;D et organisations</a:t>
            </a:r>
          </a:p>
        </p:txBody>
      </p:sp>
      <p:sp>
        <p:nvSpPr>
          <p:cNvPr id="80" name="ZoneTexte 79">
            <a:extLst>
              <a:ext uri="{FF2B5EF4-FFF2-40B4-BE49-F238E27FC236}">
                <a16:creationId xmlns:a16="http://schemas.microsoft.com/office/drawing/2014/main" id="{5F23D03D-553F-FCBD-5159-D455D46ED829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4934973" y="1286887"/>
            <a:ext cx="413284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800" b="1" i="0" u="none" strike="noStrike" kern="1200" cap="none" spc="0" normalizeH="0" baseline="0" noProof="0" dirty="0">
                <a:ln>
                  <a:noFill/>
                </a:ln>
                <a:solidFill>
                  <a:srgbClr val="3364B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Optimisation et logistique</a:t>
            </a:r>
          </a:p>
        </p:txBody>
      </p:sp>
      <p:cxnSp>
        <p:nvCxnSpPr>
          <p:cNvPr id="85" name="Straight Connector 68">
            <a:extLst>
              <a:ext uri="{FF2B5EF4-FFF2-40B4-BE49-F238E27FC236}">
                <a16:creationId xmlns:a16="http://schemas.microsoft.com/office/drawing/2014/main" id="{48FF7BA8-0502-4E66-BC27-91D107CC8271}"/>
              </a:ext>
            </a:extLst>
          </p:cNvPr>
          <p:cNvCxnSpPr>
            <a:cxnSpLocks/>
          </p:cNvCxnSpPr>
          <p:nvPr>
            <p:custDataLst>
              <p:tags r:id="rId4"/>
            </p:custDataLst>
          </p:nvPr>
        </p:nvCxnSpPr>
        <p:spPr>
          <a:xfrm>
            <a:off x="5026025" y="1701648"/>
            <a:ext cx="6686550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78">
            <a:extLst>
              <a:ext uri="{FF2B5EF4-FFF2-40B4-BE49-F238E27FC236}">
                <a16:creationId xmlns:a16="http://schemas.microsoft.com/office/drawing/2014/main" id="{3201A146-4247-146F-2D78-319315D8EEA8}"/>
              </a:ext>
            </a:extLst>
          </p:cNvPr>
          <p:cNvCxnSpPr>
            <a:cxnSpLocks/>
          </p:cNvCxnSpPr>
          <p:nvPr>
            <p:custDataLst>
              <p:tags r:id="rId5"/>
            </p:custDataLst>
          </p:nvPr>
        </p:nvCxnSpPr>
        <p:spPr>
          <a:xfrm>
            <a:off x="5026025" y="4298847"/>
            <a:ext cx="6658420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ZoneTexte 13">
            <a:extLst>
              <a:ext uri="{FF2B5EF4-FFF2-40B4-BE49-F238E27FC236}">
                <a16:creationId xmlns:a16="http://schemas.microsoft.com/office/drawing/2014/main" id="{7828C366-6638-81CA-D794-656176A88EBD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362744" y="1276540"/>
            <a:ext cx="413284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800" b="1" i="0" u="none" strike="noStrike" kern="1200" cap="none" spc="0" normalizeH="0" baseline="0" noProof="0" dirty="0">
                <a:ln>
                  <a:noFill/>
                </a:ln>
                <a:solidFill>
                  <a:srgbClr val="3364B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Technologies </a:t>
            </a:r>
            <a:r>
              <a:rPr kumimoji="0" lang="fr-CA" sz="1800" b="1" i="0" u="none" strike="noStrike" kern="1200" cap="none" spc="0" normalizeH="0" baseline="0" noProof="0" dirty="0">
                <a:ln>
                  <a:noFill/>
                </a:ln>
                <a:solidFill>
                  <a:srgbClr val="3364B7">
                    <a:lumMod val="75000"/>
                  </a:srgb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propres</a:t>
            </a:r>
          </a:p>
        </p:txBody>
      </p:sp>
      <p:cxnSp>
        <p:nvCxnSpPr>
          <p:cNvPr id="88" name="Straight Connector 80">
            <a:extLst>
              <a:ext uri="{FF2B5EF4-FFF2-40B4-BE49-F238E27FC236}">
                <a16:creationId xmlns:a16="http://schemas.microsoft.com/office/drawing/2014/main" id="{CACE3E3F-4384-4046-08E1-01C5CA83E48B}"/>
              </a:ext>
            </a:extLst>
          </p:cNvPr>
          <p:cNvCxnSpPr>
            <a:cxnSpLocks/>
          </p:cNvCxnSpPr>
          <p:nvPr>
            <p:custDataLst>
              <p:tags r:id="rId7"/>
            </p:custDataLst>
          </p:nvPr>
        </p:nvCxnSpPr>
        <p:spPr>
          <a:xfrm>
            <a:off x="393196" y="1656219"/>
            <a:ext cx="3985829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e 4">
            <a:extLst>
              <a:ext uri="{FF2B5EF4-FFF2-40B4-BE49-F238E27FC236}">
                <a16:creationId xmlns:a16="http://schemas.microsoft.com/office/drawing/2014/main" id="{CAE3F297-7B3F-AD4C-7F81-CE46C36BA20C}"/>
              </a:ext>
            </a:extLst>
          </p:cNvPr>
          <p:cNvGrpSpPr/>
          <p:nvPr>
            <p:custDataLst>
              <p:tags r:id="rId8"/>
            </p:custDataLst>
          </p:nvPr>
        </p:nvGrpSpPr>
        <p:grpSpPr>
          <a:xfrm>
            <a:off x="504549" y="2399662"/>
            <a:ext cx="3850158" cy="237797"/>
            <a:chOff x="504549" y="2307829"/>
            <a:chExt cx="3850158" cy="237797"/>
          </a:xfrm>
        </p:grpSpPr>
        <p:pic>
          <p:nvPicPr>
            <p:cNvPr id="228" name="Image 227">
              <a:extLst>
                <a:ext uri="{FF2B5EF4-FFF2-40B4-BE49-F238E27FC236}">
                  <a16:creationId xmlns:a16="http://schemas.microsoft.com/office/drawing/2014/main" id="{44570831-F534-0777-700F-A4A69E878E79}"/>
                </a:ext>
              </a:extLst>
            </p:cNvPr>
            <p:cNvPicPr>
              <a:picLocks noChangeAspect="1"/>
            </p:cNvPicPr>
            <p:nvPr>
              <p:custDataLst>
                <p:tags r:id="rId71"/>
              </p:custDataLst>
            </p:nvPr>
          </p:nvPicPr>
          <p:blipFill rotWithShape="1">
            <a:blip r:embed="rId7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39357" b="41012"/>
            <a:stretch/>
          </p:blipFill>
          <p:spPr>
            <a:xfrm>
              <a:off x="3143343" y="2307829"/>
              <a:ext cx="1211364" cy="237797"/>
            </a:xfrm>
            <a:prstGeom prst="rect">
              <a:avLst/>
            </a:prstGeom>
          </p:spPr>
        </p:pic>
        <p:pic>
          <p:nvPicPr>
            <p:cNvPr id="230" name="Picture 68" descr="Text, logo&#10;&#10;Description automatically generated">
              <a:extLst>
                <a:ext uri="{FF2B5EF4-FFF2-40B4-BE49-F238E27FC236}">
                  <a16:creationId xmlns:a16="http://schemas.microsoft.com/office/drawing/2014/main" id="{638AF8E0-8A29-6587-FCAA-BEF61BF48C74}"/>
                </a:ext>
              </a:extLst>
            </p:cNvPr>
            <p:cNvPicPr>
              <a:picLocks noChangeAspect="1"/>
            </p:cNvPicPr>
            <p:nvPr>
              <p:custDataLst>
                <p:tags r:id="rId72"/>
              </p:custDataLst>
            </p:nvPr>
          </p:nvPicPr>
          <p:blipFill rotWithShape="1">
            <a:blip r:embed="rId7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632439" y="2369790"/>
              <a:ext cx="1297407" cy="113875"/>
            </a:xfrm>
            <a:prstGeom prst="rect">
              <a:avLst/>
            </a:prstGeom>
          </p:spPr>
        </p:pic>
        <p:pic>
          <p:nvPicPr>
            <p:cNvPr id="237" name="Picture 56">
              <a:extLst>
                <a:ext uri="{FF2B5EF4-FFF2-40B4-BE49-F238E27FC236}">
                  <a16:creationId xmlns:a16="http://schemas.microsoft.com/office/drawing/2014/main" id="{33BD8ABD-59BC-F2A7-8CB2-4316168D4358}"/>
                </a:ext>
              </a:extLst>
            </p:cNvPr>
            <p:cNvPicPr>
              <a:picLocks noChangeAspect="1"/>
            </p:cNvPicPr>
            <p:nvPr>
              <p:custDataLst>
                <p:tags r:id="rId73"/>
              </p:custDataLst>
            </p:nvPr>
          </p:nvPicPr>
          <p:blipFill>
            <a:blip r:embed="rId7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4549" y="2334823"/>
              <a:ext cx="905427" cy="183809"/>
            </a:xfrm>
            <a:prstGeom prst="rect">
              <a:avLst/>
            </a:prstGeom>
          </p:spPr>
        </p:pic>
      </p:grpSp>
      <p:grpSp>
        <p:nvGrpSpPr>
          <p:cNvPr id="9" name="Groupe 8">
            <a:extLst>
              <a:ext uri="{FF2B5EF4-FFF2-40B4-BE49-F238E27FC236}">
                <a16:creationId xmlns:a16="http://schemas.microsoft.com/office/drawing/2014/main" id="{010D8FCD-3950-534D-926D-007A7FF18815}"/>
              </a:ext>
            </a:extLst>
          </p:cNvPr>
          <p:cNvGrpSpPr/>
          <p:nvPr>
            <p:custDataLst>
              <p:tags r:id="rId9"/>
            </p:custDataLst>
          </p:nvPr>
        </p:nvGrpSpPr>
        <p:grpSpPr>
          <a:xfrm>
            <a:off x="512123" y="3407495"/>
            <a:ext cx="3755641" cy="540000"/>
            <a:chOff x="512123" y="3309896"/>
            <a:chExt cx="3755641" cy="540000"/>
          </a:xfrm>
        </p:grpSpPr>
        <p:pic>
          <p:nvPicPr>
            <p:cNvPr id="231" name="Picture 38" descr="Text&#10;&#10;Description automatically generated">
              <a:extLst>
                <a:ext uri="{FF2B5EF4-FFF2-40B4-BE49-F238E27FC236}">
                  <a16:creationId xmlns:a16="http://schemas.microsoft.com/office/drawing/2014/main" id="{FE548904-D8BD-4C97-C491-B793E86AA6CD}"/>
                </a:ext>
              </a:extLst>
            </p:cNvPr>
            <p:cNvPicPr>
              <a:picLocks noChangeAspect="1"/>
            </p:cNvPicPr>
            <p:nvPr>
              <p:custDataLst>
                <p:tags r:id="rId68"/>
              </p:custDataLst>
            </p:nvPr>
          </p:nvPicPr>
          <p:blipFill>
            <a:blip r:embed="rId7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2123" y="3405209"/>
              <a:ext cx="890278" cy="349375"/>
            </a:xfrm>
            <a:prstGeom prst="rect">
              <a:avLst/>
            </a:prstGeom>
          </p:spPr>
        </p:pic>
        <p:pic>
          <p:nvPicPr>
            <p:cNvPr id="234" name="Picture 18" descr="A picture containing blur&#10;&#10;Description automatically generated">
              <a:extLst>
                <a:ext uri="{FF2B5EF4-FFF2-40B4-BE49-F238E27FC236}">
                  <a16:creationId xmlns:a16="http://schemas.microsoft.com/office/drawing/2014/main" id="{D9AD0A65-32A0-1C8D-B385-B26F4A1DB659}"/>
                </a:ext>
              </a:extLst>
            </p:cNvPr>
            <p:cNvPicPr>
              <a:picLocks noChangeAspect="1"/>
            </p:cNvPicPr>
            <p:nvPr>
              <p:custDataLst>
                <p:tags r:id="rId69"/>
              </p:custDataLst>
            </p:nvPr>
          </p:nvPicPr>
          <p:blipFill>
            <a:blip r:embed="rId8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30287" y="3309896"/>
              <a:ext cx="1037477" cy="540000"/>
            </a:xfrm>
            <a:prstGeom prst="rect">
              <a:avLst/>
            </a:prstGeom>
          </p:spPr>
        </p:pic>
        <p:pic>
          <p:nvPicPr>
            <p:cNvPr id="239" name="Picture 15" descr="A picture containing graphical user interface&#10;&#10;Description automatically generated">
              <a:extLst>
                <a:ext uri="{FF2B5EF4-FFF2-40B4-BE49-F238E27FC236}">
                  <a16:creationId xmlns:a16="http://schemas.microsoft.com/office/drawing/2014/main" id="{C9E7513D-A8A8-3FD1-137C-48F376245B7D}"/>
                </a:ext>
              </a:extLst>
            </p:cNvPr>
            <p:cNvPicPr>
              <a:picLocks noChangeAspect="1"/>
            </p:cNvPicPr>
            <p:nvPr>
              <p:custDataLst>
                <p:tags r:id="rId70"/>
              </p:custDataLst>
            </p:nvPr>
          </p:nvPicPr>
          <p:blipFill>
            <a:blip r:embed="rId81"/>
            <a:stretch>
              <a:fillRect/>
            </a:stretch>
          </p:blipFill>
          <p:spPr>
            <a:xfrm>
              <a:off x="1895110" y="3324212"/>
              <a:ext cx="772065" cy="511368"/>
            </a:xfrm>
            <a:prstGeom prst="rect">
              <a:avLst/>
            </a:prstGeom>
          </p:spPr>
        </p:pic>
      </p:grpSp>
      <p:pic>
        <p:nvPicPr>
          <p:cNvPr id="244" name="Image 243">
            <a:extLst>
              <a:ext uri="{FF2B5EF4-FFF2-40B4-BE49-F238E27FC236}">
                <a16:creationId xmlns:a16="http://schemas.microsoft.com/office/drawing/2014/main" id="{E6F537AB-81BF-8E78-AF3C-1E9855169E2F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8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6500" y="2307829"/>
            <a:ext cx="916397" cy="338472"/>
          </a:xfrm>
          <a:prstGeom prst="rect">
            <a:avLst/>
          </a:prstGeom>
        </p:spPr>
      </p:pic>
      <p:grpSp>
        <p:nvGrpSpPr>
          <p:cNvPr id="7" name="Groupe 6">
            <a:extLst>
              <a:ext uri="{FF2B5EF4-FFF2-40B4-BE49-F238E27FC236}">
                <a16:creationId xmlns:a16="http://schemas.microsoft.com/office/drawing/2014/main" id="{9A1C4FC9-E48E-AD7F-AFFF-B2779EF38F82}"/>
              </a:ext>
            </a:extLst>
          </p:cNvPr>
          <p:cNvGrpSpPr/>
          <p:nvPr>
            <p:custDataLst>
              <p:tags r:id="rId11"/>
            </p:custDataLst>
          </p:nvPr>
        </p:nvGrpSpPr>
        <p:grpSpPr>
          <a:xfrm>
            <a:off x="514810" y="5202190"/>
            <a:ext cx="3864215" cy="321464"/>
            <a:chOff x="514810" y="5202190"/>
            <a:chExt cx="3864215" cy="321464"/>
          </a:xfrm>
        </p:grpSpPr>
        <p:pic>
          <p:nvPicPr>
            <p:cNvPr id="233" name="Picture 32" descr="Logo&#10;&#10;Description automatically generated">
              <a:extLst>
                <a:ext uri="{FF2B5EF4-FFF2-40B4-BE49-F238E27FC236}">
                  <a16:creationId xmlns:a16="http://schemas.microsoft.com/office/drawing/2014/main" id="{0DE6BB5D-F469-787C-E7BD-5018D5609093}"/>
                </a:ext>
              </a:extLst>
            </p:cNvPr>
            <p:cNvPicPr>
              <a:picLocks noChangeAspect="1"/>
            </p:cNvPicPr>
            <p:nvPr>
              <p:custDataLst>
                <p:tags r:id="rId65"/>
              </p:custDataLst>
            </p:nvPr>
          </p:nvPicPr>
          <p:blipFill>
            <a:blip r:embed="rId8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34550" y="5202190"/>
              <a:ext cx="1093185" cy="321464"/>
            </a:xfrm>
            <a:prstGeom prst="rect">
              <a:avLst/>
            </a:prstGeom>
          </p:spPr>
        </p:pic>
        <p:pic>
          <p:nvPicPr>
            <p:cNvPr id="240" name="Picture 50" descr="Logo&#10;&#10;Description automatically generated">
              <a:extLst>
                <a:ext uri="{FF2B5EF4-FFF2-40B4-BE49-F238E27FC236}">
                  <a16:creationId xmlns:a16="http://schemas.microsoft.com/office/drawing/2014/main" id="{7706C8C8-2273-199F-C90A-E126EEE0077D}"/>
                </a:ext>
              </a:extLst>
            </p:cNvPr>
            <p:cNvPicPr>
              <a:picLocks noChangeAspect="1"/>
            </p:cNvPicPr>
            <p:nvPr>
              <p:custDataLst>
                <p:tags r:id="rId66"/>
              </p:custDataLst>
            </p:nvPr>
          </p:nvPicPr>
          <p:blipFill rotWithShape="1">
            <a:blip r:embed="rId84"/>
            <a:srcRect t="33958" b="30918"/>
            <a:stretch/>
          </p:blipFill>
          <p:spPr>
            <a:xfrm>
              <a:off x="514810" y="5205356"/>
              <a:ext cx="884904" cy="315132"/>
            </a:xfrm>
            <a:prstGeom prst="rect">
              <a:avLst/>
            </a:prstGeom>
          </p:spPr>
        </p:pic>
        <p:pic>
          <p:nvPicPr>
            <p:cNvPr id="245" name="Image 244">
              <a:extLst>
                <a:ext uri="{FF2B5EF4-FFF2-40B4-BE49-F238E27FC236}">
                  <a16:creationId xmlns:a16="http://schemas.microsoft.com/office/drawing/2014/main" id="{2FE774C3-BF80-AFDE-1820-ABF4E1EBE570}"/>
                </a:ext>
              </a:extLst>
            </p:cNvPr>
            <p:cNvPicPr>
              <a:picLocks noChangeAspect="1"/>
            </p:cNvPicPr>
            <p:nvPr>
              <p:custDataLst>
                <p:tags r:id="rId67"/>
              </p:custDataLst>
            </p:nvPr>
          </p:nvPicPr>
          <p:blipFill>
            <a:blip r:embed="rId8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19025" y="5206167"/>
              <a:ext cx="1260000" cy="313510"/>
            </a:xfrm>
            <a:prstGeom prst="rect">
              <a:avLst/>
            </a:prstGeom>
          </p:spPr>
        </p:pic>
      </p:grpSp>
      <p:pic>
        <p:nvPicPr>
          <p:cNvPr id="246" name="Image 245">
            <a:extLst>
              <a:ext uri="{FF2B5EF4-FFF2-40B4-BE49-F238E27FC236}">
                <a16:creationId xmlns:a16="http://schemas.microsoft.com/office/drawing/2014/main" id="{90AD805C-6ED3-0589-E775-BC9534F9D0B3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8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2549" y="1853483"/>
            <a:ext cx="1088792" cy="294337"/>
          </a:xfrm>
          <a:prstGeom prst="rect">
            <a:avLst/>
          </a:prstGeom>
        </p:spPr>
      </p:pic>
      <p:pic>
        <p:nvPicPr>
          <p:cNvPr id="247" name="Image 246">
            <a:extLst>
              <a:ext uri="{FF2B5EF4-FFF2-40B4-BE49-F238E27FC236}">
                <a16:creationId xmlns:a16="http://schemas.microsoft.com/office/drawing/2014/main" id="{DEEBC7CF-E921-73CA-F303-128E6F0DA9C2}"/>
              </a:ext>
            </a:extLst>
          </p:cNvPr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8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6184" y="1909647"/>
            <a:ext cx="1327181" cy="241643"/>
          </a:xfrm>
          <a:prstGeom prst="rect">
            <a:avLst/>
          </a:prstGeom>
        </p:spPr>
      </p:pic>
      <p:pic>
        <p:nvPicPr>
          <p:cNvPr id="248" name="Image 247">
            <a:extLst>
              <a:ext uri="{FF2B5EF4-FFF2-40B4-BE49-F238E27FC236}">
                <a16:creationId xmlns:a16="http://schemas.microsoft.com/office/drawing/2014/main" id="{940D3FDC-FD27-EA79-F206-B03841DCAFF5}"/>
              </a:ext>
            </a:extLst>
          </p:cNvPr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8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6500" y="2745222"/>
            <a:ext cx="1424227" cy="373486"/>
          </a:xfrm>
          <a:prstGeom prst="rect">
            <a:avLst/>
          </a:prstGeom>
        </p:spPr>
      </p:pic>
      <p:pic>
        <p:nvPicPr>
          <p:cNvPr id="249" name="Image 248">
            <a:extLst>
              <a:ext uri="{FF2B5EF4-FFF2-40B4-BE49-F238E27FC236}">
                <a16:creationId xmlns:a16="http://schemas.microsoft.com/office/drawing/2014/main" id="{7D36E55E-6F5E-B0C8-186A-A9204EDF1AED}"/>
              </a:ext>
            </a:extLst>
          </p:cNvPr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8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6023" y="2313324"/>
            <a:ext cx="1039808" cy="192508"/>
          </a:xfrm>
          <a:prstGeom prst="rect">
            <a:avLst/>
          </a:prstGeom>
        </p:spPr>
      </p:pic>
      <p:pic>
        <p:nvPicPr>
          <p:cNvPr id="251" name="Picture 42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591718A-37B8-CD82-F1ED-21AC3279C4FA}"/>
              </a:ext>
            </a:extLst>
          </p:cNvPr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9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2761" y="2805965"/>
            <a:ext cx="1004246" cy="252000"/>
          </a:xfrm>
          <a:prstGeom prst="rect">
            <a:avLst/>
          </a:prstGeom>
        </p:spPr>
      </p:pic>
      <p:pic>
        <p:nvPicPr>
          <p:cNvPr id="252" name="Picture 70" descr="Logo&#10;&#10;Description automatically generated">
            <a:extLst>
              <a:ext uri="{FF2B5EF4-FFF2-40B4-BE49-F238E27FC236}">
                <a16:creationId xmlns:a16="http://schemas.microsoft.com/office/drawing/2014/main" id="{F56098C1-7DF1-79B9-EA51-B0B38F0ABB6A}"/>
              </a:ext>
            </a:extLst>
          </p:cNvPr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9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59024" y="2805965"/>
            <a:ext cx="905130" cy="252000"/>
          </a:xfrm>
          <a:prstGeom prst="rect">
            <a:avLst/>
          </a:prstGeom>
        </p:spPr>
      </p:pic>
      <p:pic>
        <p:nvPicPr>
          <p:cNvPr id="253" name="Picture 18" descr="A picture containing text, sign, dark, close&#10;&#10;Description automatically generated">
            <a:extLst>
              <a:ext uri="{FF2B5EF4-FFF2-40B4-BE49-F238E27FC236}">
                <a16:creationId xmlns:a16="http://schemas.microsoft.com/office/drawing/2014/main" id="{6CB82AB7-03A1-F39D-B0A9-E7F1C623B907}"/>
              </a:ext>
            </a:extLst>
          </p:cNvPr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9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89176" y="1858656"/>
            <a:ext cx="623399" cy="283991"/>
          </a:xfrm>
          <a:prstGeom prst="rect">
            <a:avLst/>
          </a:prstGeom>
        </p:spPr>
      </p:pic>
      <p:pic>
        <p:nvPicPr>
          <p:cNvPr id="255" name="Image 254">
            <a:extLst>
              <a:ext uri="{FF2B5EF4-FFF2-40B4-BE49-F238E27FC236}">
                <a16:creationId xmlns:a16="http://schemas.microsoft.com/office/drawing/2014/main" id="{EBE24C75-3BC6-C78D-FCF1-CCE6F56441D5}"/>
              </a:ext>
            </a:extLst>
          </p:cNvPr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9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2212" y="4954252"/>
            <a:ext cx="632816" cy="548949"/>
          </a:xfrm>
          <a:prstGeom prst="rect">
            <a:avLst/>
          </a:prstGeom>
        </p:spPr>
      </p:pic>
      <p:pic>
        <p:nvPicPr>
          <p:cNvPr id="256" name="Image 255">
            <a:extLst>
              <a:ext uri="{FF2B5EF4-FFF2-40B4-BE49-F238E27FC236}">
                <a16:creationId xmlns:a16="http://schemas.microsoft.com/office/drawing/2014/main" id="{74884EF6-4DD6-84D4-0715-52800A9DFE04}"/>
              </a:ext>
            </a:extLst>
          </p:cNvPr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9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11641" y="4490509"/>
            <a:ext cx="949522" cy="316507"/>
          </a:xfrm>
          <a:prstGeom prst="rect">
            <a:avLst/>
          </a:prstGeom>
        </p:spPr>
      </p:pic>
      <p:pic>
        <p:nvPicPr>
          <p:cNvPr id="257" name="Image 256" descr="Une image contenant texte, clipart, graphiques vectoriels&#10;&#10;Description générée automatiquement">
            <a:extLst>
              <a:ext uri="{FF2B5EF4-FFF2-40B4-BE49-F238E27FC236}">
                <a16:creationId xmlns:a16="http://schemas.microsoft.com/office/drawing/2014/main" id="{AC6A32B2-7BF0-84A7-21BF-5C433DF7C5F1}"/>
              </a:ext>
            </a:extLst>
          </p:cNvPr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9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7466" y="4988445"/>
            <a:ext cx="396067" cy="480562"/>
          </a:xfrm>
          <a:prstGeom prst="rect">
            <a:avLst/>
          </a:prstGeom>
        </p:spPr>
      </p:pic>
      <p:pic>
        <p:nvPicPr>
          <p:cNvPr id="258" name="Graphique 257">
            <a:extLst>
              <a:ext uri="{FF2B5EF4-FFF2-40B4-BE49-F238E27FC236}">
                <a16:creationId xmlns:a16="http://schemas.microsoft.com/office/drawing/2014/main" id="{33A1B8B6-4BC4-95DF-C6AD-9748D4AD335C}"/>
              </a:ext>
            </a:extLst>
          </p:cNvPr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9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7"/>
              </a:ext>
            </a:extLst>
          </a:blip>
          <a:stretch>
            <a:fillRect/>
          </a:stretch>
        </p:blipFill>
        <p:spPr>
          <a:xfrm>
            <a:off x="5016500" y="4532105"/>
            <a:ext cx="1037602" cy="268556"/>
          </a:xfrm>
          <a:prstGeom prst="rect">
            <a:avLst/>
          </a:prstGeom>
        </p:spPr>
      </p:pic>
      <p:pic>
        <p:nvPicPr>
          <p:cNvPr id="259" name="Image 258" descr="Une image contenant texte&#10;&#10;Description générée automatiquement">
            <a:extLst>
              <a:ext uri="{FF2B5EF4-FFF2-40B4-BE49-F238E27FC236}">
                <a16:creationId xmlns:a16="http://schemas.microsoft.com/office/drawing/2014/main" id="{CA9E8C31-B98E-D28C-259C-BD2DDDFA034D}"/>
              </a:ext>
            </a:extLst>
          </p:cNvPr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9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77541" y="4486383"/>
            <a:ext cx="624293" cy="360000"/>
          </a:xfrm>
          <a:prstGeom prst="rect">
            <a:avLst/>
          </a:prstGeom>
        </p:spPr>
      </p:pic>
      <p:pic>
        <p:nvPicPr>
          <p:cNvPr id="261" name="Image 260" descr="Une image contenant texte&#10;&#10;Description générée automatiquement">
            <a:extLst>
              <a:ext uri="{FF2B5EF4-FFF2-40B4-BE49-F238E27FC236}">
                <a16:creationId xmlns:a16="http://schemas.microsoft.com/office/drawing/2014/main" id="{5582A6DF-68D2-CA07-F04C-3108BE99F48E}"/>
              </a:ext>
            </a:extLst>
          </p:cNvPr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9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3020" y="4474723"/>
            <a:ext cx="890658" cy="383321"/>
          </a:xfrm>
          <a:prstGeom prst="rect">
            <a:avLst/>
          </a:prstGeom>
        </p:spPr>
      </p:pic>
      <p:pic>
        <p:nvPicPr>
          <p:cNvPr id="262" name="Image 261">
            <a:extLst>
              <a:ext uri="{FF2B5EF4-FFF2-40B4-BE49-F238E27FC236}">
                <a16:creationId xmlns:a16="http://schemas.microsoft.com/office/drawing/2014/main" id="{29411837-4AE3-709E-EC6F-0BFC2C0196D2}"/>
              </a:ext>
            </a:extLst>
          </p:cNvPr>
          <p:cNvPicPr>
            <a:picLocks noChangeAspect="1"/>
          </p:cNvPicPr>
          <p:nvPr>
            <p:custDataLst>
              <p:tags r:id="rId25"/>
            </p:custDataLst>
          </p:nvPr>
        </p:nvPicPr>
        <p:blipFill rotWithShape="1">
          <a:blip r:embed="rId10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29514" y="4485513"/>
            <a:ext cx="840669" cy="361741"/>
          </a:xfrm>
          <a:prstGeom prst="rect">
            <a:avLst/>
          </a:prstGeom>
        </p:spPr>
      </p:pic>
      <p:pic>
        <p:nvPicPr>
          <p:cNvPr id="263" name="Image 262">
            <a:extLst>
              <a:ext uri="{FF2B5EF4-FFF2-40B4-BE49-F238E27FC236}">
                <a16:creationId xmlns:a16="http://schemas.microsoft.com/office/drawing/2014/main" id="{89BC7C5F-323B-BE6F-C2B1-80D4349A5339}"/>
              </a:ext>
            </a:extLst>
          </p:cNvPr>
          <p:cNvPicPr>
            <a:picLocks noChangeAspect="1"/>
          </p:cNvPicPr>
          <p:nvPr>
            <p:custDataLst>
              <p:tags r:id="rId26"/>
            </p:custDataLst>
          </p:nvPr>
        </p:nvPicPr>
        <p:blipFill>
          <a:blip r:embed="rId10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3026" y="4976726"/>
            <a:ext cx="504000" cy="504000"/>
          </a:xfrm>
          <a:prstGeom prst="rect">
            <a:avLst/>
          </a:prstGeom>
        </p:spPr>
      </p:pic>
      <p:pic>
        <p:nvPicPr>
          <p:cNvPr id="264" name="Image 73">
            <a:extLst>
              <a:ext uri="{FF2B5EF4-FFF2-40B4-BE49-F238E27FC236}">
                <a16:creationId xmlns:a16="http://schemas.microsoft.com/office/drawing/2014/main" id="{A5DB482D-D35A-0F76-BF53-782E407D596D}"/>
              </a:ext>
            </a:extLst>
          </p:cNvPr>
          <p:cNvPicPr>
            <a:picLocks noChangeAspect="1"/>
          </p:cNvPicPr>
          <p:nvPr>
            <p:custDataLst>
              <p:tags r:id="rId27"/>
            </p:custDataLst>
          </p:nvPr>
        </p:nvPicPr>
        <p:blipFill>
          <a:blip r:embed="rId102"/>
          <a:stretch>
            <a:fillRect/>
          </a:stretch>
        </p:blipFill>
        <p:spPr>
          <a:xfrm>
            <a:off x="5016500" y="1892794"/>
            <a:ext cx="1460500" cy="215714"/>
          </a:xfrm>
          <a:prstGeom prst="rect">
            <a:avLst/>
          </a:prstGeom>
          <a:ln>
            <a:noFill/>
          </a:ln>
        </p:spPr>
      </p:pic>
      <p:pic>
        <p:nvPicPr>
          <p:cNvPr id="265" name="Image 74">
            <a:extLst>
              <a:ext uri="{FF2B5EF4-FFF2-40B4-BE49-F238E27FC236}">
                <a16:creationId xmlns:a16="http://schemas.microsoft.com/office/drawing/2014/main" id="{70B0EB9F-1CAE-4954-4B64-B1A4293B2BAC}"/>
              </a:ext>
            </a:extLst>
          </p:cNvPr>
          <p:cNvPicPr>
            <a:picLocks noChangeAspect="1"/>
          </p:cNvPicPr>
          <p:nvPr>
            <p:custDataLst>
              <p:tags r:id="rId28"/>
            </p:custDataLst>
          </p:nvPr>
        </p:nvPicPr>
        <p:blipFill>
          <a:blip r:embed="rId103"/>
          <a:stretch>
            <a:fillRect/>
          </a:stretch>
        </p:blipFill>
        <p:spPr>
          <a:xfrm>
            <a:off x="7201730" y="2273714"/>
            <a:ext cx="1104900" cy="305884"/>
          </a:xfrm>
          <a:prstGeom prst="rect">
            <a:avLst/>
          </a:prstGeom>
        </p:spPr>
      </p:pic>
      <p:pic>
        <p:nvPicPr>
          <p:cNvPr id="267" name="Image 53">
            <a:extLst>
              <a:ext uri="{FF2B5EF4-FFF2-40B4-BE49-F238E27FC236}">
                <a16:creationId xmlns:a16="http://schemas.microsoft.com/office/drawing/2014/main" id="{58C92113-5A36-D51C-7FA1-7EA4513F35BD}"/>
              </a:ext>
            </a:extLst>
          </p:cNvPr>
          <p:cNvPicPr>
            <a:picLocks noChangeAspect="1"/>
          </p:cNvPicPr>
          <p:nvPr>
            <p:custDataLst>
              <p:tags r:id="rId29"/>
            </p:custDataLst>
          </p:nvPr>
        </p:nvPicPr>
        <p:blipFill>
          <a:blip r:embed="rId104"/>
          <a:stretch>
            <a:fillRect/>
          </a:stretch>
        </p:blipFill>
        <p:spPr>
          <a:xfrm>
            <a:off x="6395971" y="4969646"/>
            <a:ext cx="647700" cy="518160"/>
          </a:xfrm>
          <a:prstGeom prst="rect">
            <a:avLst/>
          </a:prstGeom>
        </p:spPr>
      </p:pic>
      <p:pic>
        <p:nvPicPr>
          <p:cNvPr id="268" name="Image 59">
            <a:extLst>
              <a:ext uri="{FF2B5EF4-FFF2-40B4-BE49-F238E27FC236}">
                <a16:creationId xmlns:a16="http://schemas.microsoft.com/office/drawing/2014/main" id="{0498C8EB-99D9-6F34-AC41-94049C36551E}"/>
              </a:ext>
            </a:extLst>
          </p:cNvPr>
          <p:cNvPicPr>
            <a:picLocks noChangeAspect="1"/>
          </p:cNvPicPr>
          <p:nvPr>
            <p:custDataLst>
              <p:tags r:id="rId30"/>
            </p:custDataLst>
          </p:nvPr>
        </p:nvPicPr>
        <p:blipFill>
          <a:blip r:embed="rId105"/>
          <a:stretch>
            <a:fillRect/>
          </a:stretch>
        </p:blipFill>
        <p:spPr>
          <a:xfrm>
            <a:off x="11080750" y="4369521"/>
            <a:ext cx="631825" cy="593725"/>
          </a:xfrm>
          <a:prstGeom prst="rect">
            <a:avLst/>
          </a:prstGeom>
        </p:spPr>
      </p:pic>
      <p:grpSp>
        <p:nvGrpSpPr>
          <p:cNvPr id="6" name="Groupe 5">
            <a:extLst>
              <a:ext uri="{FF2B5EF4-FFF2-40B4-BE49-F238E27FC236}">
                <a16:creationId xmlns:a16="http://schemas.microsoft.com/office/drawing/2014/main" id="{F51A6F21-70E8-2B6E-0F10-1345BE9849A9}"/>
              </a:ext>
            </a:extLst>
          </p:cNvPr>
          <p:cNvGrpSpPr/>
          <p:nvPr>
            <p:custDataLst>
              <p:tags r:id="rId31"/>
            </p:custDataLst>
          </p:nvPr>
        </p:nvGrpSpPr>
        <p:grpSpPr>
          <a:xfrm>
            <a:off x="442912" y="1765701"/>
            <a:ext cx="3805101" cy="469900"/>
            <a:chOff x="442912" y="1765701"/>
            <a:chExt cx="3805101" cy="469900"/>
          </a:xfrm>
        </p:grpSpPr>
        <p:pic>
          <p:nvPicPr>
            <p:cNvPr id="235" name="Picture 44" descr="Logo&#10;&#10;Description automatically generated">
              <a:extLst>
                <a:ext uri="{FF2B5EF4-FFF2-40B4-BE49-F238E27FC236}">
                  <a16:creationId xmlns:a16="http://schemas.microsoft.com/office/drawing/2014/main" id="{DCE5FDFC-B873-2B4C-B928-975086513719}"/>
                </a:ext>
              </a:extLst>
            </p:cNvPr>
            <p:cNvPicPr>
              <a:picLocks noChangeAspect="1"/>
            </p:cNvPicPr>
            <p:nvPr>
              <p:custDataLst>
                <p:tags r:id="rId62"/>
              </p:custDataLst>
            </p:nvPr>
          </p:nvPicPr>
          <p:blipFill>
            <a:blip r:embed="rId10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50038" y="1886980"/>
              <a:ext cx="997975" cy="227342"/>
            </a:xfrm>
            <a:prstGeom prst="rect">
              <a:avLst/>
            </a:prstGeom>
          </p:spPr>
        </p:pic>
        <p:pic>
          <p:nvPicPr>
            <p:cNvPr id="236" name="Picture 62" descr="Text&#10;&#10;Description automatically generated">
              <a:extLst>
                <a:ext uri="{FF2B5EF4-FFF2-40B4-BE49-F238E27FC236}">
                  <a16:creationId xmlns:a16="http://schemas.microsoft.com/office/drawing/2014/main" id="{0276E3F3-8621-5846-DAED-DFABF4CBE3BD}"/>
                </a:ext>
              </a:extLst>
            </p:cNvPr>
            <p:cNvPicPr>
              <a:picLocks noChangeAspect="1"/>
            </p:cNvPicPr>
            <p:nvPr>
              <p:custDataLst>
                <p:tags r:id="rId63"/>
              </p:custDataLst>
            </p:nvPr>
          </p:nvPicPr>
          <p:blipFill>
            <a:blip r:embed="rId10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63719" y="1858806"/>
              <a:ext cx="1034846" cy="283691"/>
            </a:xfrm>
            <a:prstGeom prst="rect">
              <a:avLst/>
            </a:prstGeom>
          </p:spPr>
        </p:pic>
        <p:pic>
          <p:nvPicPr>
            <p:cNvPr id="269" name="Image 77">
              <a:extLst>
                <a:ext uri="{FF2B5EF4-FFF2-40B4-BE49-F238E27FC236}">
                  <a16:creationId xmlns:a16="http://schemas.microsoft.com/office/drawing/2014/main" id="{475FCF2F-4BD8-8EC7-9732-F81FD4243DC2}"/>
                </a:ext>
              </a:extLst>
            </p:cNvPr>
            <p:cNvPicPr>
              <a:picLocks noChangeAspect="1"/>
            </p:cNvPicPr>
            <p:nvPr>
              <p:custDataLst>
                <p:tags r:id="rId64"/>
              </p:custDataLst>
            </p:nvPr>
          </p:nvPicPr>
          <p:blipFill>
            <a:blip r:embed="rId108"/>
            <a:stretch>
              <a:fillRect/>
            </a:stretch>
          </p:blipFill>
          <p:spPr>
            <a:xfrm>
              <a:off x="442912" y="1765701"/>
              <a:ext cx="1028700" cy="469900"/>
            </a:xfrm>
            <a:prstGeom prst="rect">
              <a:avLst/>
            </a:prstGeom>
          </p:spPr>
        </p:pic>
      </p:grpSp>
      <p:pic>
        <p:nvPicPr>
          <p:cNvPr id="271" name="Image 270">
            <a:extLst>
              <a:ext uri="{FF2B5EF4-FFF2-40B4-BE49-F238E27FC236}">
                <a16:creationId xmlns:a16="http://schemas.microsoft.com/office/drawing/2014/main" id="{473A38F4-B6C7-301F-87AB-A7BE3FE586A6}"/>
              </a:ext>
            </a:extLst>
          </p:cNvPr>
          <p:cNvPicPr>
            <a:picLocks noChangeAspect="1"/>
          </p:cNvPicPr>
          <p:nvPr>
            <p:custDataLst>
              <p:tags r:id="rId32"/>
            </p:custDataLst>
          </p:nvPr>
        </p:nvPicPr>
        <p:blipFill rotWithShape="1">
          <a:blip r:embed="rId10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27" t="10626" r="28193" b="12137"/>
          <a:stretch/>
        </p:blipFill>
        <p:spPr>
          <a:xfrm>
            <a:off x="5016500" y="3303936"/>
            <a:ext cx="458430" cy="450000"/>
          </a:xfrm>
          <a:prstGeom prst="rect">
            <a:avLst/>
          </a:prstGeom>
        </p:spPr>
      </p:pic>
      <p:pic>
        <p:nvPicPr>
          <p:cNvPr id="273" name="Image 272" descr="Groupe Ocean | Rendez-vous maritime - Institut maritime du Québec">
            <a:extLst>
              <a:ext uri="{FF2B5EF4-FFF2-40B4-BE49-F238E27FC236}">
                <a16:creationId xmlns:a16="http://schemas.microsoft.com/office/drawing/2014/main" id="{3A6B0F9B-D43B-C988-9A24-947DA4810D80}"/>
              </a:ext>
            </a:extLst>
          </p:cNvPr>
          <p:cNvPicPr/>
          <p:nvPr>
            <p:custDataLst>
              <p:tags r:id="rId33"/>
            </p:custDataLst>
          </p:nvPr>
        </p:nvPicPr>
        <p:blipFill rotWithShape="1">
          <a:blip r:embed="rId1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583" b="-1"/>
          <a:stretch/>
        </p:blipFill>
        <p:spPr bwMode="auto">
          <a:xfrm>
            <a:off x="6096000" y="2333853"/>
            <a:ext cx="885825" cy="21614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4" name="Picture 2" descr="Afficher l’image source">
            <a:extLst>
              <a:ext uri="{FF2B5EF4-FFF2-40B4-BE49-F238E27FC236}">
                <a16:creationId xmlns:a16="http://schemas.microsoft.com/office/drawing/2014/main" id="{B3E6C986-2382-01C9-2C0F-9E0528F950A8}"/>
              </a:ext>
            </a:extLst>
          </p:cNvPr>
          <p:cNvPicPr>
            <a:picLocks noChangeAspect="1" noChangeArrowheads="1"/>
          </p:cNvPicPr>
          <p:nvPr>
            <p:custDataLst>
              <p:tags r:id="rId34"/>
            </p:custDataLst>
          </p:nvPr>
        </p:nvPicPr>
        <p:blipFill rotWithShape="1">
          <a:blip r:embed="rId1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061"/>
          <a:stretch/>
        </p:blipFill>
        <p:spPr bwMode="auto">
          <a:xfrm>
            <a:off x="10883900" y="5068676"/>
            <a:ext cx="852990" cy="32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5" name="Image 274" descr="Groupe CSL">
            <a:extLst>
              <a:ext uri="{FF2B5EF4-FFF2-40B4-BE49-F238E27FC236}">
                <a16:creationId xmlns:a16="http://schemas.microsoft.com/office/drawing/2014/main" id="{25163421-2760-6F44-2E43-A09FEB15CC98}"/>
              </a:ext>
            </a:extLst>
          </p:cNvPr>
          <p:cNvPicPr>
            <a:picLocks noChangeAspect="1"/>
          </p:cNvPicPr>
          <p:nvPr>
            <p:custDataLst>
              <p:tags r:id="rId35"/>
            </p:custDataLst>
          </p:nvPr>
        </p:nvPicPr>
        <p:blipFill>
          <a:blip r:embed="rId1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0525" y="1910651"/>
            <a:ext cx="879468" cy="1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Picture 2" descr="Digital transformation leader">
            <a:extLst>
              <a:ext uri="{FF2B5EF4-FFF2-40B4-BE49-F238E27FC236}">
                <a16:creationId xmlns:a16="http://schemas.microsoft.com/office/drawing/2014/main" id="{83F63D31-9D6F-DC45-0DE9-016AEEE94E04}"/>
              </a:ext>
            </a:extLst>
          </p:cNvPr>
          <p:cNvPicPr>
            <a:picLocks noChangeAspect="1" noChangeArrowheads="1"/>
          </p:cNvPicPr>
          <p:nvPr>
            <p:custDataLst>
              <p:tags r:id="rId36"/>
            </p:custDataLst>
          </p:nvPr>
        </p:nvPicPr>
        <p:blipFill rotWithShape="1">
          <a:blip r:embed="rId1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9" t="22110" r="7546" b="22681"/>
          <a:stretch/>
        </p:blipFill>
        <p:spPr bwMode="auto">
          <a:xfrm>
            <a:off x="10315253" y="3372003"/>
            <a:ext cx="1397321" cy="313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7" name="Picture 4" descr="Home | Airudi">
            <a:extLst>
              <a:ext uri="{FF2B5EF4-FFF2-40B4-BE49-F238E27FC236}">
                <a16:creationId xmlns:a16="http://schemas.microsoft.com/office/drawing/2014/main" id="{129702E2-4EE8-3482-BF8A-4E5F1F107786}"/>
              </a:ext>
            </a:extLst>
          </p:cNvPr>
          <p:cNvPicPr>
            <a:picLocks noChangeAspect="1" noChangeArrowheads="1"/>
          </p:cNvPicPr>
          <p:nvPr>
            <p:custDataLst>
              <p:tags r:id="rId37"/>
            </p:custDataLst>
          </p:nvPr>
        </p:nvPicPr>
        <p:blipFill>
          <a:blip r:embed="rId1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6172" y="2291350"/>
            <a:ext cx="1119997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e 7">
            <a:extLst>
              <a:ext uri="{FF2B5EF4-FFF2-40B4-BE49-F238E27FC236}">
                <a16:creationId xmlns:a16="http://schemas.microsoft.com/office/drawing/2014/main" id="{A235741D-BBD9-719C-01C5-92B783D8E1BF}"/>
              </a:ext>
            </a:extLst>
          </p:cNvPr>
          <p:cNvGrpSpPr/>
          <p:nvPr>
            <p:custDataLst>
              <p:tags r:id="rId38"/>
            </p:custDataLst>
          </p:nvPr>
        </p:nvGrpSpPr>
        <p:grpSpPr>
          <a:xfrm>
            <a:off x="496793" y="2801520"/>
            <a:ext cx="3792232" cy="441914"/>
            <a:chOff x="496793" y="2692209"/>
            <a:chExt cx="3792232" cy="441914"/>
          </a:xfrm>
        </p:grpSpPr>
        <p:pic>
          <p:nvPicPr>
            <p:cNvPr id="241" name="Picture 15" descr="Logo, company name&#10;&#10;Description automatically generated">
              <a:extLst>
                <a:ext uri="{FF2B5EF4-FFF2-40B4-BE49-F238E27FC236}">
                  <a16:creationId xmlns:a16="http://schemas.microsoft.com/office/drawing/2014/main" id="{DC82D8E0-AB15-7A9C-40D8-C48DD46D04CD}"/>
                </a:ext>
              </a:extLst>
            </p:cNvPr>
            <p:cNvPicPr>
              <a:picLocks noChangeAspect="1"/>
            </p:cNvPicPr>
            <p:nvPr>
              <p:custDataLst>
                <p:tags r:id="rId60"/>
              </p:custDataLst>
            </p:nvPr>
          </p:nvPicPr>
          <p:blipFill rotWithShape="1">
            <a:blip r:embed="rId115"/>
            <a:srcRect t="24428" b="26624"/>
            <a:stretch/>
          </p:blipFill>
          <p:spPr>
            <a:xfrm>
              <a:off x="1863271" y="2717650"/>
              <a:ext cx="835742" cy="391033"/>
            </a:xfrm>
            <a:prstGeom prst="rect">
              <a:avLst/>
            </a:prstGeom>
          </p:spPr>
        </p:pic>
        <p:pic>
          <p:nvPicPr>
            <p:cNvPr id="242" name="Picture 28" descr="Logo&#10;&#10;Description automatically generated">
              <a:extLst>
                <a:ext uri="{FF2B5EF4-FFF2-40B4-BE49-F238E27FC236}">
                  <a16:creationId xmlns:a16="http://schemas.microsoft.com/office/drawing/2014/main" id="{6A0E34FE-87F4-6B30-30C5-590A1F82357B}"/>
                </a:ext>
              </a:extLst>
            </p:cNvPr>
            <p:cNvPicPr>
              <a:picLocks noChangeAspect="1"/>
            </p:cNvPicPr>
            <p:nvPr>
              <p:custDataLst>
                <p:tags r:id="rId61"/>
              </p:custDataLst>
            </p:nvPr>
          </p:nvPicPr>
          <p:blipFill rotWithShape="1">
            <a:blip r:embed="rId11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6408" t="19933" r="15596" b="18414"/>
            <a:stretch/>
          </p:blipFill>
          <p:spPr>
            <a:xfrm>
              <a:off x="496793" y="2711688"/>
              <a:ext cx="920939" cy="402957"/>
            </a:xfrm>
            <a:prstGeom prst="rect">
              <a:avLst/>
            </a:prstGeom>
          </p:spPr>
        </p:pic>
        <p:pic>
          <p:nvPicPr>
            <p:cNvPr id="278" name="Picture 6" descr="Premier Tech Water and Environment | Environmental Science &amp; Engineering  Magazine">
              <a:extLst>
                <a:ext uri="{FF2B5EF4-FFF2-40B4-BE49-F238E27FC236}">
                  <a16:creationId xmlns:a16="http://schemas.microsoft.com/office/drawing/2014/main" id="{6ACC3EF7-A12E-CB82-F6D3-4721F0437B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9025" y="2692209"/>
              <a:ext cx="1080000" cy="4419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6" name="Picture 2" descr="25 années d'innovation en sciences de la mer pour l'ISMER - Université du  Québec à Rimouski">
            <a:extLst>
              <a:ext uri="{FF2B5EF4-FFF2-40B4-BE49-F238E27FC236}">
                <a16:creationId xmlns:a16="http://schemas.microsoft.com/office/drawing/2014/main" id="{6F5C1677-BDD9-9F9C-D7FE-A9EBB8F43D7F}"/>
              </a:ext>
            </a:extLst>
          </p:cNvPr>
          <p:cNvPicPr>
            <a:picLocks noChangeAspect="1" noChangeArrowheads="1"/>
          </p:cNvPicPr>
          <p:nvPr>
            <p:custDataLst>
              <p:tags r:id="rId39"/>
            </p:custDataLst>
          </p:nvPr>
        </p:nvPicPr>
        <p:blipFill>
          <a:blip r:embed="rId1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9464" y="5102366"/>
            <a:ext cx="972000" cy="252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entre d'expertise en logistique portuaire | LinkedIn">
            <a:extLst>
              <a:ext uri="{FF2B5EF4-FFF2-40B4-BE49-F238E27FC236}">
                <a16:creationId xmlns:a16="http://schemas.microsoft.com/office/drawing/2014/main" id="{56D5BC0C-4285-1924-6371-3AAEA999693B}"/>
              </a:ext>
            </a:extLst>
          </p:cNvPr>
          <p:cNvPicPr>
            <a:picLocks noChangeAspect="1" noChangeArrowheads="1"/>
          </p:cNvPicPr>
          <p:nvPr>
            <p:custDataLst>
              <p:tags r:id="rId40"/>
            </p:custDataLst>
          </p:nvPr>
        </p:nvPicPr>
        <p:blipFill>
          <a:blip r:embed="rId1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96" y="4406046"/>
            <a:ext cx="648000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6" descr="ARA Robotique | Manufacturier de drones québecois">
            <a:extLst>
              <a:ext uri="{FF2B5EF4-FFF2-40B4-BE49-F238E27FC236}">
                <a16:creationId xmlns:a16="http://schemas.microsoft.com/office/drawing/2014/main" id="{C07CEEC7-1071-6F6D-A528-8074D59402D5}"/>
              </a:ext>
            </a:extLst>
          </p:cNvPr>
          <p:cNvPicPr>
            <a:picLocks noChangeAspect="1" noChangeArrowheads="1"/>
          </p:cNvPicPr>
          <p:nvPr>
            <p:custDataLst>
              <p:tags r:id="rId41"/>
            </p:custDataLst>
          </p:nvPr>
        </p:nvPicPr>
        <p:blipFill>
          <a:blip r:embed="rId1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6171" y="2730911"/>
            <a:ext cx="612000" cy="402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e 9">
            <a:extLst>
              <a:ext uri="{FF2B5EF4-FFF2-40B4-BE49-F238E27FC236}">
                <a16:creationId xmlns:a16="http://schemas.microsoft.com/office/drawing/2014/main" id="{C414EF13-D81D-E46D-FF33-CDE1B054F5A3}"/>
              </a:ext>
            </a:extLst>
          </p:cNvPr>
          <p:cNvGrpSpPr/>
          <p:nvPr>
            <p:custDataLst>
              <p:tags r:id="rId42"/>
            </p:custDataLst>
          </p:nvPr>
        </p:nvGrpSpPr>
        <p:grpSpPr>
          <a:xfrm>
            <a:off x="453262" y="4217170"/>
            <a:ext cx="3763952" cy="260429"/>
            <a:chOff x="453262" y="4118324"/>
            <a:chExt cx="3763952" cy="260429"/>
          </a:xfrm>
        </p:grpSpPr>
        <p:pic>
          <p:nvPicPr>
            <p:cNvPr id="232" name="Picture 58" descr="Logo&#10;&#10;Description automatically generated">
              <a:extLst>
                <a:ext uri="{FF2B5EF4-FFF2-40B4-BE49-F238E27FC236}">
                  <a16:creationId xmlns:a16="http://schemas.microsoft.com/office/drawing/2014/main" id="{5BA0E9CA-BCC0-7211-0113-AFF6130B6B1D}"/>
                </a:ext>
              </a:extLst>
            </p:cNvPr>
            <p:cNvPicPr>
              <a:picLocks noChangeAspect="1"/>
            </p:cNvPicPr>
            <p:nvPr>
              <p:custDataLst>
                <p:tags r:id="rId58"/>
              </p:custDataLst>
            </p:nvPr>
          </p:nvPicPr>
          <p:blipFill>
            <a:blip r:embed="rId12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80836" y="4139607"/>
              <a:ext cx="936378" cy="217863"/>
            </a:xfrm>
            <a:prstGeom prst="rect">
              <a:avLst/>
            </a:prstGeom>
          </p:spPr>
        </p:pic>
        <p:pic>
          <p:nvPicPr>
            <p:cNvPr id="238" name="Picture 26" descr="A picture containing graphical user interface&#10;&#10;Description automatically generated">
              <a:extLst>
                <a:ext uri="{FF2B5EF4-FFF2-40B4-BE49-F238E27FC236}">
                  <a16:creationId xmlns:a16="http://schemas.microsoft.com/office/drawing/2014/main" id="{4C9BF525-3E30-53FB-2EA6-BC828DCD1744}"/>
                </a:ext>
              </a:extLst>
            </p:cNvPr>
            <p:cNvPicPr>
              <a:picLocks noChangeAspect="1"/>
            </p:cNvPicPr>
            <p:nvPr>
              <p:custDataLst>
                <p:tags r:id="rId59"/>
              </p:custDataLst>
            </p:nvPr>
          </p:nvPicPr>
          <p:blipFill>
            <a:blip r:embed="rId12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3262" y="4118324"/>
              <a:ext cx="1008000" cy="260429"/>
            </a:xfrm>
            <a:prstGeom prst="rect">
              <a:avLst/>
            </a:prstGeom>
          </p:spPr>
        </p:pic>
      </p:grp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13AE663E-9A81-FE45-17D9-F8EC178A7323}"/>
              </a:ext>
            </a:extLst>
          </p:cNvPr>
          <p:cNvGrpSpPr/>
          <p:nvPr>
            <p:custDataLst>
              <p:tags r:id="rId43"/>
            </p:custDataLst>
          </p:nvPr>
        </p:nvGrpSpPr>
        <p:grpSpPr>
          <a:xfrm>
            <a:off x="488273" y="4747273"/>
            <a:ext cx="3944548" cy="290854"/>
            <a:chOff x="488273" y="4668511"/>
            <a:chExt cx="3944548" cy="290854"/>
          </a:xfrm>
        </p:grpSpPr>
        <p:pic>
          <p:nvPicPr>
            <p:cNvPr id="229" name="Graphique 228">
              <a:extLst>
                <a:ext uri="{FF2B5EF4-FFF2-40B4-BE49-F238E27FC236}">
                  <a16:creationId xmlns:a16="http://schemas.microsoft.com/office/drawing/2014/main" id="{342826AE-7E4C-4C18-AABA-DFA678B10C99}"/>
                </a:ext>
              </a:extLst>
            </p:cNvPr>
            <p:cNvPicPr>
              <a:picLocks noChangeAspect="1"/>
            </p:cNvPicPr>
            <p:nvPr>
              <p:custDataLst>
                <p:tags r:id="rId56"/>
              </p:custDataLst>
            </p:nvPr>
          </p:nvPicPr>
          <p:blipFill>
            <a:blip r:embed="rId12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24"/>
                </a:ext>
              </a:extLst>
            </a:blip>
            <a:stretch>
              <a:fillRect/>
            </a:stretch>
          </p:blipFill>
          <p:spPr>
            <a:xfrm>
              <a:off x="1875854" y="4668511"/>
              <a:ext cx="810576" cy="290854"/>
            </a:xfrm>
            <a:prstGeom prst="rect">
              <a:avLst/>
            </a:prstGeom>
          </p:spPr>
        </p:pic>
        <p:pic>
          <p:nvPicPr>
            <p:cNvPr id="270" name="Image 269">
              <a:extLst>
                <a:ext uri="{FF2B5EF4-FFF2-40B4-BE49-F238E27FC236}">
                  <a16:creationId xmlns:a16="http://schemas.microsoft.com/office/drawing/2014/main" id="{9FA9743E-5F84-06E7-570F-E07E8F8C2D9F}"/>
                </a:ext>
              </a:extLst>
            </p:cNvPr>
            <p:cNvPicPr>
              <a:picLocks noChangeAspect="1"/>
            </p:cNvPicPr>
            <p:nvPr>
              <p:custDataLst>
                <p:tags r:id="rId57"/>
              </p:custDataLst>
            </p:nvPr>
          </p:nvPicPr>
          <p:blipFill>
            <a:blip r:embed="rId1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3586" y="4702373"/>
              <a:ext cx="1429235" cy="223130"/>
            </a:xfrm>
            <a:prstGeom prst="rect">
              <a:avLst/>
            </a:prstGeom>
          </p:spPr>
        </p:pic>
        <p:pic>
          <p:nvPicPr>
            <p:cNvPr id="4" name="Picture 12" descr="Emplois | Techsol Marine | Profil de l'entreprise | jobillico.com">
              <a:extLst>
                <a:ext uri="{FF2B5EF4-FFF2-40B4-BE49-F238E27FC236}">
                  <a16:creationId xmlns:a16="http://schemas.microsoft.com/office/drawing/2014/main" id="{7A156D7B-6513-029D-F52C-7BE7B5FBE1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273" y="4713368"/>
              <a:ext cx="1152000" cy="2011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42" name="Picture 18" descr="QSL Tailor-Made Success – QSL">
            <a:extLst>
              <a:ext uri="{FF2B5EF4-FFF2-40B4-BE49-F238E27FC236}">
                <a16:creationId xmlns:a16="http://schemas.microsoft.com/office/drawing/2014/main" id="{ABA560AD-270D-0688-1861-D4275F27BCBC}"/>
              </a:ext>
            </a:extLst>
          </p:cNvPr>
          <p:cNvPicPr>
            <a:picLocks noChangeAspect="1" noChangeArrowheads="1"/>
          </p:cNvPicPr>
          <p:nvPr>
            <p:custDataLst>
              <p:tags r:id="rId44"/>
            </p:custDataLst>
          </p:nvPr>
        </p:nvPicPr>
        <p:blipFill>
          <a:blip r:embed="rId1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2744" y="2751965"/>
            <a:ext cx="798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utoShape 22" descr="Pôle Québec Logistique">
            <a:extLst>
              <a:ext uri="{FF2B5EF4-FFF2-40B4-BE49-F238E27FC236}">
                <a16:creationId xmlns:a16="http://schemas.microsoft.com/office/drawing/2014/main" id="{84396692-1AC5-946F-0B5C-E44EAA2B8332}"/>
              </a:ext>
            </a:extLst>
          </p:cNvPr>
          <p:cNvSpPr>
            <a:spLocks noChangeAspect="1" noChangeArrowheads="1"/>
          </p:cNvSpPr>
          <p:nvPr>
            <p:custDataLst>
              <p:tags r:id="rId45"/>
            </p:custDataLst>
          </p:nvPr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1200" cap="none" spc="0" normalizeH="0" baseline="0" noProof="0">
              <a:ln>
                <a:noFill/>
              </a:ln>
              <a:solidFill>
                <a:srgbClr val="003CA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48" name="Picture 24" descr="Pôle Québec Logistique - Regroupement pour la chaîne logistique de l'est  Québécois">
            <a:extLst>
              <a:ext uri="{FF2B5EF4-FFF2-40B4-BE49-F238E27FC236}">
                <a16:creationId xmlns:a16="http://schemas.microsoft.com/office/drawing/2014/main" id="{2CC10B15-7C56-563C-77BA-B65DD9762E56}"/>
              </a:ext>
            </a:extLst>
          </p:cNvPr>
          <p:cNvPicPr>
            <a:picLocks noChangeAspect="1" noChangeArrowheads="1"/>
          </p:cNvPicPr>
          <p:nvPr>
            <p:custDataLst>
              <p:tags r:id="rId46"/>
            </p:custDataLst>
          </p:nvPr>
        </p:nvPicPr>
        <p:blipFill rotWithShape="1">
          <a:blip r:embed="rId1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74" r="54176" b="9413"/>
          <a:stretch/>
        </p:blipFill>
        <p:spPr bwMode="auto">
          <a:xfrm>
            <a:off x="8154371" y="5036126"/>
            <a:ext cx="706217" cy="38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ScaleAI | ventureLAB">
            <a:extLst>
              <a:ext uri="{FF2B5EF4-FFF2-40B4-BE49-F238E27FC236}">
                <a16:creationId xmlns:a16="http://schemas.microsoft.com/office/drawing/2014/main" id="{72B55648-CBE3-973A-85E2-BA71A2E75E25}"/>
              </a:ext>
            </a:extLst>
          </p:cNvPr>
          <p:cNvPicPr>
            <a:picLocks noChangeAspect="1" noChangeArrowheads="1"/>
          </p:cNvPicPr>
          <p:nvPr>
            <p:custDataLst>
              <p:tags r:id="rId47"/>
            </p:custDataLst>
          </p:nvPr>
        </p:nvPicPr>
        <p:blipFill rotWithShape="1">
          <a:blip r:embed="rId1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86" t="33594" r="12738" b="32085"/>
          <a:stretch/>
        </p:blipFill>
        <p:spPr bwMode="auto">
          <a:xfrm>
            <a:off x="7226109" y="5185285"/>
            <a:ext cx="745824" cy="16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68542CE9-6756-600A-4CBB-EBFCEC303910}"/>
              </a:ext>
            </a:extLst>
          </p:cNvPr>
          <p:cNvPicPr>
            <a:picLocks noChangeAspect="1" noChangeArrowheads="1"/>
          </p:cNvPicPr>
          <p:nvPr>
            <p:custDataLst>
              <p:tags r:id="rId48"/>
            </p:custDataLst>
          </p:nvPr>
        </p:nvPicPr>
        <p:blipFill>
          <a:blip r:embed="rId1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8048" y="2626397"/>
            <a:ext cx="627564" cy="627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97F45E2D-A875-AF50-8C36-76CB7D5CA1B7}"/>
              </a:ext>
            </a:extLst>
          </p:cNvPr>
          <p:cNvPicPr>
            <a:picLocks noChangeAspect="1" noChangeArrowheads="1"/>
          </p:cNvPicPr>
          <p:nvPr>
            <p:custDataLst>
              <p:tags r:id="rId49"/>
            </p:custDataLst>
          </p:nvPr>
        </p:nvPicPr>
        <p:blipFill>
          <a:blip r:embed="rId1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3335" y="3340560"/>
            <a:ext cx="1494963" cy="372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2DA33B88-995D-1368-F287-06E9FA4AAF2E}"/>
              </a:ext>
            </a:extLst>
          </p:cNvPr>
          <p:cNvPicPr>
            <a:picLocks noChangeAspect="1" noChangeArrowheads="1"/>
          </p:cNvPicPr>
          <p:nvPr>
            <p:custDataLst>
              <p:tags r:id="rId50"/>
            </p:custDataLst>
          </p:nvPr>
        </p:nvPicPr>
        <p:blipFill>
          <a:blip r:embed="rId1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267" y="3346629"/>
            <a:ext cx="1744174" cy="33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C5827748-E63C-2596-69EC-4BBA033FB71A}"/>
              </a:ext>
            </a:extLst>
          </p:cNvPr>
          <p:cNvPicPr>
            <a:picLocks noChangeAspect="1" noChangeArrowheads="1"/>
          </p:cNvPicPr>
          <p:nvPr>
            <p:custDataLst>
              <p:tags r:id="rId51"/>
            </p:custDataLst>
          </p:nvPr>
        </p:nvPicPr>
        <p:blipFill>
          <a:blip r:embed="rId1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9314" y="3186297"/>
            <a:ext cx="1095423" cy="59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id="{A0D3D80A-DFD3-F8BB-05F9-DD1394FA133D}"/>
              </a:ext>
            </a:extLst>
          </p:cNvPr>
          <p:cNvPicPr>
            <a:picLocks noChangeAspect="1" noChangeArrowheads="1"/>
          </p:cNvPicPr>
          <p:nvPr>
            <p:custDataLst>
              <p:tags r:id="rId52"/>
            </p:custDataLst>
          </p:nvPr>
        </p:nvPicPr>
        <p:blipFill>
          <a:blip r:embed="rId1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080" y="3821943"/>
            <a:ext cx="1494964" cy="359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>
            <a:extLst>
              <a:ext uri="{FF2B5EF4-FFF2-40B4-BE49-F238E27FC236}">
                <a16:creationId xmlns:a16="http://schemas.microsoft.com/office/drawing/2014/main" id="{7FB89404-BBBE-F90E-DFB8-FFD115F90AFA}"/>
              </a:ext>
            </a:extLst>
          </p:cNvPr>
          <p:cNvPicPr>
            <a:picLocks noChangeAspect="1" noChangeArrowheads="1"/>
          </p:cNvPicPr>
          <p:nvPr>
            <p:custDataLst>
              <p:tags r:id="rId53"/>
            </p:custDataLst>
          </p:nvPr>
        </p:nvPicPr>
        <p:blipFill rotWithShape="1">
          <a:blip r:embed="rId1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3" t="14159" r="5107" b="14403"/>
          <a:stretch/>
        </p:blipFill>
        <p:spPr bwMode="auto">
          <a:xfrm>
            <a:off x="10402111" y="3804376"/>
            <a:ext cx="1293501" cy="400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6">
            <a:extLst>
              <a:ext uri="{FF2B5EF4-FFF2-40B4-BE49-F238E27FC236}">
                <a16:creationId xmlns:a16="http://schemas.microsoft.com/office/drawing/2014/main" id="{32FF59CF-69D2-3FBE-F4E6-7BDE1A6DA6D8}"/>
              </a:ext>
            </a:extLst>
          </p:cNvPr>
          <p:cNvPicPr>
            <a:picLocks noChangeAspect="1" noChangeArrowheads="1"/>
          </p:cNvPicPr>
          <p:nvPr>
            <p:custDataLst>
              <p:tags r:id="rId54"/>
            </p:custDataLst>
          </p:nvPr>
        </p:nvPicPr>
        <p:blipFill>
          <a:blip r:embed="rId1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4956" y="2173245"/>
            <a:ext cx="558678" cy="551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 descr="Une image contenant Police, logo, Graphique, texte&#10;&#10;Description générée automatiquement">
            <a:extLst>
              <a:ext uri="{FF2B5EF4-FFF2-40B4-BE49-F238E27FC236}">
                <a16:creationId xmlns:a16="http://schemas.microsoft.com/office/drawing/2014/main" id="{70872A2C-B00C-BCF4-248E-D1E346B1478F}"/>
              </a:ext>
            </a:extLst>
          </p:cNvPr>
          <p:cNvPicPr>
            <a:picLocks noChangeAspect="1"/>
          </p:cNvPicPr>
          <p:nvPr>
            <p:custDataLst>
              <p:tags r:id="rId55"/>
            </p:custDataLst>
          </p:nvPr>
        </p:nvPicPr>
        <p:blipFill>
          <a:blip r:embed="rId137"/>
          <a:stretch>
            <a:fillRect/>
          </a:stretch>
        </p:blipFill>
        <p:spPr>
          <a:xfrm>
            <a:off x="1554163" y="4113741"/>
            <a:ext cx="1495425" cy="376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21060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4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5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6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7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4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5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6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7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8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9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0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1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2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4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5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6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7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8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9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0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1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2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4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5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6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7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8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9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0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1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2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4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5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1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6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1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4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6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0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7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7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4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8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4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4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8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3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4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5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4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5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6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7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8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9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2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4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5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6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7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8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9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2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4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5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6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7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8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9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2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4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5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6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7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8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9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0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1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2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3"/>
</p:tagLst>
</file>

<file path=ppt/theme/theme1.xml><?xml version="1.0" encoding="utf-8"?>
<a:theme xmlns:a="http://schemas.openxmlformats.org/drawingml/2006/main" name="Thème Office">
  <a:themeElements>
    <a:clrScheme name="Personnalisé 4">
      <a:dk1>
        <a:srgbClr val="003CA5"/>
      </a:dk1>
      <a:lt1>
        <a:srgbClr val="FFFFFF"/>
      </a:lt1>
      <a:dk2>
        <a:srgbClr val="1950AE"/>
      </a:dk2>
      <a:lt2>
        <a:srgbClr val="658ACC"/>
      </a:lt2>
      <a:accent1>
        <a:srgbClr val="3364B7"/>
      </a:accent1>
      <a:accent2>
        <a:srgbClr val="4D77C0"/>
      </a:accent2>
      <a:accent3>
        <a:srgbClr val="809ED2"/>
      </a:accent3>
      <a:accent4>
        <a:srgbClr val="99B1DB"/>
      </a:accent4>
      <a:accent5>
        <a:srgbClr val="B3C5E3"/>
      </a:accent5>
      <a:accent6>
        <a:srgbClr val="CCD8ED"/>
      </a:accent6>
      <a:hlink>
        <a:srgbClr val="1950AE"/>
      </a:hlink>
      <a:folHlink>
        <a:srgbClr val="000000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7EE3B8AF13D5458A6D92007F439BCC" ma:contentTypeVersion="21" ma:contentTypeDescription="Crée un document." ma:contentTypeScope="" ma:versionID="826f82fb59ca30f2298251e56f64d486">
  <xsd:schema xmlns:xsd="http://www.w3.org/2001/XMLSchema" xmlns:xs="http://www.w3.org/2001/XMLSchema" xmlns:p="http://schemas.microsoft.com/office/2006/metadata/properties" xmlns:ns2="5fd8b1be-39ff-4419-879f-102b5d8fd5a7" xmlns:ns3="5f816651-9aec-4751-b6ff-30f5cc410a2c" xmlns:ns4="044c2427-262d-4474-86a8-451393671755" targetNamespace="http://schemas.microsoft.com/office/2006/metadata/properties" ma:root="true" ma:fieldsID="522f99edc3822859ff85c2ca4b85d05b" ns2:_="" ns3:_="" ns4:_="">
    <xsd:import namespace="5fd8b1be-39ff-4419-879f-102b5d8fd5a7"/>
    <xsd:import namespace="5f816651-9aec-4751-b6ff-30f5cc410a2c"/>
    <xsd:import namespace="044c2427-262d-4474-86a8-451393671755"/>
    <xsd:element name="properties">
      <xsd:complexType>
        <xsd:sequence>
          <xsd:element name="documentManagement">
            <xsd:complexType>
              <xsd:all>
                <xsd:element ref="ns2:type" minOccurs="0"/>
                <xsd:element ref="ns2:Categorie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Date" minOccurs="0"/>
                <xsd:element ref="ns3:SharedWithUsers" minOccurs="0"/>
                <xsd:element ref="ns3:SharedWithDetails" minOccurs="0"/>
                <xsd:element ref="ns2:MediaLengthInSeconds" minOccurs="0"/>
                <xsd:element ref="ns2:Mois" minOccurs="0"/>
                <xsd:element ref="ns2:MediaServiceObjectDetectorVersions" minOccurs="0"/>
                <xsd:element ref="ns2:lcf76f155ced4ddcb4097134ff3c332f" minOccurs="0"/>
                <xsd:element ref="ns4:TaxCatchAll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d8b1be-39ff-4419-879f-102b5d8fd5a7" elementFormDefault="qualified">
    <xsd:import namespace="http://schemas.microsoft.com/office/2006/documentManagement/types"/>
    <xsd:import namespace="http://schemas.microsoft.com/office/infopath/2007/PartnerControls"/>
    <xsd:element name="type" ma:index="8" nillable="true" ma:displayName="Type document" ma:format="Dropdown" ma:internalName="type">
      <xsd:simpleType>
        <xsd:restriction base="dms:Choice">
          <xsd:enumeration value="Notes de la sous-ministre"/>
          <xsd:enumeration value="Modèle"/>
          <xsd:enumeration value="Guide de gestion"/>
          <xsd:enumeration value="Outil RH"/>
          <xsd:enumeration value="Vidéo"/>
          <xsd:enumeration value="Image"/>
        </xsd:restriction>
      </xsd:simpleType>
    </xsd:element>
    <xsd:element name="Categorie" ma:index="9" nillable="true" ma:displayName="Categorie" ma:list="{4beeb3ba-64e1-4afc-a7d2-93f0f213f0af}" ma:internalName="Categorie" ma:showField="Title">
      <xsd:simpleType>
        <xsd:restriction base="dms:Lookup"/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Date" ma:index="19" nillable="true" ma:displayName="Date" ma:format="DateOnly" ma:internalName="Date">
      <xsd:simpleType>
        <xsd:restriction base="dms:DateTime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ois" ma:index="23" nillable="true" ma:displayName="Mois" ma:format="Dropdown" ma:internalName="Mois">
      <xsd:simpleType>
        <xsd:restriction base="dms:Text">
          <xsd:maxLength value="255"/>
        </xsd:restriction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26" nillable="true" ma:taxonomy="true" ma:internalName="lcf76f155ced4ddcb4097134ff3c332f" ma:taxonomyFieldName="MediaServiceImageTags" ma:displayName="Balises d’images" ma:readOnly="false" ma:fieldId="{5cf76f15-5ced-4ddc-b409-7134ff3c332f}" ma:taxonomyMulti="true" ma:sspId="099b1512-8621-4339-be07-1591770e1ee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816651-9aec-4751-b6ff-30f5cc410a2c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4c2427-262d-4474-86a8-451393671755" elementFormDefault="qualified">
    <xsd:import namespace="http://schemas.microsoft.com/office/2006/documentManagement/types"/>
    <xsd:import namespace="http://schemas.microsoft.com/office/infopath/2007/PartnerControls"/>
    <xsd:element name="TaxCatchAll" ma:index="27" nillable="true" ma:displayName="Taxonomy Catch All Column" ma:hidden="true" ma:list="{532c946b-5001-460f-91c4-07021c79da1f}" ma:internalName="TaxCatchAll" ma:showField="CatchAllData" ma:web="5f816651-9aec-4751-b6ff-30f5cc410a2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44c2427-262d-4474-86a8-451393671755" xsi:nil="true"/>
    <lcf76f155ced4ddcb4097134ff3c332f xmlns="5fd8b1be-39ff-4419-879f-102b5d8fd5a7">
      <Terms xmlns="http://schemas.microsoft.com/office/infopath/2007/PartnerControls"/>
    </lcf76f155ced4ddcb4097134ff3c332f>
    <Mois xmlns="5fd8b1be-39ff-4419-879f-102b5d8fd5a7" xsi:nil="true"/>
    <Date xmlns="5fd8b1be-39ff-4419-879f-102b5d8fd5a7" xsi:nil="true"/>
    <type xmlns="5fd8b1be-39ff-4419-879f-102b5d8fd5a7" xsi:nil="true"/>
    <Categorie xmlns="5fd8b1be-39ff-4419-879f-102b5d8fd5a7" xsi:nil="true"/>
  </documentManagement>
</p:properties>
</file>

<file path=customXml/itemProps1.xml><?xml version="1.0" encoding="utf-8"?>
<ds:datastoreItem xmlns:ds="http://schemas.openxmlformats.org/officeDocument/2006/customXml" ds:itemID="{5C72A868-F1B7-44F2-B316-E7A64A665297}"/>
</file>

<file path=customXml/itemProps2.xml><?xml version="1.0" encoding="utf-8"?>
<ds:datastoreItem xmlns:ds="http://schemas.openxmlformats.org/officeDocument/2006/customXml" ds:itemID="{4EAF4A31-EEF6-47F8-922D-A3E91053994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8C1F4EA-63D0-4B2E-8FC9-053ADF90455B}">
  <ds:schemaRefs>
    <ds:schemaRef ds:uri="5f816651-9aec-4751-b6ff-30f5cc410a2c"/>
    <ds:schemaRef ds:uri="5fd8b1be-39ff-4419-879f-102b5d8fd5a7"/>
    <ds:schemaRef ds:uri="http://purl.org/dc/dcmitype/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044c2427-262d-4474-86a8-451393671755"/>
    <ds:schemaRef ds:uri="http://schemas.microsoft.com/office/infopath/2007/PartnerControls"/>
    <ds:schemaRef ds:uri="http://purl.org/dc/terms/"/>
  </ds:schemaRefs>
</ds:datastoreItem>
</file>

<file path=docMetadata/LabelInfo.xml><?xml version="1.0" encoding="utf-8"?>
<clbl:labelList xmlns:clbl="http://schemas.microsoft.com/office/2020/mipLabelMetadata">
  <clbl:label id="{aadc3772-eb2a-4662-b583-4b7a8acb1942}" enabled="1" method="Standard" siteId="{b079ec29-428d-4f8b-9054-bdbcd0d49a3b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1780</TotalTime>
  <Words>1087</Words>
  <Application>Microsoft Office PowerPoint</Application>
  <PresentationFormat>Grand écran</PresentationFormat>
  <Paragraphs>225</Paragraphs>
  <Slides>15</Slides>
  <Notes>14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1" baseType="lpstr">
      <vt:lpstr>Aptos</vt:lpstr>
      <vt:lpstr>Arial</vt:lpstr>
      <vt:lpstr>Arial Regular</vt:lpstr>
      <vt:lpstr>Calibri</vt:lpstr>
      <vt:lpstr>Cambria</vt:lpstr>
      <vt:lpstr>Thème Office</vt:lpstr>
      <vt:lpstr>Présentation PowerPoint</vt:lpstr>
      <vt:lpstr>Présentation PowerPoint</vt:lpstr>
      <vt:lpstr>LE QUÉBEC</vt:lpstr>
      <vt:lpstr>L’INDUSTRIE MARITIME DU QUÉBEC en chiffres</vt:lpstr>
      <vt:lpstr>LE SAINT-LAURENT : VOIE DE NAVIGATION STRATÉGIQUE </vt:lpstr>
      <vt:lpstr>LE RÉSEAU PORTUAIRE COMMERCIAL STRATÉGIQUE DU QUÉBEC</vt:lpstr>
      <vt:lpstr>LES FORCES DE L’INDUSTRIE MARITIME QUÉBÉCOISES</vt:lpstr>
      <vt:lpstr>UN SECTEUR PORTUAIRE vert et innovant Solutions et expertises clés en main</vt:lpstr>
      <vt:lpstr>Présentation PowerPoint</vt:lpstr>
      <vt:lpstr>LE SECTEUR PORTUAIRE Projets innovants</vt:lpstr>
      <vt:lpstr>AVANTAGE SAINT-LAURENT Vision maritime du Québec</vt:lpstr>
      <vt:lpstr>AVANTAGE SAINT-LAURENT Vision maritime du Québec</vt:lpstr>
      <vt:lpstr> NOUVEAU TERMINAL DE CONTENEURS  pour le port de Montréal à Contrecœur</vt:lpstr>
      <vt:lpstr>CORRIDOR MARITIME SAGUENAY — SAINT-LAURENT Montréal • Québec • Trois-Rivières • Saguenay • Sept-Îles</vt:lpstr>
      <vt:lpstr>Merci</vt:lpstr>
    </vt:vector>
  </TitlesOfParts>
  <Company>Ministère du Conseil exécutif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Sandoval, Claudia</dc:creator>
  <cp:lastModifiedBy>Montambault, Sonia</cp:lastModifiedBy>
  <cp:revision>16</cp:revision>
  <dcterms:created xsi:type="dcterms:W3CDTF">2019-04-02T14:08:11Z</dcterms:created>
  <dcterms:modified xsi:type="dcterms:W3CDTF">2025-12-03T19:07:24Z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0x010100027EE3B8AF13D5458A6D92007F439BCC</vt:lpwstr>
  </property>
  <property fmtid="{D5CDD505-2E9C-101B-9397-08002B2CF9AE}" pid="3" name="MediaServiceImageTags">
    <vt:lpwstr/>
  </property>
</Properties>
</file>