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 id="2147483698" r:id="rId5"/>
  </p:sldMasterIdLst>
  <p:notesMasterIdLst>
    <p:notesMasterId r:id="rId23"/>
  </p:notesMasterIdLst>
  <p:handoutMasterIdLst>
    <p:handoutMasterId r:id="rId24"/>
  </p:handoutMasterIdLst>
  <p:sldIdLst>
    <p:sldId id="273" r:id="rId6"/>
    <p:sldId id="256" r:id="rId7"/>
    <p:sldId id="265" r:id="rId8"/>
    <p:sldId id="268" r:id="rId9"/>
    <p:sldId id="263" r:id="rId10"/>
    <p:sldId id="260" r:id="rId11"/>
    <p:sldId id="266" r:id="rId12"/>
    <p:sldId id="282" r:id="rId13"/>
    <p:sldId id="264" r:id="rId14"/>
    <p:sldId id="269" r:id="rId15"/>
    <p:sldId id="270" r:id="rId16"/>
    <p:sldId id="277" r:id="rId17"/>
    <p:sldId id="279" r:id="rId18"/>
    <p:sldId id="274" r:id="rId19"/>
    <p:sldId id="276" r:id="rId20"/>
    <p:sldId id="272" r:id="rId21"/>
    <p:sldId id="26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chapelle, Annie" initials="LA" lastIdx="3" clrIdx="0">
    <p:extLst>
      <p:ext uri="{19B8F6BF-5375-455C-9EA6-DF929625EA0E}">
        <p15:presenceInfo xmlns:p15="http://schemas.microsoft.com/office/powerpoint/2012/main" userId="S-1-5-21-3249197318-2442165514-1788258217-38976" providerId="AD"/>
      </p:ext>
    </p:extLst>
  </p:cmAuthor>
  <p:cmAuthor id="2" name="Gendreau, Catherine" initials="GC" lastIdx="5" clrIdx="1">
    <p:extLst>
      <p:ext uri="{19B8F6BF-5375-455C-9EA6-DF929625EA0E}">
        <p15:presenceInfo xmlns:p15="http://schemas.microsoft.com/office/powerpoint/2012/main" userId="S::catherine.gendreau@mri.gouv.qc.ca::31b41eeb-f65b-458a-a366-49ae63886ec4" providerId="AD"/>
      </p:ext>
    </p:extLst>
  </p:cmAuthor>
  <p:cmAuthor id="3" name="Lachapelle, Annie" initials="LA [2]" lastIdx="16" clrIdx="2">
    <p:extLst>
      <p:ext uri="{19B8F6BF-5375-455C-9EA6-DF929625EA0E}">
        <p15:presenceInfo xmlns:p15="http://schemas.microsoft.com/office/powerpoint/2012/main" userId="S::Annie.Lachapelle@mri.gouv.qc.ca::c537074b-ffc0-4fa3-b272-ef68d125334f" providerId="AD"/>
      </p:ext>
    </p:extLst>
  </p:cmAuthor>
  <p:cmAuthor id="4" name="Gilot, Myriam" initials="GM" lastIdx="1" clrIdx="3">
    <p:extLst>
      <p:ext uri="{19B8F6BF-5375-455C-9EA6-DF929625EA0E}">
        <p15:presenceInfo xmlns:p15="http://schemas.microsoft.com/office/powerpoint/2012/main" userId="S::Myriam.Gilot@mri.gouv.qc.ca::93928ebd-2e85-408d-ad8d-34c03566e5a5" providerId="AD"/>
      </p:ext>
    </p:extLst>
  </p:cmAuthor>
  <p:cmAuthor id="5" name="Montambault, Sonia" initials="MS" lastIdx="1" clrIdx="4">
    <p:extLst>
      <p:ext uri="{19B8F6BF-5375-455C-9EA6-DF929625EA0E}">
        <p15:presenceInfo xmlns:p15="http://schemas.microsoft.com/office/powerpoint/2012/main" userId="S::sonia.montambault@mri.gouv.qc.ca::c3a86943-acf9-4cf1-ad20-1fa47f28e0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08D"/>
    <a:srgbClr val="000000"/>
    <a:srgbClr val="7390C1"/>
    <a:srgbClr val="5374B0"/>
    <a:srgbClr val="003DA5"/>
    <a:srgbClr val="FFFFFF"/>
    <a:srgbClr val="658ACC"/>
    <a:srgbClr val="CCD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3662B1-8A84-4A38-9415-0E06700CEE03}" v="1" dt="2025-12-03T19:27:03.77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92"/>
    <p:restoredTop sz="85720" autoAdjust="0"/>
  </p:normalViewPr>
  <p:slideViewPr>
    <p:cSldViewPr snapToGrid="0">
      <p:cViewPr>
        <p:scale>
          <a:sx n="125" d="100"/>
          <a:sy n="125" d="100"/>
        </p:scale>
        <p:origin x="588" y="-606"/>
      </p:cViewPr>
      <p:guideLst>
        <p:guide orient="horz" pos="2160"/>
        <p:guide pos="381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tambault, Sonia" userId="c3a86943-acf9-4cf1-ad20-1fa47f28e00a" providerId="ADAL" clId="{19DEE105-82EF-4D8C-902E-83D0500DDA12}"/>
    <pc:docChg chg="undo custSel modSld modMainMaster">
      <pc:chgData name="Montambault, Sonia" userId="c3a86943-acf9-4cf1-ad20-1fa47f28e00a" providerId="ADAL" clId="{19DEE105-82EF-4D8C-902E-83D0500DDA12}" dt="2025-12-03T19:27:41.092" v="7" actId="1037"/>
      <pc:docMkLst>
        <pc:docMk/>
      </pc:docMkLst>
      <pc:sldChg chg="addSp delSp modSp mod chgLayout">
        <pc:chgData name="Montambault, Sonia" userId="c3a86943-acf9-4cf1-ad20-1fa47f28e00a" providerId="ADAL" clId="{19DEE105-82EF-4D8C-902E-83D0500DDA12}" dt="2025-12-03T19:27:41.092" v="7" actId="1037"/>
        <pc:sldMkLst>
          <pc:docMk/>
          <pc:sldMk cId="1485293472" sldId="261"/>
        </pc:sldMkLst>
        <pc:spChg chg="add mod">
          <ac:chgData name="Montambault, Sonia" userId="c3a86943-acf9-4cf1-ad20-1fa47f28e00a" providerId="ADAL" clId="{19DEE105-82EF-4D8C-902E-83D0500DDA12}" dt="2025-12-03T19:27:03.776" v="2"/>
          <ac:spMkLst>
            <pc:docMk/>
            <pc:sldMk cId="1485293472" sldId="261"/>
            <ac:spMk id="2" creationId="{757FB392-74F0-9864-3F65-A3FB92E8DE24}"/>
          </ac:spMkLst>
        </pc:spChg>
        <pc:spChg chg="mod ord">
          <ac:chgData name="Montambault, Sonia" userId="c3a86943-acf9-4cf1-ad20-1fa47f28e00a" providerId="ADAL" clId="{19DEE105-82EF-4D8C-902E-83D0500DDA12}" dt="2025-12-03T19:27:06.044" v="4" actId="6264"/>
          <ac:spMkLst>
            <pc:docMk/>
            <pc:sldMk cId="1485293472" sldId="261"/>
            <ac:spMk id="4" creationId="{789FE147-F7D5-A24D-9A81-41080E92A287}"/>
          </ac:spMkLst>
        </pc:spChg>
        <pc:spChg chg="mod ord">
          <ac:chgData name="Montambault, Sonia" userId="c3a86943-acf9-4cf1-ad20-1fa47f28e00a" providerId="ADAL" clId="{19DEE105-82EF-4D8C-902E-83D0500DDA12}" dt="2025-12-03T19:27:14.250" v="5" actId="1076"/>
          <ac:spMkLst>
            <pc:docMk/>
            <pc:sldMk cId="1485293472" sldId="261"/>
            <ac:spMk id="5" creationId="{11434168-593A-3A46-AEFB-5C413796F5A3}"/>
          </ac:spMkLst>
        </pc:spChg>
        <pc:spChg chg="add del mod">
          <ac:chgData name="Montambault, Sonia" userId="c3a86943-acf9-4cf1-ad20-1fa47f28e00a" providerId="ADAL" clId="{19DEE105-82EF-4D8C-902E-83D0500DDA12}" dt="2025-12-03T19:27:06.044" v="4" actId="6264"/>
          <ac:spMkLst>
            <pc:docMk/>
            <pc:sldMk cId="1485293472" sldId="261"/>
            <ac:spMk id="10" creationId="{13C34A87-7CAE-4987-9F98-E30967E2CFE7}"/>
          </ac:spMkLst>
        </pc:spChg>
        <pc:spChg chg="add del mod">
          <ac:chgData name="Montambault, Sonia" userId="c3a86943-acf9-4cf1-ad20-1fa47f28e00a" providerId="ADAL" clId="{19DEE105-82EF-4D8C-902E-83D0500DDA12}" dt="2025-12-03T19:27:06.044" v="4" actId="6264"/>
          <ac:spMkLst>
            <pc:docMk/>
            <pc:sldMk cId="1485293472" sldId="261"/>
            <ac:spMk id="11" creationId="{5271ED26-A4BD-BD7F-38B6-E5F87E05F9BF}"/>
          </ac:spMkLst>
        </pc:spChg>
        <pc:picChg chg="add mod">
          <ac:chgData name="Montambault, Sonia" userId="c3a86943-acf9-4cf1-ad20-1fa47f28e00a" providerId="ADAL" clId="{19DEE105-82EF-4D8C-902E-83D0500DDA12}" dt="2025-12-03T19:27:34.848" v="6" actId="12789"/>
          <ac:picMkLst>
            <pc:docMk/>
            <pc:sldMk cId="1485293472" sldId="261"/>
            <ac:picMk id="3" creationId="{A8E7880A-FED1-E073-5A33-74B12D493943}"/>
          </ac:picMkLst>
        </pc:picChg>
        <pc:picChg chg="add mod">
          <ac:chgData name="Montambault, Sonia" userId="c3a86943-acf9-4cf1-ad20-1fa47f28e00a" providerId="ADAL" clId="{19DEE105-82EF-4D8C-902E-83D0500DDA12}" dt="2025-12-03T19:27:41.092" v="7" actId="1037"/>
          <ac:picMkLst>
            <pc:docMk/>
            <pc:sldMk cId="1485293472" sldId="261"/>
            <ac:picMk id="6" creationId="{D5FCD889-55A2-0FC0-A272-65F7729640F6}"/>
          </ac:picMkLst>
        </pc:picChg>
        <pc:picChg chg="add mod">
          <ac:chgData name="Montambault, Sonia" userId="c3a86943-acf9-4cf1-ad20-1fa47f28e00a" providerId="ADAL" clId="{19DEE105-82EF-4D8C-902E-83D0500DDA12}" dt="2025-12-03T19:27:34.848" v="6" actId="12789"/>
          <ac:picMkLst>
            <pc:docMk/>
            <pc:sldMk cId="1485293472" sldId="261"/>
            <ac:picMk id="7" creationId="{E6C25841-3E72-971E-7B6E-55E57DA4EFAD}"/>
          </ac:picMkLst>
        </pc:picChg>
        <pc:picChg chg="add mod">
          <ac:chgData name="Montambault, Sonia" userId="c3a86943-acf9-4cf1-ad20-1fa47f28e00a" providerId="ADAL" clId="{19DEE105-82EF-4D8C-902E-83D0500DDA12}" dt="2025-12-03T19:27:34.848" v="6" actId="12789"/>
          <ac:picMkLst>
            <pc:docMk/>
            <pc:sldMk cId="1485293472" sldId="261"/>
            <ac:picMk id="8" creationId="{50A82315-E22F-9D3E-42A5-C1C771BA8043}"/>
          </ac:picMkLst>
        </pc:picChg>
        <pc:picChg chg="add mod">
          <ac:chgData name="Montambault, Sonia" userId="c3a86943-acf9-4cf1-ad20-1fa47f28e00a" providerId="ADAL" clId="{19DEE105-82EF-4D8C-902E-83D0500DDA12}" dt="2025-12-03T19:27:34.848" v="6" actId="12789"/>
          <ac:picMkLst>
            <pc:docMk/>
            <pc:sldMk cId="1485293472" sldId="261"/>
            <ac:picMk id="9" creationId="{BC76AF34-7675-1299-2A8D-13B5DD0EE5FA}"/>
          </ac:picMkLst>
        </pc:picChg>
      </pc:sldChg>
      <pc:sldMasterChg chg="modSldLayout">
        <pc:chgData name="Montambault, Sonia" userId="c3a86943-acf9-4cf1-ad20-1fa47f28e00a" providerId="ADAL" clId="{19DEE105-82EF-4D8C-902E-83D0500DDA12}" dt="2025-12-03T19:27:00.055" v="1" actId="478"/>
        <pc:sldMasterMkLst>
          <pc:docMk/>
          <pc:sldMasterMk cId="2235510819" sldId="2147483670"/>
        </pc:sldMasterMkLst>
        <pc:sldLayoutChg chg="delSp mod">
          <pc:chgData name="Montambault, Sonia" userId="c3a86943-acf9-4cf1-ad20-1fa47f28e00a" providerId="ADAL" clId="{19DEE105-82EF-4D8C-902E-83D0500DDA12}" dt="2025-12-03T19:27:00.055" v="1" actId="478"/>
          <pc:sldLayoutMkLst>
            <pc:docMk/>
            <pc:sldMasterMk cId="2235510819" sldId="2147483670"/>
            <pc:sldLayoutMk cId="2466675085" sldId="2147483685"/>
          </pc:sldLayoutMkLst>
          <pc:spChg chg="del">
            <ac:chgData name="Montambault, Sonia" userId="c3a86943-acf9-4cf1-ad20-1fa47f28e00a" providerId="ADAL" clId="{19DEE105-82EF-4D8C-902E-83D0500DDA12}" dt="2025-12-03T19:27:00.055" v="1" actId="478"/>
            <ac:spMkLst>
              <pc:docMk/>
              <pc:sldMasterMk cId="2235510819" sldId="2147483670"/>
              <pc:sldLayoutMk cId="2466675085" sldId="2147483685"/>
              <ac:spMk id="43" creationId="{203C8173-676E-B542-BFD0-7A21BD41869B}"/>
            </ac:spMkLst>
          </pc:spChg>
          <pc:picChg chg="del">
            <ac:chgData name="Montambault, Sonia" userId="c3a86943-acf9-4cf1-ad20-1fa47f28e00a" providerId="ADAL" clId="{19DEE105-82EF-4D8C-902E-83D0500DDA12}" dt="2025-12-03T19:27:00.055" v="1" actId="478"/>
            <ac:picMkLst>
              <pc:docMk/>
              <pc:sldMasterMk cId="2235510819" sldId="2147483670"/>
              <pc:sldLayoutMk cId="2466675085" sldId="2147483685"/>
              <ac:picMk id="39" creationId="{7E1D2F1B-3482-484C-A20B-2527756B316D}"/>
            </ac:picMkLst>
          </pc:picChg>
          <pc:picChg chg="del">
            <ac:chgData name="Montambault, Sonia" userId="c3a86943-acf9-4cf1-ad20-1fa47f28e00a" providerId="ADAL" clId="{19DEE105-82EF-4D8C-902E-83D0500DDA12}" dt="2025-12-03T19:27:00.055" v="1" actId="478"/>
            <ac:picMkLst>
              <pc:docMk/>
              <pc:sldMasterMk cId="2235510819" sldId="2147483670"/>
              <pc:sldLayoutMk cId="2466675085" sldId="2147483685"/>
              <ac:picMk id="40" creationId="{3DECCE4E-EA93-E043-8157-BFFA498F5396}"/>
            </ac:picMkLst>
          </pc:picChg>
          <pc:picChg chg="del">
            <ac:chgData name="Montambault, Sonia" userId="c3a86943-acf9-4cf1-ad20-1fa47f28e00a" providerId="ADAL" clId="{19DEE105-82EF-4D8C-902E-83D0500DDA12}" dt="2025-12-03T19:27:00.055" v="1" actId="478"/>
            <ac:picMkLst>
              <pc:docMk/>
              <pc:sldMasterMk cId="2235510819" sldId="2147483670"/>
              <pc:sldLayoutMk cId="2466675085" sldId="2147483685"/>
              <ac:picMk id="41" creationId="{678FEF6D-49A6-8944-B32E-B38208769B28}"/>
            </ac:picMkLst>
          </pc:picChg>
          <pc:picChg chg="del">
            <ac:chgData name="Montambault, Sonia" userId="c3a86943-acf9-4cf1-ad20-1fa47f28e00a" providerId="ADAL" clId="{19DEE105-82EF-4D8C-902E-83D0500DDA12}" dt="2025-12-03T19:27:00.055" v="1" actId="478"/>
            <ac:picMkLst>
              <pc:docMk/>
              <pc:sldMasterMk cId="2235510819" sldId="2147483670"/>
              <pc:sldLayoutMk cId="2466675085" sldId="2147483685"/>
              <ac:picMk id="42" creationId="{40E3578D-DBE6-7B4E-B8D8-B0D8013C7DBA}"/>
            </ac:picMkLst>
          </pc:picChg>
          <pc:picChg chg="del">
            <ac:chgData name="Montambault, Sonia" userId="c3a86943-acf9-4cf1-ad20-1fa47f28e00a" providerId="ADAL" clId="{19DEE105-82EF-4D8C-902E-83D0500DDA12}" dt="2025-12-03T19:27:00.055" v="1" actId="478"/>
            <ac:picMkLst>
              <pc:docMk/>
              <pc:sldMasterMk cId="2235510819" sldId="2147483670"/>
              <pc:sldLayoutMk cId="2466675085" sldId="2147483685"/>
              <ac:picMk id="46" creationId="{045E69FF-60A7-8D4B-9FF0-2C7D9B49D09C}"/>
            </ac:picMkLst>
          </pc:picChg>
        </pc:sldLayoutChg>
      </pc:sldMasterChg>
    </pc:docChg>
  </pc:docChgLst>
  <pc:docChgLst>
    <pc:chgData name="Gilot, Myriam" userId="93928ebd-2e85-408d-ad8d-34c03566e5a5" providerId="ADAL" clId="{513E167B-3CAD-4EEC-992A-E763BBA0342F}"/>
    <pc:docChg chg="undo custSel modSld">
      <pc:chgData name="Gilot, Myriam" userId="93928ebd-2e85-408d-ad8d-34c03566e5a5" providerId="ADAL" clId="{513E167B-3CAD-4EEC-992A-E763BBA0342F}" dt="2023-05-26T21:16:36.117" v="28" actId="1592"/>
      <pc:docMkLst>
        <pc:docMk/>
      </pc:docMkLst>
      <pc:sldChg chg="delCm">
        <pc:chgData name="Gilot, Myriam" userId="93928ebd-2e85-408d-ad8d-34c03566e5a5" providerId="ADAL" clId="{513E167B-3CAD-4EEC-992A-E763BBA0342F}" dt="2023-05-26T21:16:36.117" v="28" actId="1592"/>
        <pc:sldMkLst>
          <pc:docMk/>
          <pc:sldMk cId="496779047" sldId="273"/>
        </pc:sldMkLst>
      </pc:sldChg>
      <pc:sldChg chg="modSp mod">
        <pc:chgData name="Gilot, Myriam" userId="93928ebd-2e85-408d-ad8d-34c03566e5a5" providerId="ADAL" clId="{513E167B-3CAD-4EEC-992A-E763BBA0342F}" dt="2023-05-12T20:21:04.874" v="27" actId="20577"/>
        <pc:sldMkLst>
          <pc:docMk/>
          <pc:sldMk cId="2806266891" sldId="282"/>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9-09T14:44:26.071" idx="5">
    <p:pos x="6212" y="142"/>
    <p:text>Bonifier en fonction de la réalité du territoire</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latin typeface="Arial Regular"/>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EB780A-BB64-4DBB-83B9-C1A35A74A3DA}" type="datetimeFigureOut">
              <a:rPr lang="fr-CA" smtClean="0">
                <a:latin typeface="Arial Regular"/>
              </a:rPr>
              <a:t>2025-12-03</a:t>
            </a:fld>
            <a:endParaRPr lang="fr-CA">
              <a:latin typeface="Arial Regular"/>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latin typeface="Arial Regular"/>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12B390-E9C0-4C85-9317-8D26DF085B41}" type="slidenum">
              <a:rPr lang="fr-CA" smtClean="0">
                <a:latin typeface="Arial Regular"/>
              </a:rPr>
              <a:t>‹N°›</a:t>
            </a:fld>
            <a:endParaRPr lang="fr-CA">
              <a:latin typeface="Arial Regular"/>
            </a:endParaRPr>
          </a:p>
        </p:txBody>
      </p:sp>
    </p:spTree>
    <p:extLst>
      <p:ext uri="{BB962C8B-B14F-4D97-AF65-F5344CB8AC3E}">
        <p14:creationId xmlns:p14="http://schemas.microsoft.com/office/powerpoint/2010/main" val="369098235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9755C8FF-D536-4BAC-9BD8-B2FD87DDFD48}" type="datetimeFigureOut">
              <a:rPr lang="fr-CA" smtClean="0"/>
              <a:pPr/>
              <a:t>2025-12-03</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253A81E7-5AAA-4F8B-8083-1B1E8FA7E8E7}" type="slidenum">
              <a:rPr lang="fr-CA" smtClean="0"/>
              <a:pPr/>
              <a:t>‹N°›</a:t>
            </a:fld>
            <a:endParaRPr lang="fr-CA"/>
          </a:p>
        </p:txBody>
      </p:sp>
    </p:spTree>
    <p:extLst>
      <p:ext uri="{BB962C8B-B14F-4D97-AF65-F5344CB8AC3E}">
        <p14:creationId xmlns:p14="http://schemas.microsoft.com/office/powerpoint/2010/main" val="21903382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lobaladvantageconsulting.com/canada-well-positioned-as-a-world-leader-in-quantum-technologi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ifar.ca/cifarnews/2021/04/07/a-quantum-revolution-report-on-global-policies-for-quantum-technolog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latin typeface="Calibri"/>
              <a:cs typeface="Calibri"/>
            </a:endParaRPr>
          </a:p>
          <a:p>
            <a:pPr marL="342900" lvl="0" indent="-342900" algn="just">
              <a:lnSpc>
                <a:spcPct val="107000"/>
              </a:lnSpc>
              <a:buFont typeface="Symbol" panose="05050102010706020507" pitchFamily="18" charset="2"/>
              <a:buChar char=""/>
            </a:pPr>
            <a:r>
              <a:rPr lang="fr-CA" sz="1800" dirty="0">
                <a:effectLst/>
                <a:latin typeface="Calibri" panose="020F0502020204030204" pitchFamily="34" charset="0"/>
                <a:ea typeface="DengXian" panose="02010600030101010101" pitchFamily="2" charset="-122"/>
                <a:cs typeface="Times New Roman" panose="02020603050405020304" pitchFamily="18" charset="0"/>
              </a:rPr>
              <a:t>Avantage quantique: c’est le talent.</a:t>
            </a:r>
          </a:p>
          <a:p>
            <a:pPr marL="342900" lvl="0" indent="-342900" algn="just">
              <a:lnSpc>
                <a:spcPct val="107000"/>
              </a:lnSpc>
              <a:spcAft>
                <a:spcPts val="800"/>
              </a:spcAft>
              <a:buFont typeface="Symbol" panose="05050102010706020507" pitchFamily="18" charset="2"/>
              <a:buChar char=""/>
            </a:pPr>
            <a:r>
              <a:rPr lang="fr-CA" sz="1800" dirty="0">
                <a:effectLst/>
                <a:latin typeface="Calibri" panose="020F0502020204030204" pitchFamily="34" charset="0"/>
                <a:ea typeface="DengXian" panose="02010600030101010101" pitchFamily="2" charset="-122"/>
                <a:cs typeface="Times New Roman" panose="02020603050405020304" pitchFamily="18" charset="0"/>
              </a:rPr>
              <a:t>Le Québec est déjà un leader mondial au niveau de la recherche.</a:t>
            </a:r>
          </a:p>
          <a:p>
            <a:endParaRPr lang="en-US" dirty="0" err="1">
              <a:latin typeface="Calibri"/>
              <a:cs typeface="Calibri"/>
            </a:endParaRPr>
          </a:p>
        </p:txBody>
      </p:sp>
      <p:sp>
        <p:nvSpPr>
          <p:cNvPr id="4" name="Espace réservé de l'en-tête 3"/>
          <p:cNvSpPr>
            <a:spLocks noGrp="1"/>
          </p:cNvSpPr>
          <p:nvPr>
            <p:ph type="hdr" sz="quarter"/>
          </p:nvPr>
        </p:nvSpPr>
        <p:spPr/>
        <p:txBody>
          <a:bodyPr/>
          <a:lstStyle/>
          <a:p>
            <a:endParaRPr lang="fr-CA"/>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a:t>
            </a:fld>
            <a:endParaRPr lang="fr-CA"/>
          </a:p>
        </p:txBody>
      </p:sp>
    </p:spTree>
    <p:extLst>
      <p:ext uri="{BB962C8B-B14F-4D97-AF65-F5344CB8AC3E}">
        <p14:creationId xmlns:p14="http://schemas.microsoft.com/office/powerpoint/2010/main" val="2829713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15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Le Québec possède tous les ingrédients nécessaires pour lancer et faire croître une entreprise en technologies quantiques :</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Des chercheurs de classe mondiale et des centres de recherches couvrant les divers sous-secteurs des technologies quantiques;</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Des infrastructures pour l’ensemble de la chaîne de valeurs et permettant le développement complet d’innovations en technologies quantiques, de la conception jusqu’au déploiement industriel;</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De l’accès au financement et à plusieurs organisations de support afin de créer des synergies et un effet de levier pour les entreprises du secteur;</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Des expertises indéniables en recherche interdisciplinaire sur les technologies quantiques, les matériaux avancés, la photonique et l’intelligence artificielle;</a:t>
            </a:r>
          </a:p>
          <a:p>
            <a:pPr marL="742950" lvl="1" indent="-285750" algn="just">
              <a:lnSpc>
                <a:spcPct val="115000"/>
              </a:lnSpc>
              <a:spcAft>
                <a:spcPts val="800"/>
              </a:spcAft>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Un bassin de talents exceptionnels.</a:t>
            </a:r>
          </a:p>
          <a:p>
            <a:pPr algn="just">
              <a:lnSpc>
                <a:spcPct val="115000"/>
              </a:lnSpc>
              <a:spcAft>
                <a:spcPts val="800"/>
              </a:spcAft>
            </a:pPr>
            <a:r>
              <a:rPr lang="fr-CA" sz="1100" dirty="0">
                <a:effectLst/>
                <a:latin typeface="Calibri" panose="020F0502020204030204" pitchFamily="34" charset="0"/>
                <a:ea typeface="DengXian" panose="02010600030101010101" pitchFamily="2" charset="-122"/>
                <a:cs typeface="Times New Roman" panose="02020603050405020304" pitchFamily="18" charset="0"/>
              </a:rPr>
              <a:t> </a:t>
            </a:r>
          </a:p>
          <a:p>
            <a:endParaRPr lang="fr-CA" dirty="0"/>
          </a:p>
        </p:txBody>
      </p:sp>
      <p:sp>
        <p:nvSpPr>
          <p:cNvPr id="4" name="Espace réservé de l'en-tête 3"/>
          <p:cNvSpPr>
            <a:spLocks noGrp="1"/>
          </p:cNvSpPr>
          <p:nvPr>
            <p:ph type="hdr" sz="quarter"/>
          </p:nvPr>
        </p:nvSpPr>
        <p:spPr/>
        <p:txBody>
          <a:bodyPr/>
          <a:lstStyle/>
          <a:p>
            <a:endParaRPr lang="fr-CA"/>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10</a:t>
            </a:fld>
            <a:endParaRPr lang="fr-CA"/>
          </a:p>
        </p:txBody>
      </p:sp>
    </p:spTree>
    <p:extLst>
      <p:ext uri="{BB962C8B-B14F-4D97-AF65-F5344CB8AC3E}">
        <p14:creationId xmlns:p14="http://schemas.microsoft.com/office/powerpoint/2010/main" val="1483294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fr-FR" sz="1800" dirty="0">
                <a:solidFill>
                  <a:srgbClr val="202124"/>
                </a:solidFill>
                <a:effectLst/>
                <a:latin typeface="Calibri" panose="020F0502020204030204" pitchFamily="34" charset="0"/>
                <a:ea typeface="DengXian" panose="02010600030101010101" pitchFamily="2" charset="-122"/>
                <a:cs typeface="Times New Roman" panose="02020603050405020304" pitchFamily="18" charset="0"/>
              </a:rPr>
              <a:t>De nombreux acteurs collaborent à l'attraction de talents et d'investissements. Le ministère des Relations internationales et de la Francophonie (MRIF) et Investissement Québec International (IQI) collaborent très étroitement pour attirer des investissements directs étrangers afin d'aider le Québec à développer son écosystème de technologies quantiques. </a:t>
            </a:r>
            <a:endParaRPr lang="fr-CA"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dirty="0">
                <a:solidFill>
                  <a:srgbClr val="202124"/>
                </a:solidFill>
                <a:effectLst/>
                <a:latin typeface="Calibri" panose="020F0502020204030204" pitchFamily="34" charset="0"/>
                <a:ea typeface="DengXian" panose="02010600030101010101" pitchFamily="2" charset="-122"/>
                <a:cs typeface="Times New Roman" panose="02020603050405020304" pitchFamily="18" charset="0"/>
              </a:rPr>
              <a:t>Du côté de la recherche, le Québec a la réputation d'être à l’affût des occasions de collaboration aux niveaux pancanadien ou international. </a:t>
            </a:r>
            <a:endParaRPr lang="fr-CA"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dirty="0">
                <a:solidFill>
                  <a:srgbClr val="202124"/>
                </a:solidFill>
                <a:effectLst/>
                <a:latin typeface="Calibri" panose="020F0502020204030204" pitchFamily="34" charset="0"/>
                <a:ea typeface="DengXian" panose="02010600030101010101" pitchFamily="2" charset="-122"/>
                <a:cs typeface="Times New Roman" panose="02020603050405020304" pitchFamily="18" charset="0"/>
              </a:rPr>
              <a:t>Le ministère de l'Économie et de l'Innovation (MEI) soutient également les entreprises et les universitaires à travers ses propres programmes et ceux gérés par des pôles de recherche appliquée (PROMPT et PRIMA pour les technologies quantiques) qui leur permettent de participer à des consortiums de recherche internationaux. </a:t>
            </a:r>
            <a:endParaRPr lang="fr-CA"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800" dirty="0">
                <a:solidFill>
                  <a:srgbClr val="202124"/>
                </a:solidFill>
                <a:effectLst/>
                <a:latin typeface="Calibri" panose="020F0502020204030204" pitchFamily="34" charset="0"/>
                <a:ea typeface="DengXian" panose="02010600030101010101" pitchFamily="2" charset="-122"/>
                <a:cs typeface="Times New Roman" panose="02020603050405020304" pitchFamily="18" charset="0"/>
              </a:rPr>
              <a:t>Le Québec ayant un contrôle total sur le processus de sélection des immigrants économiques, le ministère de l'Immigration (MIFI) peut cibler les immigrants potentiels possédant une expertise pertinente avec le secteur des technologies quantiques et le MEI offre un crédit d'impôt aux entreprises qui embauchent des experts à l'étranger.</a:t>
            </a:r>
            <a:endParaRPr lang="fr-CA"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fr-CA" dirty="0"/>
          </a:p>
        </p:txBody>
      </p:sp>
      <p:sp>
        <p:nvSpPr>
          <p:cNvPr id="4" name="Espace réservé de l'en-tête 3"/>
          <p:cNvSpPr>
            <a:spLocks noGrp="1"/>
          </p:cNvSpPr>
          <p:nvPr>
            <p:ph type="hdr" sz="quarter"/>
          </p:nvPr>
        </p:nvSpPr>
        <p:spPr/>
        <p:txBody>
          <a:bodyPr/>
          <a:lstStyle/>
          <a:p>
            <a:endParaRPr lang="fr-CA"/>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11</a:t>
            </a:fld>
            <a:endParaRPr lang="fr-CA"/>
          </a:p>
        </p:txBody>
      </p:sp>
    </p:spTree>
    <p:extLst>
      <p:ext uri="{BB962C8B-B14F-4D97-AF65-F5344CB8AC3E}">
        <p14:creationId xmlns:p14="http://schemas.microsoft.com/office/powerpoint/2010/main" val="1128391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fr-FR" sz="1100" dirty="0">
                <a:effectLst/>
                <a:latin typeface="Calibri" panose="020F0502020204030204" pitchFamily="34" charset="0"/>
                <a:ea typeface="DengXian" panose="02010600030101010101" pitchFamily="2" charset="-122"/>
                <a:cs typeface="Times New Roman" panose="02020603050405020304" pitchFamily="18" charset="0"/>
              </a:rPr>
              <a:t>Créé à l’automne 2020</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100" dirty="0">
                <a:effectLst/>
                <a:latin typeface="Calibri" panose="020F0502020204030204" pitchFamily="34" charset="0"/>
                <a:ea typeface="DengXian" panose="02010600030101010101" pitchFamily="2" charset="-122"/>
                <a:cs typeface="Times New Roman" panose="02020603050405020304" pitchFamily="18" charset="0"/>
              </a:rPr>
              <a:t>Québec Quantique est une initiative regroupant divers organismes, universités et centres de recherche de l'écosystème quantique québécois. Cette initiative est principalement financée par le gouvernement du Québec et agit comme catalyseur pour assurer une concertation des acteurs locaux autour de projets innovants et structurants pour le Québec.</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100" dirty="0">
                <a:effectLst/>
                <a:latin typeface="Calibri" panose="020F0502020204030204" pitchFamily="34" charset="0"/>
                <a:ea typeface="DengXian" panose="02010600030101010101" pitchFamily="2" charset="-122"/>
                <a:cs typeface="Times New Roman" panose="02020603050405020304" pitchFamily="18" charset="0"/>
              </a:rPr>
              <a:t>Québec Quantique favorise également </a:t>
            </a:r>
            <a:r>
              <a:rPr lang="fr-FR" sz="1100" b="1" dirty="0">
                <a:effectLst/>
                <a:latin typeface="Calibri" panose="020F0502020204030204" pitchFamily="34" charset="0"/>
                <a:ea typeface="DengXian" panose="02010600030101010101" pitchFamily="2" charset="-122"/>
                <a:cs typeface="Times New Roman" panose="02020603050405020304" pitchFamily="18" charset="0"/>
              </a:rPr>
              <a:t>l'adoption des technologies quantiques par les entreprises et organisations québécoises</a:t>
            </a:r>
            <a:r>
              <a:rPr lang="fr-FR" sz="1100" dirty="0">
                <a:effectLst/>
                <a:latin typeface="Calibri" panose="020F0502020204030204" pitchFamily="34" charset="0"/>
                <a:ea typeface="DengXian" panose="02010600030101010101" pitchFamily="2" charset="-122"/>
                <a:cs typeface="Times New Roman" panose="02020603050405020304" pitchFamily="18" charset="0"/>
              </a:rPr>
              <a:t> en travaillant directement avec les secteurs industriels identifiés.</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07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Sa mission est de faire des sciences et technologies quantiques un levier de développement économique et social pour le Québec et positionner la province comme un des leaders du domaine sur la scène nationale et internationale.</a:t>
            </a:r>
          </a:p>
          <a:p>
            <a:pPr marL="342900" lvl="0" indent="-342900" algn="just">
              <a:lnSpc>
                <a:spcPct val="107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Sa vision est quant à elle de faire en sorte que les technologies quantiques soient adoptées par une majorité des organisations du Québec d’ici 2030.​</a:t>
            </a:r>
          </a:p>
          <a:p>
            <a:pPr marL="342900" lvl="0" indent="-342900" algn="just">
              <a:lnSpc>
                <a:spcPct val="107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Québec Quantique vise plus précisément à:</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Mobiliser et assurer la </a:t>
            </a:r>
            <a:r>
              <a:rPr lang="fr-CA" sz="1100" b="1" dirty="0">
                <a:effectLst/>
                <a:latin typeface="Calibri" panose="020F0502020204030204" pitchFamily="34" charset="0"/>
                <a:ea typeface="DengXian" panose="02010600030101010101" pitchFamily="2" charset="-122"/>
                <a:cs typeface="Times New Roman" panose="02020603050405020304" pitchFamily="18" charset="0"/>
              </a:rPr>
              <a:t>concertation des acteurs</a:t>
            </a:r>
            <a:r>
              <a:rPr lang="fr-CA" sz="1100" dirty="0">
                <a:effectLst/>
                <a:latin typeface="Calibri" panose="020F0502020204030204" pitchFamily="34" charset="0"/>
                <a:ea typeface="DengXian" panose="02010600030101010101" pitchFamily="2" charset="-122"/>
                <a:cs typeface="Times New Roman" panose="02020603050405020304" pitchFamily="18" charset="0"/>
              </a:rPr>
              <a:t> du milieu autour des projets innovateurs et structurants pour le Québec;​</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Favoriser le </a:t>
            </a:r>
            <a:r>
              <a:rPr lang="fr-CA" sz="1100" b="1" dirty="0">
                <a:effectLst/>
                <a:latin typeface="Calibri" panose="020F0502020204030204" pitchFamily="34" charset="0"/>
                <a:ea typeface="DengXian" panose="02010600030101010101" pitchFamily="2" charset="-122"/>
                <a:cs typeface="Times New Roman" panose="02020603050405020304" pitchFamily="18" charset="0"/>
              </a:rPr>
              <a:t>rayonnement de l’écosystème</a:t>
            </a:r>
            <a:r>
              <a:rPr lang="fr-CA" sz="1100" dirty="0">
                <a:effectLst/>
                <a:latin typeface="Calibri" panose="020F0502020204030204" pitchFamily="34" charset="0"/>
                <a:ea typeface="DengXian" panose="02010600030101010101" pitchFamily="2" charset="-122"/>
                <a:cs typeface="Times New Roman" panose="02020603050405020304" pitchFamily="18" charset="0"/>
              </a:rPr>
              <a:t>; ​</a:t>
            </a:r>
          </a:p>
          <a:p>
            <a:pPr marL="742950" lvl="1" indent="-285750" algn="just">
              <a:lnSpc>
                <a:spcPct val="115000"/>
              </a:lnSpc>
              <a:buFont typeface="Courier New" panose="02070309020205020404" pitchFamily="49" charset="0"/>
              <a:buChar char="o"/>
            </a:pPr>
            <a:r>
              <a:rPr lang="fr-CA" sz="1100" b="1" dirty="0">
                <a:effectLst/>
                <a:latin typeface="Calibri" panose="020F0502020204030204" pitchFamily="34" charset="0"/>
                <a:ea typeface="DengXian" panose="02010600030101010101" pitchFamily="2" charset="-122"/>
                <a:cs typeface="Times New Roman" panose="02020603050405020304" pitchFamily="18" charset="0"/>
              </a:rPr>
              <a:t>Attirer des talents</a:t>
            </a:r>
            <a:r>
              <a:rPr lang="fr-CA" sz="1100" dirty="0">
                <a:effectLst/>
                <a:latin typeface="Calibri" panose="020F0502020204030204" pitchFamily="34" charset="0"/>
                <a:ea typeface="DengXian" panose="02010600030101010101" pitchFamily="2" charset="-122"/>
                <a:cs typeface="Times New Roman" panose="02020603050405020304" pitchFamily="18" charset="0"/>
              </a:rPr>
              <a:t>, des entreprises, des investisseur(e)s, des chercheur(e)s et des étudiant(e)s;​</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Assurer une fonction de </a:t>
            </a:r>
            <a:r>
              <a:rPr lang="fr-CA" sz="1100" b="1" dirty="0">
                <a:effectLst/>
                <a:latin typeface="Calibri" panose="020F0502020204030204" pitchFamily="34" charset="0"/>
                <a:ea typeface="DengXian" panose="02010600030101010101" pitchFamily="2" charset="-122"/>
                <a:cs typeface="Times New Roman" panose="02020603050405020304" pitchFamily="18" charset="0"/>
              </a:rPr>
              <a:t>porte d’entrée</a:t>
            </a:r>
            <a:r>
              <a:rPr lang="fr-CA" sz="1100" dirty="0">
                <a:effectLst/>
                <a:latin typeface="Calibri" panose="020F0502020204030204" pitchFamily="34" charset="0"/>
                <a:ea typeface="DengXian" panose="02010600030101010101" pitchFamily="2" charset="-122"/>
                <a:cs typeface="Times New Roman" panose="02020603050405020304" pitchFamily="18" charset="0"/>
              </a:rPr>
              <a:t> afin de faciliter la qualification des demandes provenant de l’extérieur vers les acteurs de l’écosystème;​</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Contribuer à la veille, à la sensibilisation et à la réflexion stratégique sur les opportunités de développement économique pour le Québec;​</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Communiquer les actions et résultats des acteurs impliqués - éviter les dédoublements. ​</a:t>
            </a:r>
          </a:p>
          <a:p>
            <a:pPr marL="342900" lvl="0" indent="-342900" algn="just">
              <a:lnSpc>
                <a:spcPct val="107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Le ministère de l’Économie et de l’Innovation est le principal partenaire financier de Québec Quantique.</a:t>
            </a:r>
          </a:p>
          <a:p>
            <a:pPr marL="342900" lvl="0" indent="-342900" algn="just">
              <a:lnSpc>
                <a:spcPct val="107000"/>
              </a:lnSpc>
              <a:spcAft>
                <a:spcPts val="800"/>
              </a:spcAft>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Le ministère des Relations internationales et de la Francophonie est quant à lui partenaire dans le cadre des initiatives de rayonnement international de Québec Quantique.</a:t>
            </a:r>
          </a:p>
          <a:p>
            <a:endParaRPr lang="fr-CA" dirty="0"/>
          </a:p>
        </p:txBody>
      </p:sp>
      <p:sp>
        <p:nvSpPr>
          <p:cNvPr id="4" name="Espace réservé de l'en-tête 3"/>
          <p:cNvSpPr>
            <a:spLocks noGrp="1"/>
          </p:cNvSpPr>
          <p:nvPr>
            <p:ph type="hdr" sz="quarter"/>
          </p:nvPr>
        </p:nvSpPr>
        <p:spPr/>
        <p:txBody>
          <a:bodyPr/>
          <a:lstStyle/>
          <a:p>
            <a:endParaRPr lang="fr-CA"/>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14</a:t>
            </a:fld>
            <a:endParaRPr lang="fr-CA"/>
          </a:p>
        </p:txBody>
      </p:sp>
    </p:spTree>
    <p:extLst>
      <p:ext uri="{BB962C8B-B14F-4D97-AF65-F5344CB8AC3E}">
        <p14:creationId xmlns:p14="http://schemas.microsoft.com/office/powerpoint/2010/main" val="159923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fr-CA" sz="1800" b="1" dirty="0">
                <a:effectLst/>
                <a:latin typeface="Calibri" panose="020F0502020204030204" pitchFamily="34" charset="0"/>
                <a:ea typeface="DengXian" panose="02010600030101010101" pitchFamily="2" charset="-122"/>
                <a:cs typeface="Times New Roman" panose="02020603050405020304" pitchFamily="18" charset="0"/>
              </a:rPr>
              <a:t>Innovant</a:t>
            </a:r>
            <a:r>
              <a:rPr lang="fr-CA" sz="1800" dirty="0">
                <a:effectLst/>
                <a:latin typeface="Calibri" panose="020F0502020204030204" pitchFamily="34" charset="0"/>
                <a:ea typeface="DengXian" panose="02010600030101010101" pitchFamily="2" charset="-122"/>
                <a:cs typeface="Times New Roman" panose="02020603050405020304" pitchFamily="18" charset="0"/>
              </a:rPr>
              <a:t>: un terreau fertile en recherche et développement</a:t>
            </a:r>
          </a:p>
          <a:p>
            <a:pPr marL="342900" lvl="0" indent="-342900" algn="just">
              <a:lnSpc>
                <a:spcPct val="107000"/>
              </a:lnSpc>
              <a:buFont typeface="Symbol" panose="05050102010706020507" pitchFamily="18" charset="2"/>
              <a:buChar char=""/>
            </a:pPr>
            <a:r>
              <a:rPr lang="fr-CA" sz="1800" b="1" dirty="0">
                <a:effectLst/>
                <a:latin typeface="Calibri" panose="020F0502020204030204" pitchFamily="34" charset="0"/>
                <a:ea typeface="DengXian" panose="02010600030101010101" pitchFamily="2" charset="-122"/>
                <a:cs typeface="Times New Roman" panose="02020603050405020304" pitchFamily="18" charset="0"/>
              </a:rPr>
              <a:t>Agile</a:t>
            </a:r>
            <a:r>
              <a:rPr lang="fr-CA" sz="1800" dirty="0">
                <a:effectLst/>
                <a:latin typeface="Calibri" panose="020F0502020204030204" pitchFamily="34" charset="0"/>
                <a:ea typeface="DengXian" panose="02010600030101010101" pitchFamily="2" charset="-122"/>
                <a:cs typeface="Times New Roman" panose="02020603050405020304" pitchFamily="18" charset="0"/>
              </a:rPr>
              <a:t>: une chaîne d’innovation intégrée</a:t>
            </a:r>
          </a:p>
          <a:p>
            <a:pPr marL="342900" lvl="0" indent="-342900" algn="just">
              <a:lnSpc>
                <a:spcPct val="107000"/>
              </a:lnSpc>
              <a:buFont typeface="Symbol" panose="05050102010706020507" pitchFamily="18" charset="2"/>
              <a:buChar char=""/>
            </a:pPr>
            <a:r>
              <a:rPr lang="fr-CA" sz="1800" b="1" dirty="0">
                <a:effectLst/>
                <a:latin typeface="Calibri" panose="020F0502020204030204" pitchFamily="34" charset="0"/>
                <a:ea typeface="DengXian" panose="02010600030101010101" pitchFamily="2" charset="-122"/>
                <a:cs typeface="Times New Roman" panose="02020603050405020304" pitchFamily="18" charset="0"/>
              </a:rPr>
              <a:t>Qualifié</a:t>
            </a:r>
            <a:r>
              <a:rPr lang="fr-CA" sz="1800" dirty="0">
                <a:effectLst/>
                <a:latin typeface="Calibri" panose="020F0502020204030204" pitchFamily="34" charset="0"/>
                <a:ea typeface="DengXian" panose="02010600030101010101" pitchFamily="2" charset="-122"/>
                <a:cs typeface="Times New Roman" panose="02020603050405020304" pitchFamily="18" charset="0"/>
              </a:rPr>
              <a:t>: de nombreux chercheurs de renommée internationale et un vaste bassin de travailleurs qualifiés</a:t>
            </a:r>
          </a:p>
          <a:p>
            <a:pPr marL="342900" lvl="0" indent="-342900" algn="just">
              <a:lnSpc>
                <a:spcPct val="107000"/>
              </a:lnSpc>
              <a:buFont typeface="Symbol" panose="05050102010706020507" pitchFamily="18" charset="2"/>
              <a:buChar char=""/>
            </a:pPr>
            <a:r>
              <a:rPr lang="fr-CA" sz="1800" b="1" dirty="0">
                <a:effectLst/>
                <a:latin typeface="Calibri" panose="020F0502020204030204" pitchFamily="34" charset="0"/>
                <a:ea typeface="DengXian" panose="02010600030101010101" pitchFamily="2" charset="-122"/>
                <a:cs typeface="Times New Roman" panose="02020603050405020304" pitchFamily="18" charset="0"/>
              </a:rPr>
              <a:t>Visionnaire</a:t>
            </a:r>
            <a:r>
              <a:rPr lang="fr-CA" sz="1800" dirty="0">
                <a:effectLst/>
                <a:latin typeface="Calibri" panose="020F0502020204030204" pitchFamily="34" charset="0"/>
                <a:ea typeface="DengXian" panose="02010600030101010101" pitchFamily="2" charset="-122"/>
                <a:cs typeface="Times New Roman" panose="02020603050405020304" pitchFamily="18" charset="0"/>
              </a:rPr>
              <a:t>: depuis 1984, des chercheurs québécois se sont intéressés au (calcul) quantique. </a:t>
            </a:r>
          </a:p>
          <a:p>
            <a:pPr marL="342900" lvl="0" indent="-342900" algn="just">
              <a:lnSpc>
                <a:spcPct val="107000"/>
              </a:lnSpc>
              <a:buFont typeface="Symbol" panose="05050102010706020507" pitchFamily="18" charset="2"/>
              <a:buChar char=""/>
            </a:pPr>
            <a:r>
              <a:rPr lang="fr-CA" sz="1800" b="1" dirty="0">
                <a:effectLst/>
                <a:latin typeface="Calibri" panose="020F0502020204030204" pitchFamily="34" charset="0"/>
                <a:ea typeface="DengXian" panose="02010600030101010101" pitchFamily="2" charset="-122"/>
                <a:cs typeface="Times New Roman" panose="02020603050405020304" pitchFamily="18" charset="0"/>
              </a:rPr>
              <a:t>Unique</a:t>
            </a:r>
            <a:r>
              <a:rPr lang="fr-CA" sz="1800" dirty="0">
                <a:effectLst/>
                <a:latin typeface="Calibri" panose="020F0502020204030204" pitchFamily="34" charset="0"/>
                <a:ea typeface="DengXian" panose="02010600030101010101" pitchFamily="2" charset="-122"/>
                <a:cs typeface="Times New Roman" panose="02020603050405020304" pitchFamily="18" charset="0"/>
              </a:rPr>
              <a:t>: plaque tournante mondiale en intelligence artificielle</a:t>
            </a:r>
          </a:p>
          <a:p>
            <a:pPr marL="342900" lvl="0" indent="-342900" algn="just">
              <a:lnSpc>
                <a:spcPct val="107000"/>
              </a:lnSpc>
              <a:buFont typeface="Symbol" panose="05050102010706020507" pitchFamily="18" charset="2"/>
              <a:buChar char=""/>
            </a:pPr>
            <a:r>
              <a:rPr lang="fr-CA" sz="1800" b="1" dirty="0">
                <a:effectLst/>
                <a:latin typeface="Calibri" panose="020F0502020204030204" pitchFamily="34" charset="0"/>
                <a:ea typeface="DengXian" panose="02010600030101010101" pitchFamily="2" charset="-122"/>
                <a:cs typeface="Times New Roman" panose="02020603050405020304" pitchFamily="18" charset="0"/>
              </a:rPr>
              <a:t>Collectif</a:t>
            </a:r>
            <a:r>
              <a:rPr lang="fr-CA" sz="1800" dirty="0">
                <a:effectLst/>
                <a:latin typeface="Calibri" panose="020F0502020204030204" pitchFamily="34" charset="0"/>
                <a:ea typeface="DengXian" panose="02010600030101010101" pitchFamily="2" charset="-122"/>
                <a:cs typeface="Times New Roman" panose="02020603050405020304" pitchFamily="18" charset="0"/>
              </a:rPr>
              <a:t>: des efforts de coordonnés pour le succès d’un secteur.</a:t>
            </a:r>
          </a:p>
          <a:p>
            <a:pPr marL="342900" lvl="0" indent="-342900" algn="just">
              <a:lnSpc>
                <a:spcPct val="107000"/>
              </a:lnSpc>
              <a:spcAft>
                <a:spcPts val="800"/>
              </a:spcAft>
              <a:buFont typeface="Symbol" panose="05050102010706020507" pitchFamily="18" charset="2"/>
              <a:buChar char=""/>
            </a:pPr>
            <a:r>
              <a:rPr lang="fr-CA" sz="1800" b="1" dirty="0">
                <a:effectLst/>
                <a:latin typeface="Calibri" panose="020F0502020204030204" pitchFamily="34" charset="0"/>
                <a:ea typeface="DengXian" panose="02010600030101010101" pitchFamily="2" charset="-122"/>
                <a:cs typeface="Times New Roman" panose="02020603050405020304" pitchFamily="18" charset="0"/>
              </a:rPr>
              <a:t>Abordable</a:t>
            </a:r>
            <a:r>
              <a:rPr lang="fr-CA" sz="1800" dirty="0">
                <a:effectLst/>
                <a:latin typeface="Calibri" panose="020F0502020204030204" pitchFamily="34" charset="0"/>
                <a:ea typeface="DengXian" panose="02010600030101010101" pitchFamily="2" charset="-122"/>
                <a:cs typeface="Times New Roman" panose="02020603050405020304" pitchFamily="18" charset="0"/>
              </a:rPr>
              <a:t>: Les coûts d’exploitation parmi les plus faibles du Canada et des États-Unis et des incitatifs en soutien aux projets majeurs et à l’innovation.</a:t>
            </a:r>
          </a:p>
          <a:p>
            <a:endParaRPr lang="fr-CA" dirty="0"/>
          </a:p>
        </p:txBody>
      </p:sp>
      <p:sp>
        <p:nvSpPr>
          <p:cNvPr id="4" name="Espace réservé de l'en-tête 3"/>
          <p:cNvSpPr>
            <a:spLocks noGrp="1"/>
          </p:cNvSpPr>
          <p:nvPr>
            <p:ph type="hdr" sz="quarter"/>
          </p:nvPr>
        </p:nvSpPr>
        <p:spPr/>
        <p:txBody>
          <a:bodyPr/>
          <a:lstStyle/>
          <a:p>
            <a:endParaRPr lang="fr-CA"/>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15</a:t>
            </a:fld>
            <a:endParaRPr lang="fr-CA"/>
          </a:p>
        </p:txBody>
      </p:sp>
    </p:spTree>
    <p:extLst>
      <p:ext uri="{BB962C8B-B14F-4D97-AF65-F5344CB8AC3E}">
        <p14:creationId xmlns:p14="http://schemas.microsoft.com/office/powerpoint/2010/main" val="941008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fr-FR" sz="1800" dirty="0">
                <a:effectLst/>
                <a:latin typeface="Calibri" panose="020F0502020204030204" pitchFamily="34" charset="0"/>
                <a:ea typeface="DengXian" panose="02010600030101010101" pitchFamily="2" charset="-122"/>
                <a:cs typeface="Times New Roman" panose="02020603050405020304" pitchFamily="18" charset="0"/>
              </a:rPr>
              <a:t>Cibler des collaborations, partenariats ou développements de liens potentiels;</a:t>
            </a:r>
            <a:endParaRPr lang="fr-CA"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dirty="0">
                <a:effectLst/>
                <a:latin typeface="Calibri" panose="020F0502020204030204" pitchFamily="34" charset="0"/>
                <a:ea typeface="DengXian" panose="02010600030101010101" pitchFamily="2" charset="-122"/>
                <a:cs typeface="Times New Roman" panose="02020603050405020304" pitchFamily="18" charset="0"/>
              </a:rPr>
              <a:t>Faire rayonner les développements en quantique au Québec ;</a:t>
            </a:r>
            <a:endParaRPr lang="fr-CA"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dirty="0">
                <a:effectLst/>
                <a:latin typeface="Calibri" panose="020F0502020204030204" pitchFamily="34" charset="0"/>
                <a:ea typeface="DengXian" panose="02010600030101010101" pitchFamily="2" charset="-122"/>
                <a:cs typeface="Times New Roman" panose="02020603050405020304" pitchFamily="18" charset="0"/>
              </a:rPr>
              <a:t>Recruter des talents (étudiants, chercheurs, entrepreneurs) ;</a:t>
            </a:r>
            <a:endParaRPr lang="fr-CA"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800" dirty="0">
                <a:effectLst/>
                <a:latin typeface="Calibri" panose="020F0502020204030204" pitchFamily="34" charset="0"/>
                <a:ea typeface="DengXian" panose="02010600030101010101" pitchFamily="2" charset="-122"/>
                <a:cs typeface="Times New Roman" panose="02020603050405020304" pitchFamily="18" charset="0"/>
              </a:rPr>
              <a:t>S’impliquer dans les stratégies nationales de différentes régions à travers le monde (votre région).</a:t>
            </a:r>
            <a:endParaRPr lang="fr-CA"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fr-CA" dirty="0"/>
          </a:p>
        </p:txBody>
      </p:sp>
      <p:sp>
        <p:nvSpPr>
          <p:cNvPr id="4" name="Espace réservé de l'en-tête 3"/>
          <p:cNvSpPr>
            <a:spLocks noGrp="1"/>
          </p:cNvSpPr>
          <p:nvPr>
            <p:ph type="hdr" sz="quarter"/>
          </p:nvPr>
        </p:nvSpPr>
        <p:spPr/>
        <p:txBody>
          <a:bodyPr/>
          <a:lstStyle/>
          <a:p>
            <a:endParaRPr lang="fr-CA"/>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16</a:t>
            </a:fld>
            <a:endParaRPr lang="fr-CA"/>
          </a:p>
        </p:txBody>
      </p:sp>
    </p:spTree>
    <p:extLst>
      <p:ext uri="{BB962C8B-B14F-4D97-AF65-F5344CB8AC3E}">
        <p14:creationId xmlns:p14="http://schemas.microsoft.com/office/powerpoint/2010/main" val="202474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ts val="12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Objectifs de la présentation:</a:t>
            </a:r>
          </a:p>
          <a:p>
            <a:pPr marL="742950" lvl="1" indent="-285750" algn="just">
              <a:lnSpc>
                <a:spcPts val="12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Bref survol de ce que l’on entend par technologies quantiques.</a:t>
            </a:r>
          </a:p>
          <a:p>
            <a:pPr marL="742950" lvl="1" indent="-285750" algn="just">
              <a:lnSpc>
                <a:spcPts val="12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Démontrer le positionnement et les forces du Québec. </a:t>
            </a:r>
          </a:p>
          <a:p>
            <a:pPr marL="742950" lvl="1" indent="-285750" algn="just">
              <a:lnSpc>
                <a:spcPts val="12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Comprendre les objectifs du Québec à l’international. </a:t>
            </a:r>
          </a:p>
          <a:p>
            <a:pPr marL="742950" lvl="1" indent="-285750" algn="just">
              <a:lnSpc>
                <a:spcPts val="1200"/>
              </a:lnSpc>
              <a:spcAft>
                <a:spcPts val="800"/>
              </a:spcAft>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(Bonifier selon auditoire)</a:t>
            </a:r>
          </a:p>
          <a:p>
            <a:endParaRPr lang="fr-FR" dirty="0"/>
          </a:p>
        </p:txBody>
      </p:sp>
      <p:sp>
        <p:nvSpPr>
          <p:cNvPr id="4" name="Espace réservé de l'en-tête 3"/>
          <p:cNvSpPr>
            <a:spLocks noGrp="1"/>
          </p:cNvSpPr>
          <p:nvPr>
            <p:ph type="hdr" sz="quarter"/>
          </p:nvPr>
        </p:nvSpPr>
        <p:spPr/>
        <p:txBody>
          <a:bodyPr/>
          <a:lstStyle/>
          <a:p>
            <a:endParaRPr lang="fr-CA"/>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2</a:t>
            </a:fld>
            <a:endParaRPr lang="fr-CA"/>
          </a:p>
        </p:txBody>
      </p:sp>
    </p:spTree>
    <p:extLst>
      <p:ext uri="{BB962C8B-B14F-4D97-AF65-F5344CB8AC3E}">
        <p14:creationId xmlns:p14="http://schemas.microsoft.com/office/powerpoint/2010/main" val="3246379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ts val="12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Les technologies quantiques représentent une nouvelle génération de dispositifs optiques et électroniques qui utilisent des effets quantiques afin d’augmenter la performance de manière significative sur les technologies classiques existantes.</a:t>
            </a:r>
          </a:p>
          <a:p>
            <a:pPr marL="342900" lvl="0" indent="-342900" algn="just">
              <a:lnSpc>
                <a:spcPts val="12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On peut se référer à cette nouvelle vague technologique comme étant le quantique 2.0.</a:t>
            </a:r>
          </a:p>
          <a:p>
            <a:pPr marL="342900" lvl="0" indent="-342900">
              <a:lnSpc>
                <a:spcPct val="107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Quantique 1.0</a:t>
            </a:r>
          </a:p>
          <a:p>
            <a:pPr marL="742950" lvl="1" indent="-285750" algn="just">
              <a:lnSpc>
                <a:spcPct val="107000"/>
              </a:lnSpc>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Times New Roman" panose="02020603050405020304" pitchFamily="18" charset="0"/>
              </a:rPr>
              <a:t>La première révolution quantique. </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Times New Roman" panose="02020603050405020304" pitchFamily="18" charset="0"/>
              </a:rPr>
              <a:t>Les deux exemples les plus pertinents de technologies dépendant fondamentalement des effets quantiques sont le laser et le transistor (autres exemples : imagerie médicale, GPS).</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Times New Roman" panose="02020603050405020304" pitchFamily="18" charset="0"/>
              </a:rPr>
              <a:t>Cette première vague représente les assises de notre époque numérique et des technologies habilitantes d’une vaste gamme d’autres technologies. </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Quantique 2.0</a:t>
            </a:r>
          </a:p>
          <a:p>
            <a:pPr marL="742950" lvl="1" indent="-285750" algn="just">
              <a:lnSpc>
                <a:spcPct val="107000"/>
              </a:lnSpc>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Times New Roman" panose="02020603050405020304" pitchFamily="18" charset="0"/>
              </a:rPr>
              <a:t>La deuxième révolution quantique permet de contrôler et de manipuler avec précision les propriétés quantiques de la lumière et de la matière que l’ingénierie commence à appliquer concrètement. </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Times New Roman" panose="02020603050405020304" pitchFamily="18" charset="0"/>
              </a:rPr>
              <a:t>On entend par le 2.0 une classe de dispositifs qui créent, modifient et lisent les états quantiques de la matière, le plus souvent à l’aide des effets quantiques (superposition et intrication).</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endParaRPr lang="fr-CA" dirty="0"/>
          </a:p>
        </p:txBody>
      </p:sp>
      <p:sp>
        <p:nvSpPr>
          <p:cNvPr id="4" name="Espace réservé de l'en-tête 3"/>
          <p:cNvSpPr>
            <a:spLocks noGrp="1"/>
          </p:cNvSpPr>
          <p:nvPr>
            <p:ph type="hdr" sz="quarter"/>
          </p:nvPr>
        </p:nvSpPr>
        <p:spPr/>
        <p:txBody>
          <a:bodyPr/>
          <a:lstStyle/>
          <a:p>
            <a:endParaRPr lang="fr-CA"/>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3</a:t>
            </a:fld>
            <a:endParaRPr lang="fr-CA"/>
          </a:p>
        </p:txBody>
      </p:sp>
    </p:spTree>
    <p:extLst>
      <p:ext uri="{BB962C8B-B14F-4D97-AF65-F5344CB8AC3E}">
        <p14:creationId xmlns:p14="http://schemas.microsoft.com/office/powerpoint/2010/main" val="318898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07000"/>
              </a:lnSpc>
              <a:spcAft>
                <a:spcPts val="800"/>
              </a:spcAft>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Plus simplement, elles rendent l’impossible possible. </a:t>
            </a:r>
          </a:p>
          <a:p>
            <a:pPr algn="just">
              <a:lnSpc>
                <a:spcPct val="107000"/>
              </a:lnSpc>
              <a:spcAft>
                <a:spcPts val="800"/>
              </a:spcAft>
            </a:pPr>
            <a:r>
              <a:rPr lang="fr-CA" sz="1100" dirty="0">
                <a:effectLst/>
                <a:latin typeface="Calibri" panose="020F0502020204030204" pitchFamily="34" charset="0"/>
                <a:ea typeface="DengXian" panose="02010600030101010101" pitchFamily="2" charset="-122"/>
                <a:cs typeface="Times New Roman" panose="02020603050405020304" pitchFamily="18" charset="0"/>
              </a:rPr>
              <a:t>Par exemple:</a:t>
            </a:r>
          </a:p>
          <a:p>
            <a:pPr marL="342900" lvl="0" indent="-342900" algn="just">
              <a:lnSpc>
                <a:spcPct val="107000"/>
              </a:lnSpc>
              <a:buFont typeface="Symbol" panose="05050102010706020507" pitchFamily="18" charset="2"/>
              <a:buChar char=""/>
            </a:pPr>
            <a:r>
              <a:rPr lang="fr-FR" sz="1100" b="1" dirty="0">
                <a:effectLst/>
                <a:latin typeface="Calibri" panose="020F0502020204030204" pitchFamily="34" charset="0"/>
                <a:ea typeface="DengXian" panose="02010600030101010101" pitchFamily="2" charset="-122"/>
                <a:cs typeface="Times New Roman" panose="02020603050405020304" pitchFamily="18" charset="0"/>
              </a:rPr>
              <a:t>Informatique et calcul quantique</a:t>
            </a:r>
            <a:r>
              <a:rPr lang="fr-FR" sz="1100" dirty="0">
                <a:effectLst/>
                <a:latin typeface="Calibri" panose="020F0502020204030204" pitchFamily="34" charset="0"/>
                <a:ea typeface="DengXian" panose="02010600030101010101" pitchFamily="2" charset="-122"/>
                <a:cs typeface="Times New Roman" panose="02020603050405020304" pitchFamily="18" charset="0"/>
              </a:rPr>
              <a:t> (horizon de 10 ans et plus)</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Times New Roman" panose="02020603050405020304" pitchFamily="18" charset="0"/>
              </a:rPr>
              <a:t>Ordinateurs quantiques permettant d’effectuer des calculs autrement impossibles. </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Times New Roman" panose="02020603050405020304" pitchFamily="18" charset="0"/>
              </a:rPr>
              <a:t>Optimisation des algorithmes et nouvelles possibilités de calcul. Simulations d’enjeux majeurs et nouvelles approches de résolution de problèmes.</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Times New Roman" panose="02020603050405020304" pitchFamily="18" charset="0"/>
              </a:rPr>
              <a:t>Par exemple en science : de n</a:t>
            </a:r>
            <a:r>
              <a:rPr lang="fr-CA" sz="1100" dirty="0">
                <a:effectLst/>
                <a:latin typeface="Calibri" panose="020F0502020204030204" pitchFamily="34" charset="0"/>
                <a:ea typeface="DengXian" panose="02010600030101010101" pitchFamily="2" charset="-122"/>
                <a:cs typeface="Times New Roman" panose="02020603050405020304" pitchFamily="18" charset="0"/>
              </a:rPr>
              <a:t>ombreux domaines scientifiques nécessitent une grande puissance de calcul et des analyses complexes.  </a:t>
            </a:r>
          </a:p>
          <a:p>
            <a:pPr marL="742950" lvl="1" indent="-285750" algn="just">
              <a:lnSpc>
                <a:spcPct val="107000"/>
              </a:lnSpc>
              <a:spcAft>
                <a:spcPts val="800"/>
              </a:spcAft>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Times New Roman" panose="02020603050405020304" pitchFamily="18" charset="0"/>
              </a:rPr>
              <a:t>Agriculture : </a:t>
            </a:r>
            <a:r>
              <a:rPr lang="fr-CA" sz="1100" dirty="0">
                <a:effectLst/>
                <a:latin typeface="Calibri" panose="020F0502020204030204" pitchFamily="34" charset="0"/>
                <a:ea typeface="DengXian" panose="02010600030101010101" pitchFamily="2" charset="-122"/>
                <a:cs typeface="Times New Roman" panose="02020603050405020304" pitchFamily="18" charset="0"/>
              </a:rPr>
              <a:t>Les ordinateurs quantiques peuvent aider à développer un approvisionnement alimentaire durable dans un monde en mutation</a:t>
            </a:r>
          </a:p>
          <a:p>
            <a:pPr algn="just">
              <a:lnSpc>
                <a:spcPct val="107000"/>
              </a:lnSpc>
              <a:spcAft>
                <a:spcPts val="800"/>
              </a:spcAft>
            </a:pPr>
            <a:r>
              <a:rPr lang="fr-FR" sz="1100" b="1" dirty="0">
                <a:effectLst/>
                <a:latin typeface="Calibri" panose="020F0502020204030204" pitchFamily="34" charset="0"/>
                <a:ea typeface="DengXian" panose="02010600030101010101" pitchFamily="2" charset="-122"/>
                <a:cs typeface="Times New Roman" panose="02020603050405020304" pitchFamily="18" charset="0"/>
              </a:rPr>
              <a:t> </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100" b="1" dirty="0">
                <a:effectLst/>
                <a:latin typeface="Calibri" panose="020F0502020204030204" pitchFamily="34" charset="0"/>
                <a:ea typeface="DengXian" panose="02010600030101010101" pitchFamily="2" charset="-122"/>
                <a:cs typeface="Times New Roman" panose="02020603050405020304" pitchFamily="18" charset="0"/>
              </a:rPr>
              <a:t>Communication quantique </a:t>
            </a:r>
            <a:r>
              <a:rPr lang="fr-FR" sz="1100" dirty="0">
                <a:effectLst/>
                <a:latin typeface="Calibri" panose="020F0502020204030204" pitchFamily="34" charset="0"/>
                <a:ea typeface="DengXian" panose="02010600030101010101" pitchFamily="2" charset="-122"/>
                <a:cs typeface="Times New Roman" panose="02020603050405020304" pitchFamily="18" charset="0"/>
              </a:rPr>
              <a:t>(horizon 5 à 10 ans)</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Times New Roman" panose="02020603050405020304" pitchFamily="18" charset="0"/>
              </a:rPr>
              <a:t>Communications cryptées avec une sécurité absolue.</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Times New Roman" panose="02020603050405020304" pitchFamily="18" charset="0"/>
              </a:rPr>
              <a:t>Réseau de communication plus sécuritaire. Nouvelle génération de cryptographie.</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457200" algn="just">
              <a:lnSpc>
                <a:spcPct val="107000"/>
              </a:lnSpc>
              <a:spcAft>
                <a:spcPts val="800"/>
              </a:spcAft>
            </a:pPr>
            <a:r>
              <a:rPr lang="fr-FR" sz="1100" dirty="0">
                <a:effectLst/>
                <a:latin typeface="Calibri" panose="020F0502020204030204" pitchFamily="34" charset="0"/>
                <a:ea typeface="DengXian" panose="02010600030101010101" pitchFamily="2" charset="-122"/>
                <a:cs typeface="Times New Roman" panose="02020603050405020304" pitchFamily="18" charset="0"/>
              </a:rPr>
              <a:t> </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100" b="1" dirty="0">
                <a:effectLst/>
                <a:latin typeface="Calibri" panose="020F0502020204030204" pitchFamily="34" charset="0"/>
                <a:ea typeface="DengXian" panose="02010600030101010101" pitchFamily="2" charset="-122"/>
                <a:cs typeface="Times New Roman" panose="02020603050405020304" pitchFamily="18" charset="0"/>
              </a:rPr>
              <a:t>Matériaux quantiques (capteurs et imageries)</a:t>
            </a:r>
            <a:r>
              <a:rPr lang="fr-FR" sz="1100" dirty="0">
                <a:effectLst/>
                <a:latin typeface="Calibri" panose="020F0502020204030204" pitchFamily="34" charset="0"/>
                <a:ea typeface="DengXian" panose="02010600030101010101" pitchFamily="2" charset="-122"/>
                <a:cs typeface="Times New Roman" panose="02020603050405020304" pitchFamily="18" charset="0"/>
              </a:rPr>
              <a:t> (horizon de 0 à 5 ans)</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Times New Roman" panose="02020603050405020304" pitchFamily="18" charset="0"/>
              </a:rPr>
              <a:t>Matériaux quantiques avec des propriétés exotiques ouvrant de nouvelles applications. </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Times New Roman" panose="02020603050405020304" pitchFamily="18" charset="0"/>
              </a:rPr>
              <a:t>Capteurs (quantiques) offrant une sensibilité inégalée à leur environnement.</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Times New Roman" panose="02020603050405020304" pitchFamily="18" charset="0"/>
              </a:rPr>
              <a:t>Santé: </a:t>
            </a:r>
            <a:r>
              <a:rPr lang="fr-CA" sz="1100" dirty="0">
                <a:effectLst/>
                <a:latin typeface="Calibri" panose="020F0502020204030204" pitchFamily="34" charset="0"/>
                <a:ea typeface="DengXian" panose="02010600030101010101" pitchFamily="2" charset="-122"/>
                <a:cs typeface="Times New Roman" panose="02020603050405020304" pitchFamily="18" charset="0"/>
              </a:rPr>
              <a:t>diagnostic, compréhension des spécificités des maladies, recherche de nouveaux médicaments</a:t>
            </a:r>
          </a:p>
          <a:p>
            <a:pPr marL="342900" lvl="0" indent="-342900" algn="just">
              <a:lnSpc>
                <a:spcPct val="107000"/>
              </a:lnSpc>
              <a:spcAft>
                <a:spcPts val="800"/>
              </a:spcAft>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Le Québec possède des expertises de pointe dans les trois piliers du quantique</a:t>
            </a:r>
          </a:p>
          <a:p>
            <a:endParaRPr lang="fr-CA" dirty="0"/>
          </a:p>
        </p:txBody>
      </p:sp>
      <p:sp>
        <p:nvSpPr>
          <p:cNvPr id="4" name="Espace réservé de l'en-tête 3"/>
          <p:cNvSpPr>
            <a:spLocks noGrp="1"/>
          </p:cNvSpPr>
          <p:nvPr>
            <p:ph type="hdr" sz="quarter"/>
          </p:nvPr>
        </p:nvSpPr>
        <p:spPr/>
        <p:txBody>
          <a:bodyPr/>
          <a:lstStyle/>
          <a:p>
            <a:endParaRPr lang="fr-CA"/>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4</a:t>
            </a:fld>
            <a:endParaRPr lang="fr-CA"/>
          </a:p>
        </p:txBody>
      </p:sp>
    </p:spTree>
    <p:extLst>
      <p:ext uri="{BB962C8B-B14F-4D97-AF65-F5344CB8AC3E}">
        <p14:creationId xmlns:p14="http://schemas.microsoft.com/office/powerpoint/2010/main" val="100792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solidFill>
                <a:schemeClr val="accent5"/>
              </a:solidFill>
            </a:endParaRPr>
          </a:p>
          <a:p>
            <a:pPr marL="342900" lvl="0" indent="-342900" algn="just">
              <a:lnSpc>
                <a:spcPct val="107000"/>
              </a:lnSpc>
              <a:buFont typeface="Symbol" panose="05050102010706020507" pitchFamily="18" charset="2"/>
              <a:buChar char=""/>
            </a:pPr>
            <a:r>
              <a:rPr lang="fr-CA" sz="1800" dirty="0">
                <a:effectLst/>
                <a:latin typeface="Calibri" panose="020F0502020204030204" pitchFamily="34" charset="0"/>
                <a:ea typeface="DengXian" panose="02010600030101010101" pitchFamily="2" charset="-122"/>
                <a:cs typeface="Times New Roman" panose="02020603050405020304" pitchFamily="18" charset="0"/>
              </a:rPr>
              <a:t>8,2: C’est la valeur, en milliards de dollars, que pourraient prendre en 2030 les technologies quantiques, en plus d'employer 16 000 personnes, selon le Conseil national de recherches du Canada</a:t>
            </a:r>
          </a:p>
          <a:p>
            <a:pPr marL="342900" lvl="0" indent="-342900" algn="just">
              <a:lnSpc>
                <a:spcPct val="107000"/>
              </a:lnSpc>
              <a:buFont typeface="Symbol" panose="05050102010706020507" pitchFamily="18" charset="2"/>
              <a:buChar char=""/>
            </a:pPr>
            <a:r>
              <a:rPr lang="fr-CA" sz="1800" dirty="0">
                <a:effectLst/>
                <a:latin typeface="Calibri" panose="020F0502020204030204" pitchFamily="34" charset="0"/>
                <a:ea typeface="DengXian" panose="02010600030101010101" pitchFamily="2" charset="-122"/>
                <a:cs typeface="Times New Roman" panose="02020603050405020304" pitchFamily="18" charset="0"/>
              </a:rPr>
              <a:t>D’ici 2040, période au cours de laquelle on s’attend à ce que le taux d’adoption des technologies quantiques atteigne 50 pour cent, cette industrie pourrait devenir un secteur d’activité d’une valeur de 142,4 milliards de dollars, créer 229 000 emplois, et une contribution de 55 G$ (ou 3,4%) à son PIB. </a:t>
            </a:r>
          </a:p>
          <a:p>
            <a:pPr marL="342900" lvl="0" indent="-342900" algn="just">
              <a:lnSpc>
                <a:spcPct val="107000"/>
              </a:lnSpc>
              <a:spcAft>
                <a:spcPts val="800"/>
              </a:spcAft>
              <a:buFont typeface="Symbol" panose="05050102010706020507" pitchFamily="18" charset="2"/>
              <a:buChar char=""/>
            </a:pPr>
            <a:r>
              <a:rPr lang="fr-CA" sz="1800" dirty="0">
                <a:effectLst/>
                <a:latin typeface="Calibri" panose="020F0502020204030204" pitchFamily="34" charset="0"/>
                <a:ea typeface="DengXian" panose="02010600030101010101" pitchFamily="2" charset="-122"/>
                <a:cs typeface="Times New Roman" panose="02020603050405020304" pitchFamily="18" charset="0"/>
              </a:rPr>
              <a:t>Pour le Québec, à 19% du PIB canadien, cela représente 27 G$ et 45,000 emplois.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solidFill>
                <a:schemeClr val="accent5"/>
              </a:solidFill>
            </a:endParaRPr>
          </a:p>
        </p:txBody>
      </p:sp>
      <p:sp>
        <p:nvSpPr>
          <p:cNvPr id="4" name="Espace réservé de l'en-tête 3"/>
          <p:cNvSpPr>
            <a:spLocks noGrp="1"/>
          </p:cNvSpPr>
          <p:nvPr>
            <p:ph type="hdr" sz="quarter"/>
          </p:nvPr>
        </p:nvSpPr>
        <p:spPr/>
        <p:txBody>
          <a:bodyPr/>
          <a:lstStyle/>
          <a:p>
            <a:endParaRPr lang="fr-CA"/>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5</a:t>
            </a:fld>
            <a:endParaRPr lang="fr-CA"/>
          </a:p>
        </p:txBody>
      </p:sp>
    </p:spTree>
    <p:extLst>
      <p:ext uri="{BB962C8B-B14F-4D97-AF65-F5344CB8AC3E}">
        <p14:creationId xmlns:p14="http://schemas.microsoft.com/office/powerpoint/2010/main" val="360456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fr-CA" sz="1800" dirty="0">
                <a:effectLst/>
                <a:latin typeface="Calibri" panose="020F0502020204030204" pitchFamily="34" charset="0"/>
                <a:ea typeface="DengXian" panose="02010600030101010101" pitchFamily="2" charset="-122"/>
                <a:cs typeface="Times New Roman" panose="02020603050405020304" pitchFamily="18" charset="0"/>
              </a:rPr>
              <a:t>Au cours de la dernière décennie, les technologies quantiques ont incité plusieurs pays à travers le monde à prendre des engagements colossaux dans le but de soutenir des stratégies et des programmes nationaux ambitieux.</a:t>
            </a:r>
          </a:p>
          <a:p>
            <a:pPr marL="342900" lvl="0" indent="-342900" algn="just">
              <a:lnSpc>
                <a:spcPct val="107000"/>
              </a:lnSpc>
              <a:buFont typeface="Symbol" panose="05050102010706020507" pitchFamily="18" charset="2"/>
              <a:buChar char=""/>
            </a:pPr>
            <a:r>
              <a:rPr lang="fr-CA" sz="1800" dirty="0">
                <a:effectLst/>
                <a:latin typeface="Calibri" panose="020F0502020204030204" pitchFamily="34" charset="0"/>
                <a:ea typeface="DengXian" panose="02010600030101010101" pitchFamily="2" charset="-122"/>
                <a:cs typeface="Times New Roman" panose="02020603050405020304" pitchFamily="18" charset="0"/>
              </a:rPr>
              <a:t>Le Canada occupe une excellente position en tant que chef de file de la recherche quantique. Il est en effet classé 5e au niveau des pays du G7 pour ses investissements dans le développement du secteur, mais 1er pour ses investissements </a:t>
            </a:r>
            <a:r>
              <a:rPr lang="fr-CA" sz="1800" i="1" dirty="0">
                <a:effectLst/>
                <a:latin typeface="Calibri" panose="020F0502020204030204" pitchFamily="34" charset="0"/>
                <a:ea typeface="DengXian" panose="02010600030101010101" pitchFamily="2" charset="-122"/>
                <a:cs typeface="Times New Roman" panose="02020603050405020304" pitchFamily="18" charset="0"/>
              </a:rPr>
              <a:t>per capita</a:t>
            </a:r>
            <a:r>
              <a:rPr lang="fr-CA" sz="1800" dirty="0">
                <a:effectLst/>
                <a:latin typeface="Calibri" panose="020F0502020204030204" pitchFamily="34" charset="0"/>
                <a:ea typeface="DengXian" panose="02010600030101010101" pitchFamily="2" charset="-122"/>
                <a:cs typeface="Times New Roman" panose="02020603050405020304" pitchFamily="18" charset="0"/>
              </a:rPr>
              <a:t>. </a:t>
            </a:r>
          </a:p>
          <a:p>
            <a:pPr marL="342900" lvl="0" indent="-342900" algn="just">
              <a:lnSpc>
                <a:spcPct val="107000"/>
              </a:lnSpc>
              <a:buFont typeface="Symbol" panose="05050102010706020507" pitchFamily="18" charset="2"/>
              <a:buChar char=""/>
            </a:pPr>
            <a:r>
              <a:rPr lang="fr-CA" sz="1800" dirty="0">
                <a:effectLst/>
                <a:latin typeface="Calibri" panose="020F0502020204030204" pitchFamily="34" charset="0"/>
                <a:ea typeface="DengXian" panose="02010600030101010101" pitchFamily="2" charset="-122"/>
                <a:cs typeface="Times New Roman" panose="02020603050405020304" pitchFamily="18" charset="0"/>
              </a:rPr>
              <a:t>Le potentiel commercial des technologies quantiques devient de plus en plus évident.</a:t>
            </a:r>
          </a:p>
          <a:p>
            <a:pPr marL="342900" lvl="0" indent="-342900" algn="just">
              <a:lnSpc>
                <a:spcPct val="107000"/>
              </a:lnSpc>
              <a:buFont typeface="Symbol" panose="05050102010706020507" pitchFamily="18" charset="2"/>
              <a:buChar char=""/>
            </a:pPr>
            <a:r>
              <a:rPr lang="fr-CA" sz="1800" dirty="0">
                <a:effectLst/>
                <a:latin typeface="Calibri" panose="020F0502020204030204" pitchFamily="34" charset="0"/>
                <a:ea typeface="DengXian" panose="02010600030101010101" pitchFamily="2" charset="-122"/>
                <a:cs typeface="Times New Roman" panose="02020603050405020304" pitchFamily="18" charset="0"/>
              </a:rPr>
              <a:t>Les prévisions de croissance potentielle du marché des technologies quantiques varient considérablement et les délais de mise en marché sont de plus en plus courts, voire demain. </a:t>
            </a:r>
          </a:p>
          <a:p>
            <a:pPr marL="342900" lvl="0" indent="-342900" algn="just">
              <a:lnSpc>
                <a:spcPct val="107000"/>
              </a:lnSpc>
              <a:buFont typeface="Symbol" panose="05050102010706020507" pitchFamily="18" charset="2"/>
              <a:buChar char=""/>
            </a:pPr>
            <a:r>
              <a:rPr lang="fr-CA" sz="1800" dirty="0">
                <a:effectLst/>
                <a:latin typeface="Calibri" panose="020F0502020204030204" pitchFamily="34" charset="0"/>
                <a:ea typeface="DengXian" panose="02010600030101010101" pitchFamily="2" charset="-122"/>
                <a:cs typeface="Times New Roman" panose="02020603050405020304" pitchFamily="18" charset="0"/>
              </a:rPr>
              <a:t>Il n’est donc pas étonnant que la concurrence mondiale s'intensifie pour tirer parti de cette industrie en plein essor.</a:t>
            </a:r>
          </a:p>
          <a:p>
            <a:pPr marL="342900" lvl="0" indent="-342900" algn="just">
              <a:lnSpc>
                <a:spcPct val="107000"/>
              </a:lnSpc>
              <a:spcAft>
                <a:spcPts val="800"/>
              </a:spcAft>
              <a:buFont typeface="Symbol" panose="05050102010706020507" pitchFamily="18" charset="2"/>
              <a:buChar char=""/>
            </a:pPr>
            <a:r>
              <a:rPr lang="fr-CA" sz="1800" dirty="0">
                <a:effectLst/>
                <a:latin typeface="Calibri" panose="020F0502020204030204" pitchFamily="34" charset="0"/>
                <a:ea typeface="DengXian" panose="02010600030101010101" pitchFamily="2" charset="-122"/>
                <a:cs typeface="Times New Roman" panose="02020603050405020304" pitchFamily="18" charset="0"/>
              </a:rPr>
              <a:t>Le Canada doit pousser davantage les efforts de commercialisation et le développement des filières industrielles.</a:t>
            </a:r>
          </a:p>
          <a:p>
            <a:pPr marL="342900" lvl="0" indent="-342900" algn="just">
              <a:lnSpc>
                <a:spcPct val="107000"/>
              </a:lnSpc>
              <a:spcAft>
                <a:spcPts val="800"/>
              </a:spcAft>
              <a:buFont typeface="Symbol" panose="05050102010706020507" pitchFamily="18" charset="2"/>
              <a:buChar char=""/>
            </a:pPr>
            <a:endParaRPr lang="fr-CA"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fr-CA" sz="1800" dirty="0">
                <a:effectLst/>
                <a:latin typeface="Arial Regular"/>
                <a:ea typeface="Arial Regular"/>
                <a:cs typeface="Arial Regular"/>
              </a:rPr>
              <a:t>Source: </a:t>
            </a:r>
            <a:r>
              <a:rPr lang="fr-CA" sz="1800" u="sng" dirty="0">
                <a:solidFill>
                  <a:srgbClr val="0563C1"/>
                </a:solidFill>
                <a:effectLst/>
                <a:latin typeface="Arial Regular"/>
                <a:ea typeface="Arial Regular"/>
                <a:cs typeface="Arial Regular"/>
                <a:hlinkClick r:id="rId3"/>
              </a:rPr>
              <a:t>https://globaladvantageconsulting.com/canada-well-positioned-as-a-world-leader-in-quantum-technologies/</a:t>
            </a:r>
            <a:endParaRPr lang="fr-CA"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fr-CA" dirty="0"/>
          </a:p>
          <a:p>
            <a:endParaRPr lang="fr-CA" dirty="0"/>
          </a:p>
        </p:txBody>
      </p:sp>
      <p:sp>
        <p:nvSpPr>
          <p:cNvPr id="4" name="Espace réservé de l'en-tête 3"/>
          <p:cNvSpPr>
            <a:spLocks noGrp="1"/>
          </p:cNvSpPr>
          <p:nvPr>
            <p:ph type="hdr" sz="quarter"/>
          </p:nvPr>
        </p:nvSpPr>
        <p:spPr/>
        <p:txBody>
          <a:bodyPr/>
          <a:lstStyle/>
          <a:p>
            <a:endParaRPr lang="fr-CA"/>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6</a:t>
            </a:fld>
            <a:endParaRPr lang="fr-CA"/>
          </a:p>
        </p:txBody>
      </p:sp>
    </p:spTree>
    <p:extLst>
      <p:ext uri="{BB962C8B-B14F-4D97-AF65-F5344CB8AC3E}">
        <p14:creationId xmlns:p14="http://schemas.microsoft.com/office/powerpoint/2010/main" val="44731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Un support à l’innovation et à l’entrepreneuriat quantique à chaque étape de développement;</a:t>
            </a:r>
          </a:p>
          <a:p>
            <a:r>
              <a:rPr lang="fr-CA" dirty="0"/>
              <a:t>100 M$ CAD pour le développement du secteur au Québec (2019 – 2026);</a:t>
            </a:r>
          </a:p>
          <a:p>
            <a:r>
              <a:rPr lang="fr-CA" dirty="0"/>
              <a:t>360 M$ CAD pour le développement du secteur au Canada (2021 – 2028);</a:t>
            </a:r>
          </a:p>
          <a:p>
            <a:r>
              <a:rPr lang="fr-CA" dirty="0"/>
              <a:t>Banque de développement du Canada (BDC) a récemment lancé un fonds de 200 M$ pour les </a:t>
            </a:r>
            <a:r>
              <a:rPr lang="fr-CA" dirty="0" err="1"/>
              <a:t>Deep</a:t>
            </a:r>
            <a:r>
              <a:rPr lang="fr-CA" dirty="0"/>
              <a:t> Tech (incluant un focus sur les technologies quantiques)</a:t>
            </a:r>
          </a:p>
          <a:p>
            <a:endParaRPr lang="fr-CA" dirty="0"/>
          </a:p>
          <a:p>
            <a:pPr marL="342900" lvl="0" indent="-342900" algn="just">
              <a:lnSpc>
                <a:spcPct val="107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Les investissements​ pour la recherche en sciences quantiques ​s’accélèrent​.</a:t>
            </a:r>
          </a:p>
          <a:p>
            <a:pPr marL="342900" lvl="0" indent="-342900">
              <a:lnSpc>
                <a:spcPct val="107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Plusieurs pays ont une stratégie nationale sur le quantique. Le gouvernement canadien a annoncé dans son budget (2021) des investissements de 360 millions $CAD sur 7 ans.   </a:t>
            </a:r>
            <a:r>
              <a:rPr lang="fr-CA" sz="1100" u="sng" dirty="0">
                <a:solidFill>
                  <a:srgbClr val="0563C1"/>
                </a:solidFill>
                <a:effectLst/>
                <a:latin typeface="Calibri" panose="020F0502020204030204" pitchFamily="34" charset="0"/>
                <a:ea typeface="DengXian" panose="02010600030101010101" pitchFamily="2" charset="-122"/>
                <a:cs typeface="Calibri" panose="020F0502020204030204" pitchFamily="34" charset="0"/>
                <a:hlinkClick r:id="rId3"/>
              </a:rPr>
              <a:t>https://cifar.ca/cifarnews/2021/04/07/a-quantum-revolution-report-on-global-policies-for-quantum-technology/</a:t>
            </a:r>
            <a:r>
              <a:rPr lang="fr-CA"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15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Le Québec est la province qui investit le plus dans les activités de recherche et développement par rapport à son PIB.</a:t>
            </a:r>
          </a:p>
          <a:p>
            <a:pPr marL="342900" lvl="0" indent="-342900" algn="just">
              <a:lnSpc>
                <a:spcPct val="115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La province a consacré une part importante de ses investissements publics aux technologies quantiques, à la construction d’infrastructures et au développement d’une masse critique de chercheurs.</a:t>
            </a:r>
          </a:p>
          <a:p>
            <a:pPr marL="342900" lvl="0" indent="-342900" algn="just">
              <a:lnSpc>
                <a:spcPct val="115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En 2019, le Québec a annoncé de nouveaux investissements de 100 millions de dollars CAD sur 7 ans dans les technologies quantiques. </a:t>
            </a:r>
          </a:p>
          <a:p>
            <a:pPr marL="342900" lvl="0" indent="-342900" algn="just">
              <a:lnSpc>
                <a:spcPct val="115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C’est aussi la province la plus active au Canada en termes de soutien structuré à la recherche et à l’innovation dans ce domaine.</a:t>
            </a:r>
          </a:p>
          <a:p>
            <a:pPr marL="342900" lvl="0" indent="-342900" algn="just">
              <a:lnSpc>
                <a:spcPct val="115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Le ministère de l’Économie et de l’Innovation a mis en place un appel à projet spécifique aux technologies quantiques. L’appel à projet s’adresse aux startups et aux PME québécoises souhaitant réaliser un projet d’innovation issu de la recherche et développement. Les objectifs de cet appel sont:</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D’assurer le développement et la consolidation d’efforts d’innovation dans le domaine des technologies quantiques;</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De renforcer la capacité d’innovation technologique des entreprises et de concrétiser la valorisation et le transfert technologiques par des retombées économiques;</a:t>
            </a:r>
          </a:p>
          <a:p>
            <a:pPr marL="742950" lvl="1" indent="-285750">
              <a:lnSpc>
                <a:spcPct val="107000"/>
              </a:lnSpc>
              <a:spcAft>
                <a:spcPts val="800"/>
              </a:spcAft>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De contribuer au positionnement du Québec comme chef de file en matière de développement de technologies quantiques.</a:t>
            </a:r>
          </a:p>
          <a:p>
            <a:endParaRPr lang="fr-CA" dirty="0"/>
          </a:p>
          <a:p>
            <a:endParaRPr lang="fr-CA" dirty="0"/>
          </a:p>
        </p:txBody>
      </p:sp>
      <p:sp>
        <p:nvSpPr>
          <p:cNvPr id="4" name="Espace réservé de l'en-tête 3"/>
          <p:cNvSpPr>
            <a:spLocks noGrp="1"/>
          </p:cNvSpPr>
          <p:nvPr>
            <p:ph type="hdr" sz="quarter"/>
          </p:nvPr>
        </p:nvSpPr>
        <p:spPr/>
        <p:txBody>
          <a:bodyPr/>
          <a:lstStyle/>
          <a:p>
            <a:endParaRPr lang="fr-CA"/>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7</a:t>
            </a:fld>
            <a:endParaRPr lang="fr-CA"/>
          </a:p>
        </p:txBody>
      </p:sp>
    </p:spTree>
    <p:extLst>
      <p:ext uri="{BB962C8B-B14F-4D97-AF65-F5344CB8AC3E}">
        <p14:creationId xmlns:p14="http://schemas.microsoft.com/office/powerpoint/2010/main" val="79543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7314B3-DFFB-47A6-8BC4-C0D333D4A9CB}" type="slidenum">
              <a:rPr lang="en-US" altLang="zh-CN"/>
              <a:pPr/>
              <a:t>8</a:t>
            </a:fld>
            <a:endParaRPr lang="en-US" altLang="zh-CN"/>
          </a:p>
        </p:txBody>
      </p:sp>
      <p:sp>
        <p:nvSpPr>
          <p:cNvPr id="2191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ea typeface="宋体" pitchFamily="2" charset="-122"/>
              </a:defRPr>
            </a:lvl1pPr>
            <a:lvl2pPr marL="742950" indent="-285750" algn="l">
              <a:defRPr>
                <a:solidFill>
                  <a:schemeClr val="tx1"/>
                </a:solidFill>
                <a:latin typeface="Arial" charset="0"/>
                <a:ea typeface="宋体" pitchFamily="2" charset="-122"/>
              </a:defRPr>
            </a:lvl2pPr>
            <a:lvl3pPr marL="1143000" indent="-228600" algn="l">
              <a:defRPr>
                <a:solidFill>
                  <a:schemeClr val="tx1"/>
                </a:solidFill>
                <a:latin typeface="Arial" charset="0"/>
                <a:ea typeface="宋体" pitchFamily="2" charset="-122"/>
              </a:defRPr>
            </a:lvl3pPr>
            <a:lvl4pPr marL="1600200" indent="-228600" algn="l">
              <a:defRPr>
                <a:solidFill>
                  <a:schemeClr val="tx1"/>
                </a:solidFill>
                <a:latin typeface="Arial" charset="0"/>
                <a:ea typeface="宋体" pitchFamily="2" charset="-122"/>
              </a:defRPr>
            </a:lvl4pPr>
            <a:lvl5pPr marL="2057400" indent="-228600" algn="l">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r"/>
            <a:fld id="{7A53F4A3-E802-426E-A3E1-DA2A42993F21}" type="slidenum">
              <a:rPr lang="en-US" altLang="zh-CN" sz="1200"/>
              <a:pPr algn="r"/>
              <a:t>8</a:t>
            </a:fld>
            <a:endParaRPr lang="en-US" altLang="zh-CN" sz="1200"/>
          </a:p>
        </p:txBody>
      </p:sp>
      <p:sp>
        <p:nvSpPr>
          <p:cNvPr id="219139" name="Rectangle 2"/>
          <p:cNvSpPr>
            <a:spLocks noGrp="1" noRot="1" noChangeAspect="1" noChangeArrowheads="1" noTextEdit="1"/>
          </p:cNvSpPr>
          <p:nvPr>
            <p:ph type="sldImg"/>
          </p:nvPr>
        </p:nvSpPr>
        <p:spPr>
          <a:xfrm>
            <a:off x="381000" y="685800"/>
            <a:ext cx="6096000" cy="3429000"/>
          </a:xfrm>
          <a:ln/>
        </p:spPr>
      </p:sp>
      <p:sp>
        <p:nvSpPr>
          <p:cNvPr id="219140" name="Rectangle 3"/>
          <p:cNvSpPr>
            <a:spLocks noGrp="1" noChangeArrowheads="1"/>
          </p:cNvSpPr>
          <p:nvPr>
            <p:ph type="body" idx="1"/>
          </p:nvPr>
        </p:nvSpPr>
        <p:spPr/>
        <p:txBody>
          <a:bodyPr/>
          <a:lstStyle/>
          <a:p>
            <a:pPr marL="342900" lvl="0" indent="-342900" algn="just">
              <a:lnSpc>
                <a:spcPct val="107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Le Québec possède des pôles d’expertises complémentaires contribuant à propulser les technologies quantiques. </a:t>
            </a:r>
          </a:p>
          <a:p>
            <a:pPr marL="742950" lvl="1" indent="-285750" algn="just">
              <a:lnSpc>
                <a:spcPct val="107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La région de Montréal possède une expertise en communication quantique. La région est cheffe de file mondial en intelligence artificielle et 2e pôle technologique en importance au Canada.</a:t>
            </a:r>
          </a:p>
          <a:p>
            <a:pPr marL="742950" lvl="1" indent="-285750" algn="just">
              <a:lnSpc>
                <a:spcPct val="107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La ville de Bromont (située en Estrie), a su développer une expertise en matériaux quantiques. Elle se situe parmi les plus grands pôles en Amérique du Nord en microélectronique. </a:t>
            </a:r>
          </a:p>
          <a:p>
            <a:pPr marL="742950" lvl="1" indent="-285750" algn="just">
              <a:lnSpc>
                <a:spcPct val="107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La ville de Québec est un berceau de l’optique-photonique et possède une expertise en matériaux quantiques. </a:t>
            </a:r>
          </a:p>
          <a:p>
            <a:pPr marL="742950" lvl="1" indent="-285750" algn="just">
              <a:lnSpc>
                <a:spcPct val="107000"/>
              </a:lnSpc>
              <a:spcAft>
                <a:spcPts val="800"/>
              </a:spcAft>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Sherbrooke est un pôle en recherche quantique avec, notamment, la présence de l’Institut Quantique. On y retrouve une expertise en informatique, en communication et en matériaux quantiques. </a:t>
            </a:r>
            <a:r>
              <a:rPr lang="fr-CA" sz="1100"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Zone d’innovation?</a:t>
            </a:r>
            <a:endParaRPr lang="fr-CA" sz="1100" dirty="0">
              <a:effectLst/>
              <a:latin typeface="Calibri" panose="020F0502020204030204" pitchFamily="34" charset="0"/>
              <a:ea typeface="DengXian" panose="02010600030101010101" pitchFamily="2" charset="-122"/>
              <a:cs typeface="Times New Roman" panose="02020603050405020304" pitchFamily="18" charset="0"/>
            </a:endParaRPr>
          </a:p>
          <a:p>
            <a:endParaRPr lang="zh-CN" altLang="zh-CN" dirty="0"/>
          </a:p>
        </p:txBody>
      </p:sp>
    </p:spTree>
    <p:extLst>
      <p:ext uri="{BB962C8B-B14F-4D97-AF65-F5344CB8AC3E}">
        <p14:creationId xmlns:p14="http://schemas.microsoft.com/office/powerpoint/2010/main" val="2372149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Présence de groupes de chercheurs québécois réputés tels que ceux de Gilles Brassard de l’Université de Montréal en cryptographie quantique, Alexandre Blais de l’Université de Sherbrooke et Claude Crépeau en communication quantique à McGill;</a:t>
            </a:r>
          </a:p>
          <a:p>
            <a:r>
              <a:rPr lang="fr-CA" dirty="0"/>
              <a:t>Collaboration et communications entre différentes unités de recherche québécoise dans le quantique;</a:t>
            </a:r>
          </a:p>
          <a:p>
            <a:r>
              <a:rPr lang="fr-CA" dirty="0"/>
              <a:t>Plusieurs acteurs sont en place pour favoriser le développement du secteur (universités, incubateurs/ accélérateurs, réseaux de recherche, les acteurs de soutien, etc.);</a:t>
            </a:r>
          </a:p>
          <a:p>
            <a:r>
              <a:rPr lang="fr-CA" dirty="0"/>
              <a:t>Le Québec est l’un des pôles importants des technologies quantiques au Canada se démarquant mondialement en photonique, en cryptographie quantique et en communications quantiques. Le Canada en soi est un acteur majeur de la recherche;</a:t>
            </a:r>
          </a:p>
          <a:p>
            <a:r>
              <a:rPr lang="fr-CA" dirty="0"/>
              <a:t>L’ajout de l’espace IBM Q à l’écosystème de Sherbrooke contribue à distinguer la région au Québec, au Canada et dans le monde.</a:t>
            </a:r>
          </a:p>
          <a:p>
            <a:r>
              <a:rPr lang="fr-CA" dirty="0"/>
              <a:t>Le Québec est présentement en position de force :</a:t>
            </a:r>
          </a:p>
          <a:p>
            <a:r>
              <a:rPr lang="fr-CA" dirty="0"/>
              <a:t>Masse critique et envergure des scientifiques et de l’infrastructure présente;</a:t>
            </a:r>
          </a:p>
          <a:p>
            <a:r>
              <a:rPr lang="fr-CA" dirty="0"/>
              <a:t>Nous ne sommes pas en retard sur les autres forces mondiales;</a:t>
            </a:r>
          </a:p>
          <a:p>
            <a:r>
              <a:rPr lang="fr-CA" dirty="0"/>
              <a:t>Opportunité et volonté de développer des filières industrielles fortes;</a:t>
            </a:r>
          </a:p>
          <a:p>
            <a:endParaRPr lang="fr-CA" dirty="0"/>
          </a:p>
          <a:p>
            <a:pPr marL="342900" lvl="0" indent="-342900" algn="just">
              <a:lnSpc>
                <a:spcPct val="115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Dans le secteur des technologies quantiques, le Québec est présentement en position de force :</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Il y a présence d’une masse critique de scientifiques et d’infrastructures;</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Le Québec peut compter sur la présence de groupes de chercheurs québécois réputés;</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Nous ne sommes pas en retard sur les autres forces mondiales;</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Il y a l’opportunité et la volonté de développer des filières industrielles fortes.</a:t>
            </a:r>
          </a:p>
          <a:p>
            <a:pPr marL="342900" lvl="0" indent="-342900" algn="just">
              <a:lnSpc>
                <a:spcPct val="115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 Le Canada en soi est un acteur majeur de la recherche en technologies quantiques. </a:t>
            </a:r>
          </a:p>
          <a:p>
            <a:pPr marL="342900" lvl="0" indent="-342900" algn="just">
              <a:lnSpc>
                <a:spcPct val="115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Toutefois, le Québec est l’un des pôles importants des technologies quantiques au pays puisqu’il se démarque mondialement en photonique, en cryptographie et en communications quantiques.</a:t>
            </a:r>
          </a:p>
          <a:p>
            <a:pPr marL="342900" lvl="0" indent="-342900" algn="just">
              <a:lnSpc>
                <a:spcPct val="115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Plusieurs acteurs sont en place pour favoriser le développement du secteur</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Universités;</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Incubateurs et accélérateurs;</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Réseaux de recherche;</a:t>
            </a:r>
          </a:p>
          <a:p>
            <a:pPr marL="742950" lvl="1" indent="-285750" algn="just">
              <a:lnSpc>
                <a:spcPct val="115000"/>
              </a:lnSpc>
              <a:buFont typeface="Courier New" panose="02070309020205020404" pitchFamily="49" charset="0"/>
              <a:buChar char="o"/>
            </a:pPr>
            <a:r>
              <a:rPr lang="fr-CA" sz="1100" dirty="0">
                <a:effectLst/>
                <a:latin typeface="Calibri" panose="020F0502020204030204" pitchFamily="34" charset="0"/>
                <a:ea typeface="DengXian" panose="02010600030101010101" pitchFamily="2" charset="-122"/>
                <a:cs typeface="Times New Roman" panose="02020603050405020304" pitchFamily="18" charset="0"/>
              </a:rPr>
              <a:t>Acteurs de soutien, etc.</a:t>
            </a:r>
          </a:p>
          <a:p>
            <a:pPr marL="342900" lvl="0" indent="-342900" algn="just">
              <a:lnSpc>
                <a:spcPct val="115000"/>
              </a:lnSpc>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L’ajout de l’espace IBM Q à l’écosystème de Sherbrooke contribue à distinguer la région au Québec, au Canada et dans le monde.</a:t>
            </a:r>
          </a:p>
          <a:p>
            <a:pPr marL="342900" lvl="0" indent="-342900" algn="just">
              <a:lnSpc>
                <a:spcPct val="115000"/>
              </a:lnSpc>
              <a:spcAft>
                <a:spcPts val="800"/>
              </a:spcAft>
              <a:buFont typeface="Symbol" panose="05050102010706020507" pitchFamily="18" charset="2"/>
              <a:buChar char=""/>
            </a:pPr>
            <a:r>
              <a:rPr lang="fr-CA" sz="1100" dirty="0">
                <a:effectLst/>
                <a:latin typeface="Calibri" panose="020F0502020204030204" pitchFamily="34" charset="0"/>
                <a:ea typeface="DengXian" panose="02010600030101010101" pitchFamily="2" charset="-122"/>
                <a:cs typeface="Times New Roman" panose="02020603050405020304" pitchFamily="18" charset="0"/>
              </a:rPr>
              <a:t>Ce qui contribue à distinguer le Québec, c’est en outre la collaboration et la communication entre les différentes unités de recherche dans le secteur.</a:t>
            </a:r>
          </a:p>
          <a:p>
            <a:endParaRPr lang="fr-CA" dirty="0"/>
          </a:p>
        </p:txBody>
      </p:sp>
      <p:sp>
        <p:nvSpPr>
          <p:cNvPr id="4" name="Espace réservé de l'en-tête 3"/>
          <p:cNvSpPr>
            <a:spLocks noGrp="1"/>
          </p:cNvSpPr>
          <p:nvPr>
            <p:ph type="hdr" sz="quarter"/>
          </p:nvPr>
        </p:nvSpPr>
        <p:spPr/>
        <p:txBody>
          <a:bodyPr/>
          <a:lstStyle/>
          <a:p>
            <a:endParaRPr lang="fr-CA"/>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9</a:t>
            </a:fld>
            <a:endParaRPr lang="fr-CA"/>
          </a:p>
        </p:txBody>
      </p:sp>
    </p:spTree>
    <p:extLst>
      <p:ext uri="{BB962C8B-B14F-4D97-AF65-F5344CB8AC3E}">
        <p14:creationId xmlns:p14="http://schemas.microsoft.com/office/powerpoint/2010/main" val="3490055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EAA3259-41A3-584D-BA9F-A84E2CE9C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9189"/>
          </a:xfrm>
          <a:prstGeom prst="rect">
            <a:avLst/>
          </a:prstGeom>
        </p:spPr>
      </p:pic>
      <p:grpSp>
        <p:nvGrpSpPr>
          <p:cNvPr id="6" name="Groupe 5">
            <a:extLst>
              <a:ext uri="{FF2B5EF4-FFF2-40B4-BE49-F238E27FC236}">
                <a16:creationId xmlns:a16="http://schemas.microsoft.com/office/drawing/2014/main" id="{0900B883-E508-7F4E-BC9F-32DE417EF661}"/>
              </a:ext>
            </a:extLst>
          </p:cNvPr>
          <p:cNvGrpSpPr/>
          <p:nvPr userDrawn="1"/>
        </p:nvGrpSpPr>
        <p:grpSpPr>
          <a:xfrm>
            <a:off x="0" y="0"/>
            <a:ext cx="12192000" cy="6869189"/>
            <a:chOff x="0" y="0"/>
            <a:chExt cx="12192000" cy="6869189"/>
          </a:xfrm>
        </p:grpSpPr>
        <p:sp>
          <p:nvSpPr>
            <p:cNvPr id="4" name="Rectangle 3">
              <a:extLst>
                <a:ext uri="{FF2B5EF4-FFF2-40B4-BE49-F238E27FC236}">
                  <a16:creationId xmlns:a16="http://schemas.microsoft.com/office/drawing/2014/main" id="{559D9994-A471-4749-BE2F-0E8AFC5CCC9D}"/>
                </a:ext>
              </a:extLst>
            </p:cNvPr>
            <p:cNvSpPr/>
            <p:nvPr userDrawn="1"/>
          </p:nvSpPr>
          <p:spPr>
            <a:xfrm>
              <a:off x="8688388" y="5673772"/>
              <a:ext cx="3503612" cy="119541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5" name="Rectangle 4">
              <a:extLst>
                <a:ext uri="{FF2B5EF4-FFF2-40B4-BE49-F238E27FC236}">
                  <a16:creationId xmlns:a16="http://schemas.microsoft.com/office/drawing/2014/main" id="{ECF086D4-EC1C-734C-916A-81F20E5AC237}"/>
                </a:ext>
              </a:extLst>
            </p:cNvPr>
            <p:cNvSpPr/>
            <p:nvPr userDrawn="1"/>
          </p:nvSpPr>
          <p:spPr>
            <a:xfrm>
              <a:off x="0" y="5673772"/>
              <a:ext cx="7071360" cy="119541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7" name="Rectangle 6">
              <a:extLst>
                <a:ext uri="{FF2B5EF4-FFF2-40B4-BE49-F238E27FC236}">
                  <a16:creationId xmlns:a16="http://schemas.microsoft.com/office/drawing/2014/main" id="{208DE16A-60BA-2D49-B14D-39C57244238B}"/>
                </a:ext>
              </a:extLst>
            </p:cNvPr>
            <p:cNvSpPr/>
            <p:nvPr userDrawn="1"/>
          </p:nvSpPr>
          <p:spPr>
            <a:xfrm>
              <a:off x="8688388" y="0"/>
              <a:ext cx="3503612" cy="4116463"/>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8" name="Rectangle 7">
              <a:extLst>
                <a:ext uri="{FF2B5EF4-FFF2-40B4-BE49-F238E27FC236}">
                  <a16:creationId xmlns:a16="http://schemas.microsoft.com/office/drawing/2014/main" id="{C15842BE-B763-0F4B-A6C1-244B08E86E7F}"/>
                </a:ext>
              </a:extLst>
            </p:cNvPr>
            <p:cNvSpPr/>
            <p:nvPr userDrawn="1"/>
          </p:nvSpPr>
          <p:spPr>
            <a:xfrm>
              <a:off x="0" y="0"/>
              <a:ext cx="7071360" cy="4116463"/>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grpSp>
      <p:sp>
        <p:nvSpPr>
          <p:cNvPr id="2" name="Title 1"/>
          <p:cNvSpPr>
            <a:spLocks noGrp="1"/>
          </p:cNvSpPr>
          <p:nvPr userDrawn="1">
            <p:ph type="ctrTitle" hasCustomPrompt="1"/>
          </p:nvPr>
        </p:nvSpPr>
        <p:spPr>
          <a:xfrm>
            <a:off x="658813" y="713226"/>
            <a:ext cx="6412548" cy="1995049"/>
          </a:xfrm>
        </p:spPr>
        <p:txBody>
          <a:bodyPr anchor="t">
            <a:normAutofit/>
          </a:bodyPr>
          <a:lstStyle>
            <a:lvl1pPr algn="l">
              <a:defRPr sz="6000" b="0" i="0">
                <a:solidFill>
                  <a:schemeClr val="bg1"/>
                </a:solidFill>
                <a:latin typeface="Arial Regular"/>
              </a:defRPr>
            </a:lvl1pPr>
          </a:lstStyle>
          <a:p>
            <a:r>
              <a:rPr lang="fr-FR" dirty="0"/>
              <a:t>Titre du diaporama</a:t>
            </a:r>
            <a:endParaRPr lang="en-US" dirty="0"/>
          </a:p>
        </p:txBody>
      </p:sp>
      <p:pic>
        <p:nvPicPr>
          <p:cNvPr id="12" name="Image 11">
            <a:extLst>
              <a:ext uri="{FF2B5EF4-FFF2-40B4-BE49-F238E27FC236}">
                <a16:creationId xmlns:a16="http://schemas.microsoft.com/office/drawing/2014/main" id="{F7943A44-77B6-6F4E-A054-A0D6612AD0BC}"/>
              </a:ext>
            </a:extLst>
          </p:cNvPr>
          <p:cNvPicPr>
            <a:picLocks noChangeAspect="1"/>
          </p:cNvPicPr>
          <p:nvPr userDrawn="1"/>
        </p:nvPicPr>
        <p:blipFill>
          <a:blip r:embed="rId3"/>
          <a:stretch>
            <a:fillRect/>
          </a:stretch>
        </p:blipFill>
        <p:spPr>
          <a:xfrm>
            <a:off x="9568767" y="921100"/>
            <a:ext cx="1739313" cy="2327938"/>
          </a:xfrm>
          <a:prstGeom prst="rect">
            <a:avLst/>
          </a:prstGeom>
        </p:spPr>
      </p:pic>
      <p:sp>
        <p:nvSpPr>
          <p:cNvPr id="3" name="Subtitle 2"/>
          <p:cNvSpPr>
            <a:spLocks noGrp="1"/>
          </p:cNvSpPr>
          <p:nvPr userDrawn="1">
            <p:ph type="subTitle" idx="1" hasCustomPrompt="1"/>
          </p:nvPr>
        </p:nvSpPr>
        <p:spPr>
          <a:xfrm>
            <a:off x="658813" y="2708275"/>
            <a:ext cx="6408738" cy="1396999"/>
          </a:xfrm>
        </p:spPr>
        <p:txBody>
          <a:bodyPr>
            <a:normAutofit/>
          </a:bodyPr>
          <a:lstStyle>
            <a:lvl1pPr marL="0" indent="0" algn="l">
              <a:spcAft>
                <a:spcPts val="0"/>
              </a:spcAft>
              <a:buNone/>
              <a:defRPr sz="40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a:t>
            </a:r>
            <a:br>
              <a:rPr lang="fr-FR" dirty="0"/>
            </a:br>
            <a:r>
              <a:rPr lang="fr-FR" dirty="0"/>
              <a:t>du diaporama</a:t>
            </a:r>
            <a:endParaRPr lang="en-US" dirty="0"/>
          </a:p>
        </p:txBody>
      </p:sp>
      <p:sp>
        <p:nvSpPr>
          <p:cNvPr id="14" name="Espace réservé du contenu 13">
            <a:extLst>
              <a:ext uri="{FF2B5EF4-FFF2-40B4-BE49-F238E27FC236}">
                <a16:creationId xmlns:a16="http://schemas.microsoft.com/office/drawing/2014/main" id="{F22ADA3C-CD32-9642-8729-601BCF529E29}"/>
              </a:ext>
            </a:extLst>
          </p:cNvPr>
          <p:cNvSpPr>
            <a:spLocks noGrp="1"/>
          </p:cNvSpPr>
          <p:nvPr userDrawn="1">
            <p:ph sz="quarter" idx="10" hasCustomPrompt="1"/>
          </p:nvPr>
        </p:nvSpPr>
        <p:spPr>
          <a:xfrm>
            <a:off x="658813" y="208401"/>
            <a:ext cx="6408738" cy="504825"/>
          </a:xfrm>
        </p:spPr>
        <p:txBody>
          <a:bodyPr>
            <a:noAutofit/>
          </a:bodyPr>
          <a:lstStyle>
            <a:lvl1pPr marL="0" indent="0">
              <a:buNone/>
              <a:defRPr sz="1200">
                <a:solidFill>
                  <a:schemeClr val="bg1"/>
                </a:solidFill>
              </a:defRPr>
            </a:lvl1pPr>
          </a:lstStyle>
          <a:p>
            <a:r>
              <a:rPr lang="fr-FR" dirty="0"/>
              <a:t>MODIFIER LES STYLES DU TEXTE DU MASQUE</a:t>
            </a:r>
            <a:endParaRPr lang="fr-CA" dirty="0"/>
          </a:p>
        </p:txBody>
      </p:sp>
      <p:pic>
        <p:nvPicPr>
          <p:cNvPr id="18" name="Graphique 17">
            <a:extLst>
              <a:ext uri="{FF2B5EF4-FFF2-40B4-BE49-F238E27FC236}">
                <a16:creationId xmlns:a16="http://schemas.microsoft.com/office/drawing/2014/main" id="{AC7297E6-0EC0-D94F-81F8-30E12907F6F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6486" y="5673772"/>
            <a:ext cx="3256136" cy="975000"/>
          </a:xfrm>
          <a:prstGeom prst="rect">
            <a:avLst/>
          </a:prstGeom>
        </p:spPr>
      </p:pic>
      <p:sp>
        <p:nvSpPr>
          <p:cNvPr id="24" name="ZoneTexte 23">
            <a:extLst>
              <a:ext uri="{FF2B5EF4-FFF2-40B4-BE49-F238E27FC236}">
                <a16:creationId xmlns:a16="http://schemas.microsoft.com/office/drawing/2014/main" id="{9C03E74F-7031-A54B-B2E1-09B544903822}"/>
              </a:ext>
            </a:extLst>
          </p:cNvPr>
          <p:cNvSpPr txBox="1"/>
          <p:nvPr userDrawn="1"/>
        </p:nvSpPr>
        <p:spPr>
          <a:xfrm>
            <a:off x="8592981" y="5209287"/>
            <a:ext cx="3498166" cy="461665"/>
          </a:xfrm>
          <a:prstGeom prst="rect">
            <a:avLst/>
          </a:prstGeom>
          <a:noFill/>
        </p:spPr>
        <p:txBody>
          <a:bodyPr wrap="square" rtlCol="0">
            <a:spAutoFit/>
          </a:bodyPr>
          <a:lstStyle/>
          <a:p>
            <a:r>
              <a:rPr lang="fr-CA" sz="1200" b="1" dirty="0">
                <a:solidFill>
                  <a:schemeClr val="bg1"/>
                </a:solidFill>
                <a:effectLst>
                  <a:outerShdw blurRad="50800" dist="38100" dir="2700000" algn="tl" rotWithShape="0">
                    <a:prstClr val="black">
                      <a:alpha val="75000"/>
                    </a:prstClr>
                  </a:outerShdw>
                </a:effectLst>
                <a:latin typeface="Arial" panose="020B0604020202020204" pitchFamily="34" charset="0"/>
                <a:cs typeface="Arial" panose="020B0604020202020204" pitchFamily="34" charset="0"/>
              </a:rPr>
              <a:t>Fleuve Saint-Laurent</a:t>
            </a:r>
            <a:endParaRPr lang="fr-CA" sz="1200" dirty="0">
              <a:solidFill>
                <a:schemeClr val="bg1"/>
              </a:solidFill>
              <a:effectLst>
                <a:outerShdw blurRad="50800" dist="38100" dir="2700000" algn="tl" rotWithShape="0">
                  <a:prstClr val="black">
                    <a:alpha val="75000"/>
                  </a:prstClr>
                </a:outerShdw>
              </a:effectLst>
              <a:latin typeface="Arial" panose="020B0604020202020204" pitchFamily="34" charset="0"/>
              <a:cs typeface="Arial" panose="020B0604020202020204" pitchFamily="34" charset="0"/>
            </a:endParaRPr>
          </a:p>
          <a:p>
            <a:r>
              <a:rPr lang="fr-CA" sz="1200" dirty="0">
                <a:solidFill>
                  <a:schemeClr val="bg1"/>
                </a:solidFill>
                <a:effectLst>
                  <a:outerShdw blurRad="50800" dist="38100" dir="2700000" algn="tl" rotWithShape="0">
                    <a:prstClr val="black">
                      <a:alpha val="75000"/>
                    </a:prstClr>
                  </a:outerShdw>
                </a:effectLst>
                <a:latin typeface="Arial" panose="020B0604020202020204" pitchFamily="34" charset="0"/>
                <a:cs typeface="Arial" panose="020B0604020202020204" pitchFamily="34" charset="0"/>
              </a:rPr>
              <a:t>© Tourisme Québec / Gaëlle Leroyer</a:t>
            </a:r>
          </a:p>
        </p:txBody>
      </p:sp>
      <p:sp>
        <p:nvSpPr>
          <p:cNvPr id="9" name="Rectangle 8">
            <a:extLst>
              <a:ext uri="{FF2B5EF4-FFF2-40B4-BE49-F238E27FC236}">
                <a16:creationId xmlns:a16="http://schemas.microsoft.com/office/drawing/2014/main" id="{2A9C40F1-55EB-5B44-B26E-BCDD52C8D909}"/>
              </a:ext>
            </a:extLst>
          </p:cNvPr>
          <p:cNvSpPr/>
          <p:nvPr userDrawn="1"/>
        </p:nvSpPr>
        <p:spPr>
          <a:xfrm>
            <a:off x="3048000" y="3105835"/>
            <a:ext cx="6096000" cy="646331"/>
          </a:xfrm>
          <a:prstGeom prst="rect">
            <a:avLst/>
          </a:prstGeom>
        </p:spPr>
        <p:txBody>
          <a:bodyPr>
            <a:spAutoFit/>
          </a:bodyPr>
          <a:lstStyle/>
          <a:p>
            <a:r>
              <a:rPr lang="fr-FR" dirty="0"/>
              <a:t>Communication satellites on the </a:t>
            </a:r>
            <a:r>
              <a:rPr lang="fr-FR" dirty="0" err="1"/>
              <a:t>rooftops</a:t>
            </a:r>
            <a:r>
              <a:rPr lang="fr-FR" dirty="0"/>
              <a:t> of </a:t>
            </a:r>
            <a:r>
              <a:rPr lang="fr-FR" dirty="0" err="1"/>
              <a:t>downtown</a:t>
            </a:r>
            <a:r>
              <a:rPr lang="fr-FR" dirty="0"/>
              <a:t> </a:t>
            </a:r>
            <a:r>
              <a:rPr lang="fr-FR" dirty="0" err="1"/>
              <a:t>Montrea</a:t>
            </a:r>
            <a:endParaRPr lang="fr-FR" dirty="0"/>
          </a:p>
        </p:txBody>
      </p:sp>
      <p:pic>
        <p:nvPicPr>
          <p:cNvPr id="15" name="Image 4">
            <a:extLst>
              <a:ext uri="{FF2B5EF4-FFF2-40B4-BE49-F238E27FC236}">
                <a16:creationId xmlns:a16="http://schemas.microsoft.com/office/drawing/2014/main" id="{B70AF8DC-5B30-D546-B321-E17DB7E8581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810" y="1830"/>
            <a:ext cx="12190070" cy="6856914"/>
          </a:xfrm>
          <a:prstGeom prst="rect">
            <a:avLst/>
          </a:prstGeom>
        </p:spPr>
      </p:pic>
    </p:spTree>
    <p:extLst>
      <p:ext uri="{BB962C8B-B14F-4D97-AF65-F5344CB8AC3E}">
        <p14:creationId xmlns:p14="http://schemas.microsoft.com/office/powerpoint/2010/main" val="1697440320"/>
      </p:ext>
    </p:extLst>
  </p:cSld>
  <p:clrMapOvr>
    <a:masterClrMapping/>
  </p:clrMapOvr>
  <p:extLst>
    <p:ext uri="{DCECCB84-F9BA-43D5-87BE-67443E8EF086}">
      <p15:sldGuideLst xmlns:p15="http://schemas.microsoft.com/office/powerpoint/2012/main">
        <p15:guide id="1" orient="horz" pos="170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FE679877-F795-F946-B3AD-F9DFA63610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21"/>
            <a:ext cx="12192000" cy="6874309"/>
          </a:xfrm>
          <a:prstGeom prst="rect">
            <a:avLst/>
          </a:prstGeom>
        </p:spPr>
      </p:pic>
      <p:grpSp>
        <p:nvGrpSpPr>
          <p:cNvPr id="31" name="Groupe 30">
            <a:extLst>
              <a:ext uri="{FF2B5EF4-FFF2-40B4-BE49-F238E27FC236}">
                <a16:creationId xmlns:a16="http://schemas.microsoft.com/office/drawing/2014/main" id="{0CF36B43-5CD5-B74E-AAF4-83AA4AD8F472}"/>
              </a:ext>
            </a:extLst>
          </p:cNvPr>
          <p:cNvGrpSpPr/>
          <p:nvPr userDrawn="1"/>
        </p:nvGrpSpPr>
        <p:grpSpPr>
          <a:xfrm>
            <a:off x="0" y="0"/>
            <a:ext cx="12192000" cy="6869189"/>
            <a:chOff x="0" y="0"/>
            <a:chExt cx="12192000" cy="6869189"/>
          </a:xfrm>
        </p:grpSpPr>
        <p:sp>
          <p:nvSpPr>
            <p:cNvPr id="32" name="Rectangle 31">
              <a:extLst>
                <a:ext uri="{FF2B5EF4-FFF2-40B4-BE49-F238E27FC236}">
                  <a16:creationId xmlns:a16="http://schemas.microsoft.com/office/drawing/2014/main" id="{08FDBE4B-5CDA-8F4D-874B-A1F3ECFE4FD4}"/>
                </a:ext>
              </a:extLst>
            </p:cNvPr>
            <p:cNvSpPr/>
            <p:nvPr userDrawn="1"/>
          </p:nvSpPr>
          <p:spPr>
            <a:xfrm>
              <a:off x="8688388" y="5673772"/>
              <a:ext cx="3503612" cy="119541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33" name="Rectangle 32">
              <a:extLst>
                <a:ext uri="{FF2B5EF4-FFF2-40B4-BE49-F238E27FC236}">
                  <a16:creationId xmlns:a16="http://schemas.microsoft.com/office/drawing/2014/main" id="{20F29C9D-56A7-564C-BAF6-0ADD20550F2F}"/>
                </a:ext>
              </a:extLst>
            </p:cNvPr>
            <p:cNvSpPr/>
            <p:nvPr userDrawn="1"/>
          </p:nvSpPr>
          <p:spPr>
            <a:xfrm>
              <a:off x="0" y="5673772"/>
              <a:ext cx="7071360" cy="119541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34" name="Rectangle 33">
              <a:extLst>
                <a:ext uri="{FF2B5EF4-FFF2-40B4-BE49-F238E27FC236}">
                  <a16:creationId xmlns:a16="http://schemas.microsoft.com/office/drawing/2014/main" id="{4B790745-D245-594D-A994-ED3BE0B46DFE}"/>
                </a:ext>
              </a:extLst>
            </p:cNvPr>
            <p:cNvSpPr/>
            <p:nvPr userDrawn="1"/>
          </p:nvSpPr>
          <p:spPr>
            <a:xfrm>
              <a:off x="8688388" y="0"/>
              <a:ext cx="3503612" cy="4116463"/>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35" name="Rectangle 34">
              <a:extLst>
                <a:ext uri="{FF2B5EF4-FFF2-40B4-BE49-F238E27FC236}">
                  <a16:creationId xmlns:a16="http://schemas.microsoft.com/office/drawing/2014/main" id="{CF0F6294-467B-1F4A-8DED-BA6107966C7D}"/>
                </a:ext>
              </a:extLst>
            </p:cNvPr>
            <p:cNvSpPr/>
            <p:nvPr userDrawn="1"/>
          </p:nvSpPr>
          <p:spPr>
            <a:xfrm>
              <a:off x="0" y="0"/>
              <a:ext cx="7071360" cy="4116463"/>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grpSp>
      <p:sp>
        <p:nvSpPr>
          <p:cNvPr id="36" name="Title 1">
            <a:extLst>
              <a:ext uri="{FF2B5EF4-FFF2-40B4-BE49-F238E27FC236}">
                <a16:creationId xmlns:a16="http://schemas.microsoft.com/office/drawing/2014/main" id="{D9B4D123-6FED-AE47-869E-2281C1D16CC1}"/>
              </a:ext>
            </a:extLst>
          </p:cNvPr>
          <p:cNvSpPr>
            <a:spLocks noGrp="1"/>
          </p:cNvSpPr>
          <p:nvPr>
            <p:ph type="ctrTitle" hasCustomPrompt="1"/>
          </p:nvPr>
        </p:nvSpPr>
        <p:spPr>
          <a:xfrm>
            <a:off x="658813" y="236048"/>
            <a:ext cx="6412548" cy="1016072"/>
          </a:xfrm>
        </p:spPr>
        <p:txBody>
          <a:bodyPr anchor="b">
            <a:normAutofit/>
          </a:bodyPr>
          <a:lstStyle>
            <a:lvl1pPr algn="l">
              <a:defRPr sz="6000" b="0" i="0">
                <a:solidFill>
                  <a:schemeClr val="bg1"/>
                </a:solidFill>
                <a:latin typeface="Arial Regular"/>
              </a:defRPr>
            </a:lvl1pPr>
          </a:lstStyle>
          <a:p>
            <a:r>
              <a:rPr lang="fr-FR" dirty="0"/>
              <a:t>Merci</a:t>
            </a:r>
            <a:endParaRPr lang="en-US" dirty="0"/>
          </a:p>
        </p:txBody>
      </p:sp>
      <p:pic>
        <p:nvPicPr>
          <p:cNvPr id="37" name="Image 36">
            <a:extLst>
              <a:ext uri="{FF2B5EF4-FFF2-40B4-BE49-F238E27FC236}">
                <a16:creationId xmlns:a16="http://schemas.microsoft.com/office/drawing/2014/main" id="{D954CAE9-E765-584D-A8FF-24B11298ECB1}"/>
              </a:ext>
            </a:extLst>
          </p:cNvPr>
          <p:cNvPicPr>
            <a:picLocks noChangeAspect="1"/>
          </p:cNvPicPr>
          <p:nvPr userDrawn="1"/>
        </p:nvPicPr>
        <p:blipFill>
          <a:blip r:embed="rId3"/>
          <a:stretch>
            <a:fillRect/>
          </a:stretch>
        </p:blipFill>
        <p:spPr>
          <a:xfrm>
            <a:off x="9568767" y="921100"/>
            <a:ext cx="1739313" cy="2327938"/>
          </a:xfrm>
          <a:prstGeom prst="rect">
            <a:avLst/>
          </a:prstGeom>
        </p:spPr>
      </p:pic>
      <p:sp>
        <p:nvSpPr>
          <p:cNvPr id="38" name="Subtitle 2">
            <a:extLst>
              <a:ext uri="{FF2B5EF4-FFF2-40B4-BE49-F238E27FC236}">
                <a16:creationId xmlns:a16="http://schemas.microsoft.com/office/drawing/2014/main" id="{8E62A2C9-FB5F-934E-B839-0FA4933C5EE0}"/>
              </a:ext>
            </a:extLst>
          </p:cNvPr>
          <p:cNvSpPr>
            <a:spLocks noGrp="1"/>
          </p:cNvSpPr>
          <p:nvPr>
            <p:ph type="subTitle" idx="1" hasCustomPrompt="1"/>
          </p:nvPr>
        </p:nvSpPr>
        <p:spPr>
          <a:xfrm>
            <a:off x="658812" y="1279806"/>
            <a:ext cx="6408738" cy="1859949"/>
          </a:xfrm>
        </p:spPr>
        <p:txBody>
          <a:bodyPr>
            <a:normAutofit/>
          </a:bodyPr>
          <a:lstStyle>
            <a:lvl1pPr marL="0" indent="0" algn="l">
              <a:spcAft>
                <a:spcPts val="0"/>
              </a:spcAft>
              <a:buNone/>
              <a:defRPr sz="28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a:t>
            </a:r>
            <a:br>
              <a:rPr lang="fr-FR" dirty="0"/>
            </a:br>
            <a:r>
              <a:rPr lang="fr-FR" dirty="0"/>
              <a:t>du diaporama</a:t>
            </a:r>
            <a:endParaRPr lang="en-US" dirty="0"/>
          </a:p>
        </p:txBody>
      </p:sp>
      <p:pic>
        <p:nvPicPr>
          <p:cNvPr id="44" name="Graphique 43">
            <a:extLst>
              <a:ext uri="{FF2B5EF4-FFF2-40B4-BE49-F238E27FC236}">
                <a16:creationId xmlns:a16="http://schemas.microsoft.com/office/drawing/2014/main" id="{AA36CA65-4D25-5E4D-9F1F-98611D4ED5F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81118" y="6007100"/>
            <a:ext cx="1692075" cy="506666"/>
          </a:xfrm>
          <a:prstGeom prst="rect">
            <a:avLst/>
          </a:prstGeom>
        </p:spPr>
      </p:pic>
      <p:sp>
        <p:nvSpPr>
          <p:cNvPr id="45" name="ZoneTexte 44">
            <a:extLst>
              <a:ext uri="{FF2B5EF4-FFF2-40B4-BE49-F238E27FC236}">
                <a16:creationId xmlns:a16="http://schemas.microsoft.com/office/drawing/2014/main" id="{306ADF26-A803-A343-B859-82E9416C9696}"/>
              </a:ext>
            </a:extLst>
          </p:cNvPr>
          <p:cNvSpPr txBox="1"/>
          <p:nvPr userDrawn="1"/>
        </p:nvSpPr>
        <p:spPr>
          <a:xfrm>
            <a:off x="8592981" y="5209287"/>
            <a:ext cx="3498166" cy="461665"/>
          </a:xfrm>
          <a:prstGeom prst="rect">
            <a:avLst/>
          </a:prstGeom>
          <a:noFill/>
        </p:spPr>
        <p:txBody>
          <a:bodyPr wrap="square" rtlCol="0">
            <a:spAutoFit/>
          </a:bodyPr>
          <a:lstStyle/>
          <a:p>
            <a:r>
              <a:rPr lang="fr-CA" sz="1200" b="1" dirty="0">
                <a:solidFill>
                  <a:schemeClr val="bg1"/>
                </a:solidFill>
                <a:effectLst>
                  <a:outerShdw blurRad="50800" dist="38100" dir="2700000" algn="tl" rotWithShape="0">
                    <a:prstClr val="black">
                      <a:alpha val="75000"/>
                    </a:prstClr>
                  </a:outerShdw>
                </a:effectLst>
                <a:latin typeface="Arial" panose="020B0604020202020204" pitchFamily="34" charset="0"/>
                <a:cs typeface="Arial" panose="020B0604020202020204" pitchFamily="34" charset="0"/>
              </a:rPr>
              <a:t>Vieux-Québec</a:t>
            </a:r>
            <a:endParaRPr lang="fr-CA" sz="1200" dirty="0">
              <a:solidFill>
                <a:schemeClr val="bg1"/>
              </a:solidFill>
              <a:effectLst>
                <a:outerShdw blurRad="50800" dist="38100" dir="2700000" algn="tl" rotWithShape="0">
                  <a:prstClr val="black">
                    <a:alpha val="75000"/>
                  </a:prstClr>
                </a:outerShdw>
              </a:effectLst>
              <a:latin typeface="Arial" panose="020B0604020202020204" pitchFamily="34" charset="0"/>
              <a:cs typeface="Arial" panose="020B0604020202020204" pitchFamily="34" charset="0"/>
            </a:endParaRPr>
          </a:p>
          <a:p>
            <a:r>
              <a:rPr lang="fr-CA" sz="1200" dirty="0">
                <a:solidFill>
                  <a:schemeClr val="bg1"/>
                </a:solidFill>
                <a:effectLst>
                  <a:outerShdw blurRad="50800" dist="38100" dir="2700000" algn="tl" rotWithShape="0">
                    <a:prstClr val="black">
                      <a:alpha val="75000"/>
                    </a:prstClr>
                  </a:outerShdw>
                </a:effectLst>
                <a:latin typeface="Arial" panose="020B0604020202020204" pitchFamily="34" charset="0"/>
                <a:cs typeface="Arial" panose="020B0604020202020204" pitchFamily="34" charset="0"/>
              </a:rPr>
              <a:t>© Tourisme Québec / Francis Gagnon</a:t>
            </a:r>
          </a:p>
        </p:txBody>
      </p:sp>
    </p:spTree>
    <p:extLst>
      <p:ext uri="{BB962C8B-B14F-4D97-AF65-F5344CB8AC3E}">
        <p14:creationId xmlns:p14="http://schemas.microsoft.com/office/powerpoint/2010/main" val="2466675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6_Blank">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226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Espace réservé du numéro de diapositive 5">
            <a:extLst>
              <a:ext uri="{FF2B5EF4-FFF2-40B4-BE49-F238E27FC236}">
                <a16:creationId xmlns:a16="http://schemas.microsoft.com/office/drawing/2014/main" id="{697684CE-9043-4373-8AE6-2E94C922FE41}"/>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pic>
        <p:nvPicPr>
          <p:cNvPr id="3" name="Picture 2">
            <a:extLst>
              <a:ext uri="{FF2B5EF4-FFF2-40B4-BE49-F238E27FC236}">
                <a16:creationId xmlns:a16="http://schemas.microsoft.com/office/drawing/2014/main" id="{6DD5EC66-A0B4-4813-987A-B9D7A21A1EC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Tree>
    <p:extLst>
      <p:ext uri="{BB962C8B-B14F-4D97-AF65-F5344CB8AC3E}">
        <p14:creationId xmlns:p14="http://schemas.microsoft.com/office/powerpoint/2010/main" val="2860383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numéro de diapositive 5">
            <a:extLst>
              <a:ext uri="{FF2B5EF4-FFF2-40B4-BE49-F238E27FC236}">
                <a16:creationId xmlns:a16="http://schemas.microsoft.com/office/drawing/2014/main" id="{697684CE-9043-4373-8AE6-2E94C922FE41}"/>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pic>
        <p:nvPicPr>
          <p:cNvPr id="3" name="Picture 2">
            <a:extLst>
              <a:ext uri="{FF2B5EF4-FFF2-40B4-BE49-F238E27FC236}">
                <a16:creationId xmlns:a16="http://schemas.microsoft.com/office/drawing/2014/main" id="{FD8EC3C0-5A75-46DE-A4D0-E70B4F3A41F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Tree>
    <p:extLst>
      <p:ext uri="{BB962C8B-B14F-4D97-AF65-F5344CB8AC3E}">
        <p14:creationId xmlns:p14="http://schemas.microsoft.com/office/powerpoint/2010/main" val="3671637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4_Blank">
    <p:bg>
      <p:bgPr>
        <a:solidFill>
          <a:schemeClr val="accent3"/>
        </a:solidFill>
        <a:effectLst/>
      </p:bgPr>
    </p:bg>
    <p:spTree>
      <p:nvGrpSpPr>
        <p:cNvPr id="1" name=""/>
        <p:cNvGrpSpPr/>
        <p:nvPr/>
      </p:nvGrpSpPr>
      <p:grpSpPr>
        <a:xfrm>
          <a:off x="0" y="0"/>
          <a:ext cx="0" cy="0"/>
          <a:chOff x="0" y="0"/>
          <a:chExt cx="0" cy="0"/>
        </a:xfrm>
      </p:grpSpPr>
      <p:sp>
        <p:nvSpPr>
          <p:cNvPr id="5" name="Espace réservé du numéro de diapositive 5">
            <a:extLst>
              <a:ext uri="{FF2B5EF4-FFF2-40B4-BE49-F238E27FC236}">
                <a16:creationId xmlns:a16="http://schemas.microsoft.com/office/drawing/2014/main" id="{697684CE-9043-4373-8AE6-2E94C922FE41}"/>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pic>
        <p:nvPicPr>
          <p:cNvPr id="3" name="Picture 2">
            <a:extLst>
              <a:ext uri="{FF2B5EF4-FFF2-40B4-BE49-F238E27FC236}">
                <a16:creationId xmlns:a16="http://schemas.microsoft.com/office/drawing/2014/main" id="{FD8EC3C0-5A75-46DE-A4D0-E70B4F3A41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Tree>
    <p:extLst>
      <p:ext uri="{BB962C8B-B14F-4D97-AF65-F5344CB8AC3E}">
        <p14:creationId xmlns:p14="http://schemas.microsoft.com/office/powerpoint/2010/main" val="3103357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5_Blank">
    <p:bg>
      <p:bgPr>
        <a:solidFill>
          <a:schemeClr val="bg2"/>
        </a:solidFill>
        <a:effectLst/>
      </p:bgPr>
    </p:bg>
    <p:spTree>
      <p:nvGrpSpPr>
        <p:cNvPr id="1" name=""/>
        <p:cNvGrpSpPr/>
        <p:nvPr/>
      </p:nvGrpSpPr>
      <p:grpSpPr>
        <a:xfrm>
          <a:off x="0" y="0"/>
          <a:ext cx="0" cy="0"/>
          <a:chOff x="0" y="0"/>
          <a:chExt cx="0" cy="0"/>
        </a:xfrm>
      </p:grpSpPr>
      <p:sp>
        <p:nvSpPr>
          <p:cNvPr id="5" name="Espace réservé du numéro de diapositive 5">
            <a:extLst>
              <a:ext uri="{FF2B5EF4-FFF2-40B4-BE49-F238E27FC236}">
                <a16:creationId xmlns:a16="http://schemas.microsoft.com/office/drawing/2014/main" id="{697684CE-9043-4373-8AE6-2E94C922FE41}"/>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tx2"/>
                </a:solidFill>
              </a:defRPr>
            </a:lvl1pPr>
          </a:lstStyle>
          <a:p>
            <a:fld id="{9F79112C-1950-4913-BFB1-88378D838830}" type="slidenum">
              <a:rPr lang="fr-CA" smtClean="0"/>
              <a:pPr/>
              <a:t>‹N°›</a:t>
            </a:fld>
            <a:endParaRPr lang="fr-CA" dirty="0"/>
          </a:p>
        </p:txBody>
      </p:sp>
      <p:pic>
        <p:nvPicPr>
          <p:cNvPr id="6" name="Picture 5">
            <a:extLst>
              <a:ext uri="{FF2B5EF4-FFF2-40B4-BE49-F238E27FC236}">
                <a16:creationId xmlns:a16="http://schemas.microsoft.com/office/drawing/2014/main" id="{695A4693-5F1E-4914-AB4E-B671CC9EF9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5195" y="6494333"/>
            <a:ext cx="740779" cy="260886"/>
          </a:xfrm>
          <a:prstGeom prst="rect">
            <a:avLst/>
          </a:prstGeom>
        </p:spPr>
      </p:pic>
    </p:spTree>
    <p:extLst>
      <p:ext uri="{BB962C8B-B14F-4D97-AF65-F5344CB8AC3E}">
        <p14:creationId xmlns:p14="http://schemas.microsoft.com/office/powerpoint/2010/main" val="2451653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sp>
        <p:nvSpPr>
          <p:cNvPr id="5" name="Espace réservé du numéro de diapositive 5">
            <a:extLst>
              <a:ext uri="{FF2B5EF4-FFF2-40B4-BE49-F238E27FC236}">
                <a16:creationId xmlns:a16="http://schemas.microsoft.com/office/drawing/2014/main" id="{697684CE-9043-4373-8AE6-2E94C922FE41}"/>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pic>
        <p:nvPicPr>
          <p:cNvPr id="3" name="Picture 2">
            <a:extLst>
              <a:ext uri="{FF2B5EF4-FFF2-40B4-BE49-F238E27FC236}">
                <a16:creationId xmlns:a16="http://schemas.microsoft.com/office/drawing/2014/main" id="{32F0A858-9AAE-4549-AEF2-337B7B42965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Tree>
    <p:extLst>
      <p:ext uri="{BB962C8B-B14F-4D97-AF65-F5344CB8AC3E}">
        <p14:creationId xmlns:p14="http://schemas.microsoft.com/office/powerpoint/2010/main" val="956636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accent1"/>
        </a:solidFill>
        <a:effectLst/>
      </p:bgPr>
    </p:bg>
    <p:spTree>
      <p:nvGrpSpPr>
        <p:cNvPr id="1" name=""/>
        <p:cNvGrpSpPr/>
        <p:nvPr/>
      </p:nvGrpSpPr>
      <p:grpSpPr>
        <a:xfrm>
          <a:off x="0" y="0"/>
          <a:ext cx="0" cy="0"/>
          <a:chOff x="0" y="0"/>
          <a:chExt cx="0" cy="0"/>
        </a:xfrm>
      </p:grpSpPr>
      <p:sp>
        <p:nvSpPr>
          <p:cNvPr id="5" name="Espace réservé du numéro de diapositive 5">
            <a:extLst>
              <a:ext uri="{FF2B5EF4-FFF2-40B4-BE49-F238E27FC236}">
                <a16:creationId xmlns:a16="http://schemas.microsoft.com/office/drawing/2014/main" id="{697684CE-9043-4373-8AE6-2E94C922FE41}"/>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rgbClr val="00354D"/>
                </a:solidFill>
              </a:defRPr>
            </a:lvl1pPr>
          </a:lstStyle>
          <a:p>
            <a:fld id="{9F79112C-1950-4913-BFB1-88378D838830}" type="slidenum">
              <a:rPr lang="fr-CA" smtClean="0"/>
              <a:pPr/>
              <a:t>‹N°›</a:t>
            </a:fld>
            <a:endParaRPr lang="fr-CA" dirty="0"/>
          </a:p>
        </p:txBody>
      </p:sp>
      <p:pic>
        <p:nvPicPr>
          <p:cNvPr id="3" name="Picture 2">
            <a:extLst>
              <a:ext uri="{FF2B5EF4-FFF2-40B4-BE49-F238E27FC236}">
                <a16:creationId xmlns:a16="http://schemas.microsoft.com/office/drawing/2014/main" id="{40412FC0-1435-4124-A712-A7208618589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Tree>
    <p:extLst>
      <p:ext uri="{BB962C8B-B14F-4D97-AF65-F5344CB8AC3E}">
        <p14:creationId xmlns:p14="http://schemas.microsoft.com/office/powerpoint/2010/main" val="643761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2057-861F-47B8-82ED-10E1274BFA0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B85856D-B1AC-4010-AC04-6343708BE6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654F82-DFB9-47EE-99AA-A9B8A3C6BD6A}"/>
              </a:ext>
            </a:extLst>
          </p:cNvPr>
          <p:cNvSpPr>
            <a:spLocks noGrp="1"/>
          </p:cNvSpPr>
          <p:nvPr>
            <p:ph type="dt" sz="half" idx="10"/>
          </p:nvPr>
        </p:nvSpPr>
        <p:spPr/>
        <p:txBody>
          <a:bodyPr/>
          <a:lstStyle/>
          <a:p>
            <a:fld id="{610C5978-F1B0-4FA0-8A98-92D441EDAAAA}" type="datetimeFigureOut">
              <a:rPr lang="en-CA" smtClean="0"/>
              <a:t>2025-12-03</a:t>
            </a:fld>
            <a:endParaRPr lang="en-CA"/>
          </a:p>
        </p:txBody>
      </p:sp>
      <p:sp>
        <p:nvSpPr>
          <p:cNvPr id="5" name="Footer Placeholder 4">
            <a:extLst>
              <a:ext uri="{FF2B5EF4-FFF2-40B4-BE49-F238E27FC236}">
                <a16:creationId xmlns:a16="http://schemas.microsoft.com/office/drawing/2014/main" id="{40C35BFE-2190-4E85-A746-3A57F5BBC1C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51B62F-AFF9-4791-92D0-B962D26BF0CA}"/>
              </a:ext>
            </a:extLst>
          </p:cNvPr>
          <p:cNvSpPr>
            <a:spLocks noGrp="1"/>
          </p:cNvSpPr>
          <p:nvPr>
            <p:ph type="sldNum" sz="quarter" idx="12"/>
          </p:nvPr>
        </p:nvSpPr>
        <p:spPr/>
        <p:txBody>
          <a:bodyPr/>
          <a:lstStyle/>
          <a:p>
            <a:fld id="{063E1AE0-E0CB-4043-9E1D-F4ACB246D77E}" type="slidenum">
              <a:rPr lang="en-CA" smtClean="0"/>
              <a:t>‹N°›</a:t>
            </a:fld>
            <a:endParaRPr lang="en-CA"/>
          </a:p>
        </p:txBody>
      </p:sp>
    </p:spTree>
    <p:extLst>
      <p:ext uri="{BB962C8B-B14F-4D97-AF65-F5344CB8AC3E}">
        <p14:creationId xmlns:p14="http://schemas.microsoft.com/office/powerpoint/2010/main" val="4215949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42F00-B894-41D2-85F1-9E1EEF8F8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5E86907-FFD0-4F7C-A104-CA878067D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8CDD66-5D87-4BC4-AFDE-0E7C031081D9}"/>
              </a:ext>
            </a:extLst>
          </p:cNvPr>
          <p:cNvSpPr>
            <a:spLocks noGrp="1"/>
          </p:cNvSpPr>
          <p:nvPr>
            <p:ph type="dt" sz="half" idx="10"/>
          </p:nvPr>
        </p:nvSpPr>
        <p:spPr/>
        <p:txBody>
          <a:bodyPr/>
          <a:lstStyle/>
          <a:p>
            <a:fld id="{610C5978-F1B0-4FA0-8A98-92D441EDAAAA}" type="datetimeFigureOut">
              <a:rPr lang="en-CA" smtClean="0"/>
              <a:t>2025-12-03</a:t>
            </a:fld>
            <a:endParaRPr lang="en-CA"/>
          </a:p>
        </p:txBody>
      </p:sp>
      <p:sp>
        <p:nvSpPr>
          <p:cNvPr id="5" name="Footer Placeholder 4">
            <a:extLst>
              <a:ext uri="{FF2B5EF4-FFF2-40B4-BE49-F238E27FC236}">
                <a16:creationId xmlns:a16="http://schemas.microsoft.com/office/drawing/2014/main" id="{18627D78-1944-480E-BAE0-BD8CAEB799E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BE76085-D715-4DC5-BC08-C92F542B0CB9}"/>
              </a:ext>
            </a:extLst>
          </p:cNvPr>
          <p:cNvSpPr>
            <a:spLocks noGrp="1"/>
          </p:cNvSpPr>
          <p:nvPr>
            <p:ph type="sldNum" sz="quarter" idx="12"/>
          </p:nvPr>
        </p:nvSpPr>
        <p:spPr/>
        <p:txBody>
          <a:bodyPr/>
          <a:lstStyle/>
          <a:p>
            <a:fld id="{063E1AE0-E0CB-4043-9E1D-F4ACB246D77E}" type="slidenum">
              <a:rPr lang="en-CA" smtClean="0"/>
              <a:t>‹N°›</a:t>
            </a:fld>
            <a:endParaRPr lang="en-CA"/>
          </a:p>
        </p:txBody>
      </p:sp>
    </p:spTree>
    <p:extLst>
      <p:ext uri="{BB962C8B-B14F-4D97-AF65-F5344CB8AC3E}">
        <p14:creationId xmlns:p14="http://schemas.microsoft.com/office/powerpoint/2010/main" val="194598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014CA5-4E35-D042-B756-E2812C92896F}"/>
              </a:ext>
            </a:extLst>
          </p:cNvPr>
          <p:cNvSpPr/>
          <p:nvPr userDrawn="1"/>
        </p:nvSpPr>
        <p:spPr>
          <a:xfrm>
            <a:off x="0" y="0"/>
            <a:ext cx="12192000" cy="566102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sp>
        <p:nvSpPr>
          <p:cNvPr id="5" name="Text Placeholder 3">
            <a:extLst>
              <a:ext uri="{FF2B5EF4-FFF2-40B4-BE49-F238E27FC236}">
                <a16:creationId xmlns:a16="http://schemas.microsoft.com/office/drawing/2014/main" id="{F3C1FB3F-B782-D34F-AF55-11DC9B0659B0}"/>
              </a:ext>
            </a:extLst>
          </p:cNvPr>
          <p:cNvSpPr>
            <a:spLocks noGrp="1"/>
          </p:cNvSpPr>
          <p:nvPr>
            <p:ph type="body" sz="half" idx="2" hasCustomPrompt="1"/>
          </p:nvPr>
        </p:nvSpPr>
        <p:spPr>
          <a:xfrm>
            <a:off x="658813" y="692150"/>
            <a:ext cx="11053762" cy="4968875"/>
          </a:xfrm>
        </p:spPr>
        <p:txBody>
          <a:bodyPr anchor="ctr" anchorCtr="0">
            <a:normAutofit/>
          </a:bodyPr>
          <a:lstStyle>
            <a:lvl1pPr marL="0" indent="0" algn="ctr">
              <a:buNone/>
              <a:defRPr sz="6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Insérer une citation </a:t>
            </a:r>
            <a:br>
              <a:rPr lang="fr-FR"/>
            </a:br>
            <a:r>
              <a:rPr lang="fr-FR"/>
              <a:t>ou un fait marquant </a:t>
            </a:r>
            <a:br>
              <a:rPr lang="fr-FR"/>
            </a:br>
            <a:r>
              <a:rPr lang="fr-FR"/>
              <a:t>sur lequel on veut </a:t>
            </a:r>
            <a:br>
              <a:rPr lang="fr-FR"/>
            </a:br>
            <a:r>
              <a:rPr lang="fr-FR"/>
              <a:t>mettre l’accent</a:t>
            </a:r>
          </a:p>
        </p:txBody>
      </p:sp>
      <p:sp>
        <p:nvSpPr>
          <p:cNvPr id="7" name="Rectangle 6">
            <a:extLst>
              <a:ext uri="{FF2B5EF4-FFF2-40B4-BE49-F238E27FC236}">
                <a16:creationId xmlns:a16="http://schemas.microsoft.com/office/drawing/2014/main" id="{3005749A-05C3-1744-81D7-7440A9BB172B}"/>
              </a:ext>
            </a:extLst>
          </p:cNvPr>
          <p:cNvSpPr/>
          <p:nvPr userDrawn="1"/>
        </p:nvSpPr>
        <p:spPr>
          <a:xfrm>
            <a:off x="7067550" y="5661025"/>
            <a:ext cx="1620838"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spTree>
    <p:extLst>
      <p:ext uri="{BB962C8B-B14F-4D97-AF65-F5344CB8AC3E}">
        <p14:creationId xmlns:p14="http://schemas.microsoft.com/office/powerpoint/2010/main" val="829179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E6310-B27A-4064-A19D-9377A395A20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3401600-4D04-4EDD-83ED-3ABB31D459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19B889F-3623-43BF-9B96-99A0FA7935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F0C2BCF-2FC5-4A54-A18C-43983E9DE17B}"/>
              </a:ext>
            </a:extLst>
          </p:cNvPr>
          <p:cNvSpPr>
            <a:spLocks noGrp="1"/>
          </p:cNvSpPr>
          <p:nvPr>
            <p:ph type="dt" sz="half" idx="10"/>
          </p:nvPr>
        </p:nvSpPr>
        <p:spPr/>
        <p:txBody>
          <a:bodyPr/>
          <a:lstStyle/>
          <a:p>
            <a:fld id="{610C5978-F1B0-4FA0-8A98-92D441EDAAAA}" type="datetimeFigureOut">
              <a:rPr lang="en-CA" smtClean="0"/>
              <a:t>2025-12-03</a:t>
            </a:fld>
            <a:endParaRPr lang="en-CA"/>
          </a:p>
        </p:txBody>
      </p:sp>
      <p:sp>
        <p:nvSpPr>
          <p:cNvPr id="6" name="Footer Placeholder 5">
            <a:extLst>
              <a:ext uri="{FF2B5EF4-FFF2-40B4-BE49-F238E27FC236}">
                <a16:creationId xmlns:a16="http://schemas.microsoft.com/office/drawing/2014/main" id="{6BAB2BDD-6249-4FA4-B3ED-E791B4F79DA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BBBD431-7D46-49A2-9712-92489B811576}"/>
              </a:ext>
            </a:extLst>
          </p:cNvPr>
          <p:cNvSpPr>
            <a:spLocks noGrp="1"/>
          </p:cNvSpPr>
          <p:nvPr>
            <p:ph type="sldNum" sz="quarter" idx="12"/>
          </p:nvPr>
        </p:nvSpPr>
        <p:spPr/>
        <p:txBody>
          <a:bodyPr/>
          <a:lstStyle/>
          <a:p>
            <a:fld id="{063E1AE0-E0CB-4043-9E1D-F4ACB246D77E}" type="slidenum">
              <a:rPr lang="en-CA" smtClean="0"/>
              <a:t>‹N°›</a:t>
            </a:fld>
            <a:endParaRPr lang="en-CA"/>
          </a:p>
        </p:txBody>
      </p:sp>
    </p:spTree>
    <p:extLst>
      <p:ext uri="{BB962C8B-B14F-4D97-AF65-F5344CB8AC3E}">
        <p14:creationId xmlns:p14="http://schemas.microsoft.com/office/powerpoint/2010/main" val="943865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8BDE-49EA-46E9-A785-AFC05D30400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E54B0C1-BABA-4C23-AB4E-E49FC2438A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5671A7-1847-4ED7-B79B-2EBA3986D9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ED0B439-3930-44C0-9CAF-086DC97BA7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51F6EF-F6FA-47ED-ACC3-0ABB6AED40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CAC24B6-FF07-451E-8B6A-8AEFDA3F6AD2}"/>
              </a:ext>
            </a:extLst>
          </p:cNvPr>
          <p:cNvSpPr>
            <a:spLocks noGrp="1"/>
          </p:cNvSpPr>
          <p:nvPr>
            <p:ph type="dt" sz="half" idx="10"/>
          </p:nvPr>
        </p:nvSpPr>
        <p:spPr/>
        <p:txBody>
          <a:bodyPr/>
          <a:lstStyle/>
          <a:p>
            <a:fld id="{610C5978-F1B0-4FA0-8A98-92D441EDAAAA}" type="datetimeFigureOut">
              <a:rPr lang="en-CA" smtClean="0"/>
              <a:t>2025-12-03</a:t>
            </a:fld>
            <a:endParaRPr lang="en-CA"/>
          </a:p>
        </p:txBody>
      </p:sp>
      <p:sp>
        <p:nvSpPr>
          <p:cNvPr id="8" name="Footer Placeholder 7">
            <a:extLst>
              <a:ext uri="{FF2B5EF4-FFF2-40B4-BE49-F238E27FC236}">
                <a16:creationId xmlns:a16="http://schemas.microsoft.com/office/drawing/2014/main" id="{045DB4CD-B7E8-4BAA-9432-7B7FA55F0BC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6B6EAAF-5A97-415B-8F27-D1FEEDD5B56A}"/>
              </a:ext>
            </a:extLst>
          </p:cNvPr>
          <p:cNvSpPr>
            <a:spLocks noGrp="1"/>
          </p:cNvSpPr>
          <p:nvPr>
            <p:ph type="sldNum" sz="quarter" idx="12"/>
          </p:nvPr>
        </p:nvSpPr>
        <p:spPr/>
        <p:txBody>
          <a:bodyPr/>
          <a:lstStyle/>
          <a:p>
            <a:fld id="{063E1AE0-E0CB-4043-9E1D-F4ACB246D77E}" type="slidenum">
              <a:rPr lang="en-CA" smtClean="0"/>
              <a:t>‹N°›</a:t>
            </a:fld>
            <a:endParaRPr lang="en-CA"/>
          </a:p>
        </p:txBody>
      </p:sp>
    </p:spTree>
    <p:extLst>
      <p:ext uri="{BB962C8B-B14F-4D97-AF65-F5344CB8AC3E}">
        <p14:creationId xmlns:p14="http://schemas.microsoft.com/office/powerpoint/2010/main" val="3949775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DABFC-780F-41D8-B97F-DFAC8BEF9D1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468B6D1-D6EC-4D86-97DC-9970CA40FE28}"/>
              </a:ext>
            </a:extLst>
          </p:cNvPr>
          <p:cNvSpPr>
            <a:spLocks noGrp="1"/>
          </p:cNvSpPr>
          <p:nvPr>
            <p:ph type="dt" sz="half" idx="10"/>
          </p:nvPr>
        </p:nvSpPr>
        <p:spPr/>
        <p:txBody>
          <a:bodyPr/>
          <a:lstStyle/>
          <a:p>
            <a:fld id="{610C5978-F1B0-4FA0-8A98-92D441EDAAAA}" type="datetimeFigureOut">
              <a:rPr lang="en-CA" smtClean="0"/>
              <a:t>2025-12-03</a:t>
            </a:fld>
            <a:endParaRPr lang="en-CA"/>
          </a:p>
        </p:txBody>
      </p:sp>
      <p:sp>
        <p:nvSpPr>
          <p:cNvPr id="4" name="Footer Placeholder 3">
            <a:extLst>
              <a:ext uri="{FF2B5EF4-FFF2-40B4-BE49-F238E27FC236}">
                <a16:creationId xmlns:a16="http://schemas.microsoft.com/office/drawing/2014/main" id="{A7C13403-A5C0-4492-A793-887E37DF6D7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2372778-DEF6-425D-B308-FB6B28678903}"/>
              </a:ext>
            </a:extLst>
          </p:cNvPr>
          <p:cNvSpPr>
            <a:spLocks noGrp="1"/>
          </p:cNvSpPr>
          <p:nvPr>
            <p:ph type="sldNum" sz="quarter" idx="12"/>
          </p:nvPr>
        </p:nvSpPr>
        <p:spPr/>
        <p:txBody>
          <a:bodyPr/>
          <a:lstStyle/>
          <a:p>
            <a:fld id="{063E1AE0-E0CB-4043-9E1D-F4ACB246D77E}" type="slidenum">
              <a:rPr lang="en-CA" smtClean="0"/>
              <a:t>‹N°›</a:t>
            </a:fld>
            <a:endParaRPr lang="en-CA"/>
          </a:p>
        </p:txBody>
      </p:sp>
    </p:spTree>
    <p:extLst>
      <p:ext uri="{BB962C8B-B14F-4D97-AF65-F5344CB8AC3E}">
        <p14:creationId xmlns:p14="http://schemas.microsoft.com/office/powerpoint/2010/main" val="2483219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A075-A7AB-4F4B-9F81-CAD02EB4C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D751EB3-BF83-4036-9145-90FF23AEA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E643010-B41A-4A6F-82D0-40A0CC6D8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9337E-A283-4B12-B94A-692F69C61096}"/>
              </a:ext>
            </a:extLst>
          </p:cNvPr>
          <p:cNvSpPr>
            <a:spLocks noGrp="1"/>
          </p:cNvSpPr>
          <p:nvPr>
            <p:ph type="dt" sz="half" idx="10"/>
          </p:nvPr>
        </p:nvSpPr>
        <p:spPr/>
        <p:txBody>
          <a:bodyPr/>
          <a:lstStyle/>
          <a:p>
            <a:fld id="{610C5978-F1B0-4FA0-8A98-92D441EDAAAA}" type="datetimeFigureOut">
              <a:rPr lang="en-CA" smtClean="0"/>
              <a:t>2025-12-03</a:t>
            </a:fld>
            <a:endParaRPr lang="en-CA"/>
          </a:p>
        </p:txBody>
      </p:sp>
      <p:sp>
        <p:nvSpPr>
          <p:cNvPr id="6" name="Footer Placeholder 5">
            <a:extLst>
              <a:ext uri="{FF2B5EF4-FFF2-40B4-BE49-F238E27FC236}">
                <a16:creationId xmlns:a16="http://schemas.microsoft.com/office/drawing/2014/main" id="{2BCA01A1-8A54-4293-852B-520C3702A0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9B61B1F-5EA4-464C-BA3F-CBABA377C2D9}"/>
              </a:ext>
            </a:extLst>
          </p:cNvPr>
          <p:cNvSpPr>
            <a:spLocks noGrp="1"/>
          </p:cNvSpPr>
          <p:nvPr>
            <p:ph type="sldNum" sz="quarter" idx="12"/>
          </p:nvPr>
        </p:nvSpPr>
        <p:spPr/>
        <p:txBody>
          <a:bodyPr/>
          <a:lstStyle/>
          <a:p>
            <a:fld id="{063E1AE0-E0CB-4043-9E1D-F4ACB246D77E}" type="slidenum">
              <a:rPr lang="en-CA" smtClean="0"/>
              <a:t>‹N°›</a:t>
            </a:fld>
            <a:endParaRPr lang="en-CA"/>
          </a:p>
        </p:txBody>
      </p:sp>
    </p:spTree>
    <p:extLst>
      <p:ext uri="{BB962C8B-B14F-4D97-AF65-F5344CB8AC3E}">
        <p14:creationId xmlns:p14="http://schemas.microsoft.com/office/powerpoint/2010/main" val="1378248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1168-76C7-4E08-A879-6571155868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ED16853-D0A5-403D-8A10-135933AAC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C1D53D7-7B48-4C85-A643-18057E372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434E76-7A5C-46EA-9344-BEFAF7F8FD7B}"/>
              </a:ext>
            </a:extLst>
          </p:cNvPr>
          <p:cNvSpPr>
            <a:spLocks noGrp="1"/>
          </p:cNvSpPr>
          <p:nvPr>
            <p:ph type="dt" sz="half" idx="10"/>
          </p:nvPr>
        </p:nvSpPr>
        <p:spPr/>
        <p:txBody>
          <a:bodyPr/>
          <a:lstStyle/>
          <a:p>
            <a:fld id="{610C5978-F1B0-4FA0-8A98-92D441EDAAAA}" type="datetimeFigureOut">
              <a:rPr lang="en-CA" smtClean="0"/>
              <a:t>2025-12-03</a:t>
            </a:fld>
            <a:endParaRPr lang="en-CA"/>
          </a:p>
        </p:txBody>
      </p:sp>
      <p:sp>
        <p:nvSpPr>
          <p:cNvPr id="6" name="Footer Placeholder 5">
            <a:extLst>
              <a:ext uri="{FF2B5EF4-FFF2-40B4-BE49-F238E27FC236}">
                <a16:creationId xmlns:a16="http://schemas.microsoft.com/office/drawing/2014/main" id="{919DB5ED-EB52-4133-BAB3-A27793ACDB9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4AF3029-E4BC-47C5-BD73-B3354CD7A80C}"/>
              </a:ext>
            </a:extLst>
          </p:cNvPr>
          <p:cNvSpPr>
            <a:spLocks noGrp="1"/>
          </p:cNvSpPr>
          <p:nvPr>
            <p:ph type="sldNum" sz="quarter" idx="12"/>
          </p:nvPr>
        </p:nvSpPr>
        <p:spPr/>
        <p:txBody>
          <a:bodyPr/>
          <a:lstStyle/>
          <a:p>
            <a:fld id="{063E1AE0-E0CB-4043-9E1D-F4ACB246D77E}" type="slidenum">
              <a:rPr lang="en-CA" smtClean="0"/>
              <a:t>‹N°›</a:t>
            </a:fld>
            <a:endParaRPr lang="en-CA"/>
          </a:p>
        </p:txBody>
      </p:sp>
    </p:spTree>
    <p:extLst>
      <p:ext uri="{BB962C8B-B14F-4D97-AF65-F5344CB8AC3E}">
        <p14:creationId xmlns:p14="http://schemas.microsoft.com/office/powerpoint/2010/main" val="2989647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F5DF-309A-4415-88CA-4AF68C6BC18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5FAFC6A-06E1-45BE-B96B-D298E735F7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D8B820-5A0C-4398-ACFD-D62F994D1502}"/>
              </a:ext>
            </a:extLst>
          </p:cNvPr>
          <p:cNvSpPr>
            <a:spLocks noGrp="1"/>
          </p:cNvSpPr>
          <p:nvPr>
            <p:ph type="dt" sz="half" idx="10"/>
          </p:nvPr>
        </p:nvSpPr>
        <p:spPr/>
        <p:txBody>
          <a:bodyPr/>
          <a:lstStyle/>
          <a:p>
            <a:fld id="{610C5978-F1B0-4FA0-8A98-92D441EDAAAA}" type="datetimeFigureOut">
              <a:rPr lang="en-CA" smtClean="0"/>
              <a:t>2025-12-03</a:t>
            </a:fld>
            <a:endParaRPr lang="en-CA"/>
          </a:p>
        </p:txBody>
      </p:sp>
      <p:sp>
        <p:nvSpPr>
          <p:cNvPr id="5" name="Footer Placeholder 4">
            <a:extLst>
              <a:ext uri="{FF2B5EF4-FFF2-40B4-BE49-F238E27FC236}">
                <a16:creationId xmlns:a16="http://schemas.microsoft.com/office/drawing/2014/main" id="{A56564D3-D9F6-406C-989A-EAF02CF52AF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72A819C-C41A-406F-8CC4-44BF750FA0B0}"/>
              </a:ext>
            </a:extLst>
          </p:cNvPr>
          <p:cNvSpPr>
            <a:spLocks noGrp="1"/>
          </p:cNvSpPr>
          <p:nvPr>
            <p:ph type="sldNum" sz="quarter" idx="12"/>
          </p:nvPr>
        </p:nvSpPr>
        <p:spPr/>
        <p:txBody>
          <a:bodyPr/>
          <a:lstStyle/>
          <a:p>
            <a:fld id="{063E1AE0-E0CB-4043-9E1D-F4ACB246D77E}" type="slidenum">
              <a:rPr lang="en-CA" smtClean="0"/>
              <a:t>‹N°›</a:t>
            </a:fld>
            <a:endParaRPr lang="en-CA"/>
          </a:p>
        </p:txBody>
      </p:sp>
    </p:spTree>
    <p:extLst>
      <p:ext uri="{BB962C8B-B14F-4D97-AF65-F5344CB8AC3E}">
        <p14:creationId xmlns:p14="http://schemas.microsoft.com/office/powerpoint/2010/main" val="188317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CDB5B-3EB7-4B8F-8973-E8ABF47E4D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65901C3-66EF-40E1-9B6C-503905031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7284D91-551B-4D7C-B0F7-CE3069F09A55}"/>
              </a:ext>
            </a:extLst>
          </p:cNvPr>
          <p:cNvSpPr>
            <a:spLocks noGrp="1"/>
          </p:cNvSpPr>
          <p:nvPr>
            <p:ph type="dt" sz="half" idx="10"/>
          </p:nvPr>
        </p:nvSpPr>
        <p:spPr/>
        <p:txBody>
          <a:bodyPr/>
          <a:lstStyle/>
          <a:p>
            <a:fld id="{610C5978-F1B0-4FA0-8A98-92D441EDAAAA}" type="datetimeFigureOut">
              <a:rPr lang="en-CA" smtClean="0"/>
              <a:t>2025-12-03</a:t>
            </a:fld>
            <a:endParaRPr lang="en-CA"/>
          </a:p>
        </p:txBody>
      </p:sp>
      <p:sp>
        <p:nvSpPr>
          <p:cNvPr id="5" name="Footer Placeholder 4">
            <a:extLst>
              <a:ext uri="{FF2B5EF4-FFF2-40B4-BE49-F238E27FC236}">
                <a16:creationId xmlns:a16="http://schemas.microsoft.com/office/drawing/2014/main" id="{11E1D70C-3955-44D6-85D3-1FE71248E1D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D989AF-DFF7-4212-9AC0-8E63B19C777A}"/>
              </a:ext>
            </a:extLst>
          </p:cNvPr>
          <p:cNvSpPr>
            <a:spLocks noGrp="1"/>
          </p:cNvSpPr>
          <p:nvPr>
            <p:ph type="sldNum" sz="quarter" idx="12"/>
          </p:nvPr>
        </p:nvSpPr>
        <p:spPr/>
        <p:txBody>
          <a:bodyPr/>
          <a:lstStyle/>
          <a:p>
            <a:fld id="{063E1AE0-E0CB-4043-9E1D-F4ACB246D77E}" type="slidenum">
              <a:rPr lang="en-CA" smtClean="0"/>
              <a:t>‹N°›</a:t>
            </a:fld>
            <a:endParaRPr lang="en-CA"/>
          </a:p>
        </p:txBody>
      </p:sp>
    </p:spTree>
    <p:extLst>
      <p:ext uri="{BB962C8B-B14F-4D97-AF65-F5344CB8AC3E}">
        <p14:creationId xmlns:p14="http://schemas.microsoft.com/office/powerpoint/2010/main" val="2688507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00598" y="4402665"/>
            <a:ext cx="7882759" cy="700689"/>
          </a:xfrm>
        </p:spPr>
        <p:txBody>
          <a:bodyPr>
            <a:normAutofit/>
          </a:bodyPr>
          <a:lstStyle>
            <a:lvl1pPr>
              <a:defRPr sz="3200" b="0" i="0" baseline="0">
                <a:latin typeface="New Cicle Fina"/>
                <a:cs typeface="New Cicle Fina"/>
              </a:defRPr>
            </a:lvl1pPr>
          </a:lstStyle>
          <a:p>
            <a:endParaRPr lang="en-US" dirty="0"/>
          </a:p>
        </p:txBody>
      </p:sp>
      <p:sp>
        <p:nvSpPr>
          <p:cNvPr id="3" name="Subtitle 2"/>
          <p:cNvSpPr>
            <a:spLocks noGrp="1"/>
          </p:cNvSpPr>
          <p:nvPr>
            <p:ph type="subTitle" idx="1"/>
          </p:nvPr>
        </p:nvSpPr>
        <p:spPr>
          <a:xfrm>
            <a:off x="2300598" y="3660607"/>
            <a:ext cx="7882759" cy="648643"/>
          </a:xfrm>
        </p:spPr>
        <p:txBody>
          <a:bodyPr>
            <a:noAutofit/>
          </a:bodyPr>
          <a:lstStyle>
            <a:lvl1pPr marL="0" indent="0" algn="ctr">
              <a:buNone/>
              <a:defRPr sz="2667" b="0" i="0">
                <a:solidFill>
                  <a:srgbClr val="3CBFE5"/>
                </a:solidFill>
                <a:latin typeface="New Cicle Fina"/>
                <a:cs typeface="New Cicle Fin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1240174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73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Titre seul">
    <p:spTree>
      <p:nvGrpSpPr>
        <p:cNvPr id="1" name=""/>
        <p:cNvGrpSpPr/>
        <p:nvPr/>
      </p:nvGrpSpPr>
      <p:grpSpPr>
        <a:xfrm>
          <a:off x="0" y="0"/>
          <a:ext cx="0" cy="0"/>
          <a:chOff x="0" y="0"/>
          <a:chExt cx="0" cy="0"/>
        </a:xfrm>
      </p:grpSpPr>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rgbClr val="00354D"/>
                </a:solidFill>
              </a:defRPr>
            </a:lvl1pPr>
          </a:lstStyle>
          <a:p>
            <a:fld id="{9F79112C-1950-4913-BFB1-88378D838830}" type="slidenum">
              <a:rPr lang="fr-CA" smtClean="0"/>
              <a:pPr/>
              <a:t>‹N°›</a:t>
            </a:fld>
            <a:endParaRPr lang="fr-CA" dirty="0"/>
          </a:p>
        </p:txBody>
      </p:sp>
      <p:pic>
        <p:nvPicPr>
          <p:cNvPr id="3" name="Picture 2">
            <a:extLst>
              <a:ext uri="{FF2B5EF4-FFF2-40B4-BE49-F238E27FC236}">
                <a16:creationId xmlns:a16="http://schemas.microsoft.com/office/drawing/2014/main" id="{3246FF04-DD4B-49D6-ABF7-D35CB32EF6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5195" y="6494333"/>
            <a:ext cx="740779" cy="260886"/>
          </a:xfrm>
          <a:prstGeom prst="rect">
            <a:avLst/>
          </a:prstGeom>
        </p:spPr>
      </p:pic>
    </p:spTree>
    <p:extLst>
      <p:ext uri="{BB962C8B-B14F-4D97-AF65-F5344CB8AC3E}">
        <p14:creationId xmlns:p14="http://schemas.microsoft.com/office/powerpoint/2010/main" val="412837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lvl1pPr>
              <a:defRPr/>
            </a:lvl1pPr>
          </a:lstStyle>
          <a:p>
            <a:fld id="{D7676641-E93E-BF4A-8449-7861ED7ABF43}" type="slidenum">
              <a:rPr lang="fr-CA" smtClean="0"/>
              <a:pPr/>
              <a:t>‹N°›</a:t>
            </a:fld>
            <a:endParaRPr lang="fr-CA"/>
          </a:p>
        </p:txBody>
      </p:sp>
      <p:sp>
        <p:nvSpPr>
          <p:cNvPr id="8" name="Content Placeholder 2"/>
          <p:cNvSpPr>
            <a:spLocks noGrp="1"/>
          </p:cNvSpPr>
          <p:nvPr>
            <p:ph idx="12" hasCustomPrompt="1"/>
          </p:nvPr>
        </p:nvSpPr>
        <p:spPr>
          <a:xfrm>
            <a:off x="7067550" y="1449388"/>
            <a:ext cx="4645025" cy="4211637"/>
          </a:xfrm>
        </p:spPr>
        <p:txBody>
          <a:bodyPr wrap="square"/>
          <a:lstStyle>
            <a:lvl1pPr marL="0" indent="0">
              <a:buFont typeface="Arial" panose="020B0604020202020204" pitchFamily="34" charset="0"/>
              <a:buNone/>
              <a:tabLst/>
              <a:defRPr baseline="0"/>
            </a:lvl1pPr>
            <a:lvl2pPr marL="355600" indent="-355600">
              <a:buClr>
                <a:srgbClr val="000000"/>
              </a:buClr>
              <a:buFont typeface="+mj-lt"/>
              <a:buAutoNum type="arabicPeriod"/>
              <a:tabLst/>
              <a:defRPr/>
            </a:lvl2pPr>
            <a:lvl3pPr marL="660400" indent="-304800">
              <a:buClr>
                <a:srgbClr val="003DA5"/>
              </a:buClr>
              <a:buFont typeface="Arial" panose="020B0604020202020204" pitchFamily="34" charset="0"/>
              <a:buChar char="•"/>
              <a:tabLst/>
              <a:defRPr/>
            </a:lvl3pPr>
            <a:lvl4pPr marL="1371600" indent="0">
              <a:buNone/>
              <a:defRPr/>
            </a:lvl4pPr>
            <a:lvl5pPr>
              <a:defRPr/>
            </a:lvl5pPr>
          </a:lstStyle>
          <a:p>
            <a:pPr lvl="0"/>
            <a:r>
              <a:rPr lang="fr-FR"/>
              <a:t>Liste niveau 1</a:t>
            </a:r>
          </a:p>
          <a:p>
            <a:pPr lvl="1"/>
            <a:r>
              <a:rPr lang="fr-FR"/>
              <a:t>Liste niveau 2</a:t>
            </a:r>
          </a:p>
        </p:txBody>
      </p:sp>
      <p:sp>
        <p:nvSpPr>
          <p:cNvPr id="3" name="ZoneTexte 2">
            <a:extLst>
              <a:ext uri="{FF2B5EF4-FFF2-40B4-BE49-F238E27FC236}">
                <a16:creationId xmlns:a16="http://schemas.microsoft.com/office/drawing/2014/main" id="{BBE4FC4E-2B4A-A544-B27B-F22D3EF59E09}"/>
              </a:ext>
            </a:extLst>
          </p:cNvPr>
          <p:cNvSpPr txBox="1"/>
          <p:nvPr userDrawn="1"/>
        </p:nvSpPr>
        <p:spPr>
          <a:xfrm>
            <a:off x="658812" y="1355119"/>
            <a:ext cx="6157913" cy="1938992"/>
          </a:xfrm>
          <a:prstGeom prst="rect">
            <a:avLst/>
          </a:prstGeom>
          <a:noFill/>
        </p:spPr>
        <p:txBody>
          <a:bodyPr wrap="square" rtlCol="0">
            <a:spAutoFit/>
          </a:bodyPr>
          <a:lstStyle/>
          <a:p>
            <a:r>
              <a:rPr lang="fr-FR" sz="6000" b="0" i="0">
                <a:solidFill>
                  <a:srgbClr val="003DA5"/>
                </a:solidFill>
                <a:latin typeface="Arial Regular"/>
              </a:rPr>
              <a:t>Table des</a:t>
            </a:r>
            <a:br>
              <a:rPr lang="fr-FR" sz="6000" b="0" i="0">
                <a:solidFill>
                  <a:srgbClr val="003DA5"/>
                </a:solidFill>
                <a:latin typeface="Arial Regular"/>
              </a:rPr>
            </a:br>
            <a:r>
              <a:rPr lang="fr-FR" sz="6000" b="0" i="0">
                <a:solidFill>
                  <a:srgbClr val="003DA5"/>
                </a:solidFill>
                <a:latin typeface="Arial Regular"/>
              </a:rPr>
              <a:t>matières</a:t>
            </a:r>
            <a:endParaRPr lang="fr-CA" sz="6000" b="0" i="0">
              <a:solidFill>
                <a:srgbClr val="003DA5"/>
              </a:solidFill>
              <a:latin typeface="Arial Regular"/>
            </a:endParaRPr>
          </a:p>
        </p:txBody>
      </p:sp>
    </p:spTree>
    <p:extLst>
      <p:ext uri="{BB962C8B-B14F-4D97-AF65-F5344CB8AC3E}">
        <p14:creationId xmlns:p14="http://schemas.microsoft.com/office/powerpoint/2010/main" val="2938516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re seu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173289-EF1C-4B47-A4F1-A4EFD08318B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7030"/>
          <a:stretch/>
        </p:blipFill>
        <p:spPr>
          <a:xfrm>
            <a:off x="8378457" y="0"/>
            <a:ext cx="3813544" cy="6858000"/>
          </a:xfrm>
          <a:prstGeom prst="rect">
            <a:avLst/>
          </a:prstGeom>
          <a:solidFill>
            <a:srgbClr val="F4C55C"/>
          </a:solidFill>
        </p:spPr>
      </p:pic>
      <p:pic>
        <p:nvPicPr>
          <p:cNvPr id="13" name="Picture 12">
            <a:extLst>
              <a:ext uri="{FF2B5EF4-FFF2-40B4-BE49-F238E27FC236}">
                <a16:creationId xmlns:a16="http://schemas.microsoft.com/office/drawing/2014/main" id="{BC51956F-141F-4E57-AA60-E5F7654DE29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85195" y="6494333"/>
            <a:ext cx="740779" cy="260886"/>
          </a:xfrm>
          <a:prstGeom prst="rect">
            <a:avLst/>
          </a:prstGeom>
        </p:spPr>
      </p:pic>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sp>
        <p:nvSpPr>
          <p:cNvPr id="9" name="Titre 1">
            <a:extLst>
              <a:ext uri="{FF2B5EF4-FFF2-40B4-BE49-F238E27FC236}">
                <a16:creationId xmlns:a16="http://schemas.microsoft.com/office/drawing/2014/main" id="{BF09374B-785D-47F6-A8DC-74135A39F8BA}"/>
              </a:ext>
            </a:extLst>
          </p:cNvPr>
          <p:cNvSpPr>
            <a:spLocks noGrp="1"/>
          </p:cNvSpPr>
          <p:nvPr>
            <p:ph type="title"/>
          </p:nvPr>
        </p:nvSpPr>
        <p:spPr>
          <a:xfrm>
            <a:off x="8877892" y="1306286"/>
            <a:ext cx="3073584" cy="1682079"/>
          </a:xfrm>
        </p:spPr>
        <p:txBody>
          <a:bodyPr/>
          <a:lstStyle>
            <a:lvl1pPr algn="l">
              <a:defRPr sz="4000" b="1">
                <a:solidFill>
                  <a:schemeClr val="bg1"/>
                </a:solidFill>
              </a:defRPr>
            </a:lvl1pPr>
          </a:lstStyle>
          <a:p>
            <a:r>
              <a:rPr lang="fr-FR" dirty="0"/>
              <a:t>Modifiez le style du titre</a:t>
            </a:r>
            <a:endParaRPr lang="fr-CA" dirty="0"/>
          </a:p>
        </p:txBody>
      </p:sp>
    </p:spTree>
    <p:extLst>
      <p:ext uri="{BB962C8B-B14F-4D97-AF65-F5344CB8AC3E}">
        <p14:creationId xmlns:p14="http://schemas.microsoft.com/office/powerpoint/2010/main" val="3283812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re seu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C259F8-69D8-1149-93F4-34ACAD8196A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9" r="57060" b="-69"/>
          <a:stretch/>
        </p:blipFill>
        <p:spPr>
          <a:xfrm>
            <a:off x="0" y="0"/>
            <a:ext cx="3813545" cy="6858000"/>
          </a:xfrm>
          <a:prstGeom prst="rect">
            <a:avLst/>
          </a:prstGeom>
        </p:spPr>
      </p:pic>
      <p:sp>
        <p:nvSpPr>
          <p:cNvPr id="11" name="Titre 1">
            <a:extLst>
              <a:ext uri="{FF2B5EF4-FFF2-40B4-BE49-F238E27FC236}">
                <a16:creationId xmlns:a16="http://schemas.microsoft.com/office/drawing/2014/main" id="{9F8AF526-81BF-42DE-91E8-E58BAACD94E7}"/>
              </a:ext>
            </a:extLst>
          </p:cNvPr>
          <p:cNvSpPr>
            <a:spLocks noGrp="1"/>
          </p:cNvSpPr>
          <p:nvPr>
            <p:ph type="title"/>
          </p:nvPr>
        </p:nvSpPr>
        <p:spPr>
          <a:xfrm>
            <a:off x="201052" y="1306286"/>
            <a:ext cx="3067081" cy="1682079"/>
          </a:xfrm>
        </p:spPr>
        <p:txBody>
          <a:bodyPr/>
          <a:lstStyle>
            <a:lvl1pPr algn="r">
              <a:defRPr sz="4000" b="1">
                <a:solidFill>
                  <a:schemeClr val="bg1"/>
                </a:solidFill>
              </a:defRPr>
            </a:lvl1pPr>
          </a:lstStyle>
          <a:p>
            <a:r>
              <a:rPr lang="fr-FR" dirty="0"/>
              <a:t>Modifiez le style du titre</a:t>
            </a:r>
            <a:endParaRPr lang="fr-CA" dirty="0"/>
          </a:p>
        </p:txBody>
      </p:sp>
      <p:pic>
        <p:nvPicPr>
          <p:cNvPr id="13" name="Picture 12">
            <a:extLst>
              <a:ext uri="{FF2B5EF4-FFF2-40B4-BE49-F238E27FC236}">
                <a16:creationId xmlns:a16="http://schemas.microsoft.com/office/drawing/2014/main" id="{BC51956F-141F-4E57-AA60-E5F7654DE29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rgbClr val="004065"/>
                </a:solidFill>
              </a:defRPr>
            </a:lvl1pPr>
          </a:lstStyle>
          <a:p>
            <a:fld id="{9F79112C-1950-4913-BFB1-88378D838830}" type="slidenum">
              <a:rPr lang="fr-CA" smtClean="0"/>
              <a:pPr/>
              <a:t>‹N°›</a:t>
            </a:fld>
            <a:endParaRPr lang="fr-CA" dirty="0"/>
          </a:p>
        </p:txBody>
      </p:sp>
    </p:spTree>
    <p:extLst>
      <p:ext uri="{BB962C8B-B14F-4D97-AF65-F5344CB8AC3E}">
        <p14:creationId xmlns:p14="http://schemas.microsoft.com/office/powerpoint/2010/main" val="4107098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re seu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DD19D-11FE-6444-8A2F-B4E19126EA6D}"/>
              </a:ext>
            </a:extLst>
          </p:cNvPr>
          <p:cNvSpPr/>
          <p:nvPr userDrawn="1"/>
        </p:nvSpPr>
        <p:spPr>
          <a:xfrm>
            <a:off x="0" y="1"/>
            <a:ext cx="3810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9F8AF526-81BF-42DE-91E8-E58BAACD94E7}"/>
              </a:ext>
            </a:extLst>
          </p:cNvPr>
          <p:cNvSpPr>
            <a:spLocks noGrp="1"/>
          </p:cNvSpPr>
          <p:nvPr>
            <p:ph type="title"/>
          </p:nvPr>
        </p:nvSpPr>
        <p:spPr>
          <a:xfrm>
            <a:off x="201052" y="1306286"/>
            <a:ext cx="3067081" cy="1682079"/>
          </a:xfrm>
        </p:spPr>
        <p:txBody>
          <a:bodyPr/>
          <a:lstStyle>
            <a:lvl1pPr algn="r">
              <a:defRPr sz="4000" b="1">
                <a:solidFill>
                  <a:schemeClr val="bg1"/>
                </a:solidFill>
              </a:defRPr>
            </a:lvl1pPr>
          </a:lstStyle>
          <a:p>
            <a:r>
              <a:rPr lang="fr-FR" dirty="0"/>
              <a:t>Modifiez le style du titre</a:t>
            </a:r>
            <a:endParaRPr lang="fr-CA" dirty="0"/>
          </a:p>
        </p:txBody>
      </p:sp>
      <p:pic>
        <p:nvPicPr>
          <p:cNvPr id="13" name="Picture 12">
            <a:extLst>
              <a:ext uri="{FF2B5EF4-FFF2-40B4-BE49-F238E27FC236}">
                <a16:creationId xmlns:a16="http://schemas.microsoft.com/office/drawing/2014/main" id="{BC51956F-141F-4E57-AA60-E5F7654D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rgbClr val="004065"/>
                </a:solidFill>
              </a:defRPr>
            </a:lvl1pPr>
          </a:lstStyle>
          <a:p>
            <a:fld id="{9F79112C-1950-4913-BFB1-88378D838830}" type="slidenum">
              <a:rPr lang="fr-CA" smtClean="0"/>
              <a:pPr/>
              <a:t>‹N°›</a:t>
            </a:fld>
            <a:endParaRPr lang="fr-CA" dirty="0"/>
          </a:p>
        </p:txBody>
      </p:sp>
    </p:spTree>
    <p:extLst>
      <p:ext uri="{BB962C8B-B14F-4D97-AF65-F5344CB8AC3E}">
        <p14:creationId xmlns:p14="http://schemas.microsoft.com/office/powerpoint/2010/main" val="3098504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Titre seu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DD19D-11FE-6444-8A2F-B4E19126EA6D}"/>
              </a:ext>
            </a:extLst>
          </p:cNvPr>
          <p:cNvSpPr/>
          <p:nvPr userDrawn="1"/>
        </p:nvSpPr>
        <p:spPr>
          <a:xfrm>
            <a:off x="0" y="0"/>
            <a:ext cx="3810000"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9F8AF526-81BF-42DE-91E8-E58BAACD94E7}"/>
              </a:ext>
            </a:extLst>
          </p:cNvPr>
          <p:cNvSpPr>
            <a:spLocks noGrp="1"/>
          </p:cNvSpPr>
          <p:nvPr>
            <p:ph type="title"/>
          </p:nvPr>
        </p:nvSpPr>
        <p:spPr>
          <a:xfrm>
            <a:off x="201052" y="1306286"/>
            <a:ext cx="3067081" cy="1682079"/>
          </a:xfrm>
        </p:spPr>
        <p:txBody>
          <a:bodyPr/>
          <a:lstStyle>
            <a:lvl1pPr algn="r">
              <a:defRPr sz="4000" b="1">
                <a:solidFill>
                  <a:schemeClr val="bg1"/>
                </a:solidFill>
              </a:defRPr>
            </a:lvl1pPr>
          </a:lstStyle>
          <a:p>
            <a:r>
              <a:rPr lang="fr-FR" dirty="0"/>
              <a:t>Modifiez le style du titre</a:t>
            </a:r>
            <a:endParaRPr lang="fr-CA" dirty="0"/>
          </a:p>
        </p:txBody>
      </p:sp>
      <p:pic>
        <p:nvPicPr>
          <p:cNvPr id="13" name="Picture 12">
            <a:extLst>
              <a:ext uri="{FF2B5EF4-FFF2-40B4-BE49-F238E27FC236}">
                <a16:creationId xmlns:a16="http://schemas.microsoft.com/office/drawing/2014/main" id="{BC51956F-141F-4E57-AA60-E5F7654D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rgbClr val="004065"/>
                </a:solidFill>
              </a:defRPr>
            </a:lvl1pPr>
          </a:lstStyle>
          <a:p>
            <a:fld id="{9F79112C-1950-4913-BFB1-88378D838830}" type="slidenum">
              <a:rPr lang="fr-CA" smtClean="0"/>
              <a:pPr/>
              <a:t>‹N°›</a:t>
            </a:fld>
            <a:endParaRPr lang="fr-CA" dirty="0"/>
          </a:p>
        </p:txBody>
      </p:sp>
    </p:spTree>
    <p:extLst>
      <p:ext uri="{BB962C8B-B14F-4D97-AF65-F5344CB8AC3E}">
        <p14:creationId xmlns:p14="http://schemas.microsoft.com/office/powerpoint/2010/main" val="20234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re seu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DD19D-11FE-6444-8A2F-B4E19126EA6D}"/>
              </a:ext>
            </a:extLst>
          </p:cNvPr>
          <p:cNvSpPr/>
          <p:nvPr userDrawn="1"/>
        </p:nvSpPr>
        <p:spPr>
          <a:xfrm>
            <a:off x="0" y="1"/>
            <a:ext cx="3810000" cy="6858000"/>
          </a:xfrm>
          <a:prstGeom prst="rect">
            <a:avLst/>
          </a:prstGeom>
          <a:solidFill>
            <a:srgbClr val="595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9F8AF526-81BF-42DE-91E8-E58BAACD94E7}"/>
              </a:ext>
            </a:extLst>
          </p:cNvPr>
          <p:cNvSpPr>
            <a:spLocks noGrp="1"/>
          </p:cNvSpPr>
          <p:nvPr>
            <p:ph type="title"/>
          </p:nvPr>
        </p:nvSpPr>
        <p:spPr>
          <a:xfrm>
            <a:off x="201052" y="1306286"/>
            <a:ext cx="3067081" cy="1682079"/>
          </a:xfrm>
        </p:spPr>
        <p:txBody>
          <a:bodyPr/>
          <a:lstStyle>
            <a:lvl1pPr algn="r">
              <a:defRPr sz="4000" b="1">
                <a:solidFill>
                  <a:schemeClr val="bg1"/>
                </a:solidFill>
              </a:defRPr>
            </a:lvl1pPr>
          </a:lstStyle>
          <a:p>
            <a:r>
              <a:rPr lang="fr-FR" dirty="0"/>
              <a:t>Modifiez le style du titre</a:t>
            </a:r>
            <a:endParaRPr lang="fr-CA" dirty="0"/>
          </a:p>
        </p:txBody>
      </p:sp>
      <p:pic>
        <p:nvPicPr>
          <p:cNvPr id="13" name="Picture 12">
            <a:extLst>
              <a:ext uri="{FF2B5EF4-FFF2-40B4-BE49-F238E27FC236}">
                <a16:creationId xmlns:a16="http://schemas.microsoft.com/office/drawing/2014/main" id="{BC51956F-141F-4E57-AA60-E5F7654D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rgbClr val="004065"/>
                </a:solidFill>
              </a:defRPr>
            </a:lvl1pPr>
          </a:lstStyle>
          <a:p>
            <a:fld id="{9F79112C-1950-4913-BFB1-88378D838830}" type="slidenum">
              <a:rPr lang="fr-CA" smtClean="0"/>
              <a:pPr/>
              <a:t>‹N°›</a:t>
            </a:fld>
            <a:endParaRPr lang="fr-CA" dirty="0"/>
          </a:p>
        </p:txBody>
      </p:sp>
    </p:spTree>
    <p:extLst>
      <p:ext uri="{BB962C8B-B14F-4D97-AF65-F5344CB8AC3E}">
        <p14:creationId xmlns:p14="http://schemas.microsoft.com/office/powerpoint/2010/main" val="2656173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Titre seu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DD19D-11FE-6444-8A2F-B4E19126EA6D}"/>
              </a:ext>
            </a:extLst>
          </p:cNvPr>
          <p:cNvSpPr/>
          <p:nvPr userDrawn="1"/>
        </p:nvSpPr>
        <p:spPr>
          <a:xfrm>
            <a:off x="0" y="1"/>
            <a:ext cx="3810000" cy="6858000"/>
          </a:xfrm>
          <a:prstGeom prst="rect">
            <a:avLst/>
          </a:prstGeom>
          <a:solidFill>
            <a:srgbClr val="716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9F8AF526-81BF-42DE-91E8-E58BAACD94E7}"/>
              </a:ext>
            </a:extLst>
          </p:cNvPr>
          <p:cNvSpPr>
            <a:spLocks noGrp="1"/>
          </p:cNvSpPr>
          <p:nvPr>
            <p:ph type="title"/>
          </p:nvPr>
        </p:nvSpPr>
        <p:spPr>
          <a:xfrm>
            <a:off x="201052" y="1306286"/>
            <a:ext cx="3067081" cy="1682079"/>
          </a:xfrm>
        </p:spPr>
        <p:txBody>
          <a:bodyPr/>
          <a:lstStyle>
            <a:lvl1pPr algn="r">
              <a:defRPr sz="4000" b="1">
                <a:solidFill>
                  <a:schemeClr val="bg1"/>
                </a:solidFill>
              </a:defRPr>
            </a:lvl1pPr>
          </a:lstStyle>
          <a:p>
            <a:r>
              <a:rPr lang="fr-FR" dirty="0"/>
              <a:t>Modifiez le style du titre</a:t>
            </a:r>
            <a:endParaRPr lang="fr-CA" dirty="0"/>
          </a:p>
        </p:txBody>
      </p:sp>
      <p:pic>
        <p:nvPicPr>
          <p:cNvPr id="13" name="Picture 12">
            <a:extLst>
              <a:ext uri="{FF2B5EF4-FFF2-40B4-BE49-F238E27FC236}">
                <a16:creationId xmlns:a16="http://schemas.microsoft.com/office/drawing/2014/main" id="{BC51956F-141F-4E57-AA60-E5F7654D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rgbClr val="004065"/>
                </a:solidFill>
              </a:defRPr>
            </a:lvl1pPr>
          </a:lstStyle>
          <a:p>
            <a:fld id="{9F79112C-1950-4913-BFB1-88378D838830}" type="slidenum">
              <a:rPr lang="fr-CA" smtClean="0"/>
              <a:pPr/>
              <a:t>‹N°›</a:t>
            </a:fld>
            <a:endParaRPr lang="fr-CA" dirty="0"/>
          </a:p>
        </p:txBody>
      </p:sp>
    </p:spTree>
    <p:extLst>
      <p:ext uri="{BB962C8B-B14F-4D97-AF65-F5344CB8AC3E}">
        <p14:creationId xmlns:p14="http://schemas.microsoft.com/office/powerpoint/2010/main" val="1490602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itre seu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DD19D-11FE-6444-8A2F-B4E19126EA6D}"/>
              </a:ext>
            </a:extLst>
          </p:cNvPr>
          <p:cNvSpPr/>
          <p:nvPr userDrawn="1"/>
        </p:nvSpPr>
        <p:spPr>
          <a:xfrm>
            <a:off x="0" y="1"/>
            <a:ext cx="3810000" cy="6858000"/>
          </a:xfrm>
          <a:prstGeom prst="rect">
            <a:avLst/>
          </a:prstGeom>
          <a:solidFill>
            <a:srgbClr val="B6B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9F8AF526-81BF-42DE-91E8-E58BAACD94E7}"/>
              </a:ext>
            </a:extLst>
          </p:cNvPr>
          <p:cNvSpPr>
            <a:spLocks noGrp="1"/>
          </p:cNvSpPr>
          <p:nvPr>
            <p:ph type="title"/>
          </p:nvPr>
        </p:nvSpPr>
        <p:spPr>
          <a:xfrm>
            <a:off x="201052" y="1306286"/>
            <a:ext cx="3067081" cy="1682079"/>
          </a:xfrm>
        </p:spPr>
        <p:txBody>
          <a:bodyPr/>
          <a:lstStyle>
            <a:lvl1pPr algn="r">
              <a:defRPr sz="4000" b="1">
                <a:solidFill>
                  <a:schemeClr val="bg1"/>
                </a:solidFill>
              </a:defRPr>
            </a:lvl1pPr>
          </a:lstStyle>
          <a:p>
            <a:r>
              <a:rPr lang="fr-FR" dirty="0"/>
              <a:t>Modifiez le style du titre</a:t>
            </a:r>
            <a:endParaRPr lang="fr-CA" dirty="0"/>
          </a:p>
        </p:txBody>
      </p:sp>
      <p:pic>
        <p:nvPicPr>
          <p:cNvPr id="13" name="Picture 12">
            <a:extLst>
              <a:ext uri="{FF2B5EF4-FFF2-40B4-BE49-F238E27FC236}">
                <a16:creationId xmlns:a16="http://schemas.microsoft.com/office/drawing/2014/main" id="{BC51956F-141F-4E57-AA60-E5F7654D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rgbClr val="004065"/>
                </a:solidFill>
              </a:defRPr>
            </a:lvl1pPr>
          </a:lstStyle>
          <a:p>
            <a:fld id="{9F79112C-1950-4913-BFB1-88378D838830}" type="slidenum">
              <a:rPr lang="fr-CA" smtClean="0"/>
              <a:pPr/>
              <a:t>‹N°›</a:t>
            </a:fld>
            <a:endParaRPr lang="fr-CA" dirty="0"/>
          </a:p>
        </p:txBody>
      </p:sp>
    </p:spTree>
    <p:extLst>
      <p:ext uri="{BB962C8B-B14F-4D97-AF65-F5344CB8AC3E}">
        <p14:creationId xmlns:p14="http://schemas.microsoft.com/office/powerpoint/2010/main" val="2260048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_Titre seu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DD19D-11FE-6444-8A2F-B4E19126EA6D}"/>
              </a:ext>
            </a:extLst>
          </p:cNvPr>
          <p:cNvSpPr/>
          <p:nvPr userDrawn="1"/>
        </p:nvSpPr>
        <p:spPr>
          <a:xfrm>
            <a:off x="-87086" y="0"/>
            <a:ext cx="3897086" cy="6901543"/>
          </a:xfrm>
          <a:prstGeom prst="rect">
            <a:avLst/>
          </a:prstGeom>
          <a:solidFill>
            <a:srgbClr val="D8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9F8AF526-81BF-42DE-91E8-E58BAACD94E7}"/>
              </a:ext>
            </a:extLst>
          </p:cNvPr>
          <p:cNvSpPr>
            <a:spLocks noGrp="1"/>
          </p:cNvSpPr>
          <p:nvPr>
            <p:ph type="title"/>
          </p:nvPr>
        </p:nvSpPr>
        <p:spPr>
          <a:xfrm>
            <a:off x="201052" y="1306286"/>
            <a:ext cx="3067081" cy="1682079"/>
          </a:xfrm>
        </p:spPr>
        <p:txBody>
          <a:bodyPr/>
          <a:lstStyle>
            <a:lvl1pPr algn="r">
              <a:defRPr sz="4000" b="1">
                <a:solidFill>
                  <a:schemeClr val="bg2">
                    <a:lumMod val="50000"/>
                  </a:schemeClr>
                </a:solidFill>
              </a:defRPr>
            </a:lvl1pPr>
          </a:lstStyle>
          <a:p>
            <a:r>
              <a:rPr lang="fr-FR" dirty="0"/>
              <a:t>Modifiez le style du titre</a:t>
            </a:r>
            <a:endParaRPr lang="fr-CA" dirty="0"/>
          </a:p>
        </p:txBody>
      </p:sp>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rgbClr val="004065"/>
                </a:solidFill>
              </a:defRPr>
            </a:lvl1pPr>
          </a:lstStyle>
          <a:p>
            <a:fld id="{9F79112C-1950-4913-BFB1-88378D838830}" type="slidenum">
              <a:rPr lang="fr-CA" smtClean="0"/>
              <a:pPr/>
              <a:t>‹N°›</a:t>
            </a:fld>
            <a:endParaRPr lang="fr-CA" dirty="0"/>
          </a:p>
        </p:txBody>
      </p:sp>
      <p:pic>
        <p:nvPicPr>
          <p:cNvPr id="6" name="Picture 5">
            <a:extLst>
              <a:ext uri="{FF2B5EF4-FFF2-40B4-BE49-F238E27FC236}">
                <a16:creationId xmlns:a16="http://schemas.microsoft.com/office/drawing/2014/main" id="{BC80B4A0-56AF-4391-9125-03AFF37824C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5195" y="6494333"/>
            <a:ext cx="740779" cy="260886"/>
          </a:xfrm>
          <a:prstGeom prst="rect">
            <a:avLst/>
          </a:prstGeom>
        </p:spPr>
      </p:pic>
    </p:spTree>
    <p:extLst>
      <p:ext uri="{BB962C8B-B14F-4D97-AF65-F5344CB8AC3E}">
        <p14:creationId xmlns:p14="http://schemas.microsoft.com/office/powerpoint/2010/main" val="1456327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re seu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DD19D-11FE-6444-8A2F-B4E19126EA6D}"/>
              </a:ext>
            </a:extLst>
          </p:cNvPr>
          <p:cNvSpPr/>
          <p:nvPr userDrawn="1"/>
        </p:nvSpPr>
        <p:spPr>
          <a:xfrm>
            <a:off x="-87086" y="0"/>
            <a:ext cx="3897086" cy="6901543"/>
          </a:xfrm>
          <a:prstGeom prst="rect">
            <a:avLst/>
          </a:prstGeom>
          <a:solidFill>
            <a:srgbClr val="45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9F8AF526-81BF-42DE-91E8-E58BAACD94E7}"/>
              </a:ext>
            </a:extLst>
          </p:cNvPr>
          <p:cNvSpPr>
            <a:spLocks noGrp="1"/>
          </p:cNvSpPr>
          <p:nvPr>
            <p:ph type="title"/>
          </p:nvPr>
        </p:nvSpPr>
        <p:spPr>
          <a:xfrm>
            <a:off x="201052" y="1306286"/>
            <a:ext cx="3067081" cy="1682079"/>
          </a:xfrm>
        </p:spPr>
        <p:txBody>
          <a:bodyPr/>
          <a:lstStyle>
            <a:lvl1pPr algn="r">
              <a:defRPr sz="4000" b="1">
                <a:solidFill>
                  <a:schemeClr val="bg1"/>
                </a:solidFill>
              </a:defRPr>
            </a:lvl1pPr>
          </a:lstStyle>
          <a:p>
            <a:r>
              <a:rPr lang="fr-FR" dirty="0"/>
              <a:t>Modifiez le style du titre</a:t>
            </a:r>
            <a:endParaRPr lang="fr-CA" dirty="0"/>
          </a:p>
        </p:txBody>
      </p:sp>
      <p:pic>
        <p:nvPicPr>
          <p:cNvPr id="13" name="Picture 12">
            <a:extLst>
              <a:ext uri="{FF2B5EF4-FFF2-40B4-BE49-F238E27FC236}">
                <a16:creationId xmlns:a16="http://schemas.microsoft.com/office/drawing/2014/main" id="{BC51956F-141F-4E57-AA60-E5F7654D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rgbClr val="004065"/>
                </a:solidFill>
              </a:defRPr>
            </a:lvl1pPr>
          </a:lstStyle>
          <a:p>
            <a:fld id="{9F79112C-1950-4913-BFB1-88378D838830}" type="slidenum">
              <a:rPr lang="fr-CA" smtClean="0"/>
              <a:pPr/>
              <a:t>‹N°›</a:t>
            </a:fld>
            <a:endParaRPr lang="fr-CA" dirty="0"/>
          </a:p>
        </p:txBody>
      </p:sp>
    </p:spTree>
    <p:extLst>
      <p:ext uri="{BB962C8B-B14F-4D97-AF65-F5344CB8AC3E}">
        <p14:creationId xmlns:p14="http://schemas.microsoft.com/office/powerpoint/2010/main" val="3453412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re seu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1BC416-F591-4A05-B1BE-38071255CEEF}"/>
              </a:ext>
            </a:extLst>
          </p:cNvPr>
          <p:cNvSpPr/>
          <p:nvPr userDrawn="1"/>
        </p:nvSpPr>
        <p:spPr>
          <a:xfrm>
            <a:off x="8124000" y="0"/>
            <a:ext cx="4068000" cy="6858000"/>
          </a:xfrm>
          <a:prstGeom prst="rect">
            <a:avLst/>
          </a:prstGeom>
          <a:solidFill>
            <a:srgbClr val="716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71DD19D-11FE-6444-8A2F-B4E19126EA6D}"/>
              </a:ext>
            </a:extLst>
          </p:cNvPr>
          <p:cNvSpPr/>
          <p:nvPr userDrawn="1"/>
        </p:nvSpPr>
        <p:spPr>
          <a:xfrm>
            <a:off x="0" y="0"/>
            <a:ext cx="4068001" cy="6858000"/>
          </a:xfrm>
          <a:prstGeom prst="rect">
            <a:avLst/>
          </a:prstGeom>
          <a:solidFill>
            <a:srgbClr val="45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9F8AF526-81BF-42DE-91E8-E58BAACD94E7}"/>
              </a:ext>
            </a:extLst>
          </p:cNvPr>
          <p:cNvSpPr>
            <a:spLocks noGrp="1"/>
          </p:cNvSpPr>
          <p:nvPr>
            <p:ph type="title"/>
          </p:nvPr>
        </p:nvSpPr>
        <p:spPr>
          <a:xfrm>
            <a:off x="201052" y="1306286"/>
            <a:ext cx="3067081" cy="1682079"/>
          </a:xfrm>
        </p:spPr>
        <p:txBody>
          <a:bodyPr/>
          <a:lstStyle>
            <a:lvl1pPr algn="r">
              <a:defRPr sz="4000" b="1">
                <a:solidFill>
                  <a:schemeClr val="bg1"/>
                </a:solidFill>
              </a:defRPr>
            </a:lvl1pPr>
          </a:lstStyle>
          <a:p>
            <a:r>
              <a:rPr lang="fr-FR" dirty="0"/>
              <a:t>Modifiez le style du titre</a:t>
            </a:r>
            <a:endParaRPr lang="fr-CA" dirty="0"/>
          </a:p>
        </p:txBody>
      </p:sp>
      <p:pic>
        <p:nvPicPr>
          <p:cNvPr id="13" name="Picture 12">
            <a:extLst>
              <a:ext uri="{FF2B5EF4-FFF2-40B4-BE49-F238E27FC236}">
                <a16:creationId xmlns:a16="http://schemas.microsoft.com/office/drawing/2014/main" id="{BC51956F-141F-4E57-AA60-E5F7654D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sp>
        <p:nvSpPr>
          <p:cNvPr id="6" name="Rectangle 5">
            <a:extLst>
              <a:ext uri="{FF2B5EF4-FFF2-40B4-BE49-F238E27FC236}">
                <a16:creationId xmlns:a16="http://schemas.microsoft.com/office/drawing/2014/main" id="{8FFE0C7B-264B-4791-96DC-0F43F2B05CBC}"/>
              </a:ext>
            </a:extLst>
          </p:cNvPr>
          <p:cNvSpPr/>
          <p:nvPr userDrawn="1"/>
        </p:nvSpPr>
        <p:spPr>
          <a:xfrm>
            <a:off x="4056000" y="0"/>
            <a:ext cx="4068000" cy="6858000"/>
          </a:xfrm>
          <a:prstGeom prst="rect">
            <a:avLst/>
          </a:prstGeom>
          <a:solidFill>
            <a:srgbClr val="B6B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35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9D8C3C8C-31A8-724E-9441-0085E6CE5F5B}"/>
              </a:ext>
            </a:extLst>
          </p:cNvPr>
          <p:cNvGrpSpPr/>
          <p:nvPr userDrawn="1"/>
        </p:nvGrpSpPr>
        <p:grpSpPr>
          <a:xfrm>
            <a:off x="0" y="-3073"/>
            <a:ext cx="12192000" cy="4108347"/>
            <a:chOff x="0" y="-3073"/>
            <a:chExt cx="12192000" cy="4108347"/>
          </a:xfrm>
        </p:grpSpPr>
        <p:sp>
          <p:nvSpPr>
            <p:cNvPr id="15" name="Rectangle 14">
              <a:extLst>
                <a:ext uri="{FF2B5EF4-FFF2-40B4-BE49-F238E27FC236}">
                  <a16:creationId xmlns:a16="http://schemas.microsoft.com/office/drawing/2014/main" id="{88AEC35B-AA27-2B4D-BD80-D0136AA936C9}"/>
                </a:ext>
              </a:extLst>
            </p:cNvPr>
            <p:cNvSpPr/>
            <p:nvPr userDrawn="1"/>
          </p:nvSpPr>
          <p:spPr>
            <a:xfrm>
              <a:off x="8688388" y="-3073"/>
              <a:ext cx="3503612"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sp>
          <p:nvSpPr>
            <p:cNvPr id="16" name="Rectangle 15">
              <a:extLst>
                <a:ext uri="{FF2B5EF4-FFF2-40B4-BE49-F238E27FC236}">
                  <a16:creationId xmlns:a16="http://schemas.microsoft.com/office/drawing/2014/main" id="{1A904621-30F8-B74E-9955-991CF9684BC7}"/>
                </a:ext>
              </a:extLst>
            </p:cNvPr>
            <p:cNvSpPr/>
            <p:nvPr userDrawn="1"/>
          </p:nvSpPr>
          <p:spPr>
            <a:xfrm>
              <a:off x="0" y="-3073"/>
              <a:ext cx="7071360"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grpSp>
      <p:sp>
        <p:nvSpPr>
          <p:cNvPr id="3" name="Text Placeholder 2"/>
          <p:cNvSpPr>
            <a:spLocks noGrp="1"/>
          </p:cNvSpPr>
          <p:nvPr>
            <p:ph type="body" idx="1" hasCustomPrompt="1"/>
          </p:nvPr>
        </p:nvSpPr>
        <p:spPr>
          <a:xfrm>
            <a:off x="658813" y="2708275"/>
            <a:ext cx="6412547" cy="1396999"/>
          </a:xfrm>
        </p:spPr>
        <p:txBody>
          <a:bodyPr>
            <a:normAutofit/>
          </a:bodyPr>
          <a:lstStyle>
            <a:lvl1pPr marL="0" indent="0" algn="l">
              <a:spcAft>
                <a:spcPts val="0"/>
              </a:spcAft>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Texte, texte, texte</a:t>
            </a:r>
          </a:p>
        </p:txBody>
      </p:sp>
      <p:pic>
        <p:nvPicPr>
          <p:cNvPr id="17" name="Image 16">
            <a:extLst>
              <a:ext uri="{FF2B5EF4-FFF2-40B4-BE49-F238E27FC236}">
                <a16:creationId xmlns:a16="http://schemas.microsoft.com/office/drawing/2014/main" id="{A00E96B1-5DB5-4346-9359-5FCE738EBF67}"/>
              </a:ext>
            </a:extLst>
          </p:cNvPr>
          <p:cNvPicPr>
            <a:picLocks noChangeAspect="1"/>
          </p:cNvPicPr>
          <p:nvPr userDrawn="1"/>
        </p:nvPicPr>
        <p:blipFill>
          <a:blip r:embed="rId2"/>
          <a:stretch>
            <a:fillRect/>
          </a:stretch>
        </p:blipFill>
        <p:spPr>
          <a:xfrm>
            <a:off x="9568767" y="921100"/>
            <a:ext cx="1739313" cy="2327938"/>
          </a:xfrm>
          <a:prstGeom prst="rect">
            <a:avLst/>
          </a:prstGeom>
        </p:spPr>
      </p:pic>
      <p:sp>
        <p:nvSpPr>
          <p:cNvPr id="2" name="Title 1"/>
          <p:cNvSpPr>
            <a:spLocks noGrp="1"/>
          </p:cNvSpPr>
          <p:nvPr>
            <p:ph type="title" hasCustomPrompt="1"/>
          </p:nvPr>
        </p:nvSpPr>
        <p:spPr>
          <a:xfrm>
            <a:off x="658813" y="706368"/>
            <a:ext cx="6421086" cy="2001907"/>
          </a:xfrm>
        </p:spPr>
        <p:txBody>
          <a:bodyPr anchor="t">
            <a:normAutofit/>
          </a:bodyPr>
          <a:lstStyle>
            <a:lvl1pPr algn="l">
              <a:defRPr sz="6000" b="0">
                <a:solidFill>
                  <a:schemeClr val="bg1"/>
                </a:solidFill>
              </a:defRPr>
            </a:lvl1pPr>
          </a:lstStyle>
          <a:p>
            <a:r>
              <a:rPr lang="fr-FR"/>
              <a:t>Titre de la diapositive</a:t>
            </a:r>
            <a:endParaRPr lang="en-US"/>
          </a:p>
        </p:txBody>
      </p:sp>
    </p:spTree>
    <p:extLst>
      <p:ext uri="{BB962C8B-B14F-4D97-AF65-F5344CB8AC3E}">
        <p14:creationId xmlns:p14="http://schemas.microsoft.com/office/powerpoint/2010/main" val="3981195435"/>
      </p:ext>
    </p:extLst>
  </p:cSld>
  <p:clrMapOvr>
    <a:masterClrMapping/>
  </p:clrMapOvr>
  <p:extLst>
    <p:ext uri="{DCECCB84-F9BA-43D5-87BE-67443E8EF086}">
      <p15:sldGuideLst xmlns:p15="http://schemas.microsoft.com/office/powerpoint/2012/main">
        <p15:guide id="1" orient="horz" pos="170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Blank">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FE2868-DA04-4953-A820-887A53770596}"/>
              </a:ext>
            </a:extLst>
          </p:cNvPr>
          <p:cNvSpPr/>
          <p:nvPr userDrawn="1"/>
        </p:nvSpPr>
        <p:spPr>
          <a:xfrm>
            <a:off x="0" y="0"/>
            <a:ext cx="12191999" cy="6383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Picture 6">
            <a:extLst>
              <a:ext uri="{FF2B5EF4-FFF2-40B4-BE49-F238E27FC236}">
                <a16:creationId xmlns:a16="http://schemas.microsoft.com/office/drawing/2014/main" id="{9B562B92-5151-468E-B5B3-CA394E942CE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
        <p:nvSpPr>
          <p:cNvPr id="8" name="Espace réservé du numéro de diapositive 5">
            <a:extLst>
              <a:ext uri="{FF2B5EF4-FFF2-40B4-BE49-F238E27FC236}">
                <a16:creationId xmlns:a16="http://schemas.microsoft.com/office/drawing/2014/main" id="{7C4ED166-7D74-41E8-B1C2-E159D8A8297D}"/>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sp>
        <p:nvSpPr>
          <p:cNvPr id="9" name="Espace réservé du contenu 2">
            <a:extLst>
              <a:ext uri="{FF2B5EF4-FFF2-40B4-BE49-F238E27FC236}">
                <a16:creationId xmlns:a16="http://schemas.microsoft.com/office/drawing/2014/main" id="{C04EDC93-8C4D-40BE-A978-44E53147B0A5}"/>
              </a:ext>
            </a:extLst>
          </p:cNvPr>
          <p:cNvSpPr>
            <a:spLocks noGrp="1"/>
          </p:cNvSpPr>
          <p:nvPr>
            <p:ph idx="1"/>
          </p:nvPr>
        </p:nvSpPr>
        <p:spPr>
          <a:xfrm>
            <a:off x="838200" y="1825625"/>
            <a:ext cx="10515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0" name="Titre 1">
            <a:extLst>
              <a:ext uri="{FF2B5EF4-FFF2-40B4-BE49-F238E27FC236}">
                <a16:creationId xmlns:a16="http://schemas.microsoft.com/office/drawing/2014/main" id="{20DCAE58-9904-417A-8432-3A1929052396}"/>
              </a:ext>
            </a:extLst>
          </p:cNvPr>
          <p:cNvSpPr>
            <a:spLocks noGrp="1"/>
          </p:cNvSpPr>
          <p:nvPr>
            <p:ph type="title"/>
          </p:nvPr>
        </p:nvSpPr>
        <p:spPr>
          <a:xfrm>
            <a:off x="838200" y="365126"/>
            <a:ext cx="10515600" cy="1166542"/>
          </a:xfrm>
        </p:spPr>
        <p:txBody>
          <a:bodyPr/>
          <a:lstStyle>
            <a:lvl1pPr algn="l">
              <a:defRPr sz="4000" b="1">
                <a:solidFill>
                  <a:schemeClr val="tx2"/>
                </a:solidFill>
              </a:defRPr>
            </a:lvl1pPr>
          </a:lstStyle>
          <a:p>
            <a:r>
              <a:rPr lang="fr-FR" dirty="0"/>
              <a:t>Modifiez le style du titre</a:t>
            </a:r>
            <a:endParaRPr lang="fr-CA" dirty="0"/>
          </a:p>
        </p:txBody>
      </p:sp>
    </p:spTree>
    <p:extLst>
      <p:ext uri="{BB962C8B-B14F-4D97-AF65-F5344CB8AC3E}">
        <p14:creationId xmlns:p14="http://schemas.microsoft.com/office/powerpoint/2010/main" val="2262034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47009-54E8-4C2B-9237-AA2C4C6C140B}"/>
              </a:ext>
            </a:extLst>
          </p:cNvPr>
          <p:cNvSpPr/>
          <p:nvPr userDrawn="1"/>
        </p:nvSpPr>
        <p:spPr>
          <a:xfrm>
            <a:off x="0" y="6383438"/>
            <a:ext cx="12192000" cy="474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space réservé du contenu 2">
            <a:extLst>
              <a:ext uri="{FF2B5EF4-FFF2-40B4-BE49-F238E27FC236}">
                <a16:creationId xmlns:a16="http://schemas.microsoft.com/office/drawing/2014/main" id="{C04EDC93-8C4D-40BE-A978-44E53147B0A5}"/>
              </a:ext>
            </a:extLst>
          </p:cNvPr>
          <p:cNvSpPr>
            <a:spLocks noGrp="1"/>
          </p:cNvSpPr>
          <p:nvPr>
            <p:ph idx="1"/>
          </p:nvPr>
        </p:nvSpPr>
        <p:spPr>
          <a:xfrm>
            <a:off x="838200" y="1825625"/>
            <a:ext cx="10515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0" name="Titre 1">
            <a:extLst>
              <a:ext uri="{FF2B5EF4-FFF2-40B4-BE49-F238E27FC236}">
                <a16:creationId xmlns:a16="http://schemas.microsoft.com/office/drawing/2014/main" id="{20DCAE58-9904-417A-8432-3A1929052396}"/>
              </a:ext>
            </a:extLst>
          </p:cNvPr>
          <p:cNvSpPr>
            <a:spLocks noGrp="1"/>
          </p:cNvSpPr>
          <p:nvPr>
            <p:ph type="title"/>
          </p:nvPr>
        </p:nvSpPr>
        <p:spPr>
          <a:xfrm>
            <a:off x="838200" y="365126"/>
            <a:ext cx="10515600" cy="1166542"/>
          </a:xfrm>
        </p:spPr>
        <p:txBody>
          <a:bodyPr/>
          <a:lstStyle>
            <a:lvl1pPr algn="l">
              <a:defRPr sz="4000" b="1">
                <a:solidFill>
                  <a:schemeClr val="tx2"/>
                </a:solidFill>
              </a:defRPr>
            </a:lvl1pPr>
          </a:lstStyle>
          <a:p>
            <a:r>
              <a:rPr lang="fr-FR" dirty="0"/>
              <a:t>Modifiez le style du titre</a:t>
            </a:r>
            <a:endParaRPr lang="fr-CA" dirty="0"/>
          </a:p>
        </p:txBody>
      </p:sp>
      <p:sp>
        <p:nvSpPr>
          <p:cNvPr id="8" name="Espace réservé du numéro de diapositive 5">
            <a:extLst>
              <a:ext uri="{FF2B5EF4-FFF2-40B4-BE49-F238E27FC236}">
                <a16:creationId xmlns:a16="http://schemas.microsoft.com/office/drawing/2014/main" id="{7C4ED166-7D74-41E8-B1C2-E159D8A8297D}"/>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pic>
        <p:nvPicPr>
          <p:cNvPr id="7" name="Picture 6">
            <a:extLst>
              <a:ext uri="{FF2B5EF4-FFF2-40B4-BE49-F238E27FC236}">
                <a16:creationId xmlns:a16="http://schemas.microsoft.com/office/drawing/2014/main" id="{9B562B92-5151-468E-B5B3-CA394E942C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Tree>
    <p:extLst>
      <p:ext uri="{BB962C8B-B14F-4D97-AF65-F5344CB8AC3E}">
        <p14:creationId xmlns:p14="http://schemas.microsoft.com/office/powerpoint/2010/main" val="3961495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47009-54E8-4C2B-9237-AA2C4C6C140B}"/>
              </a:ext>
            </a:extLst>
          </p:cNvPr>
          <p:cNvSpPr/>
          <p:nvPr userDrawn="1"/>
        </p:nvSpPr>
        <p:spPr>
          <a:xfrm>
            <a:off x="0" y="6383438"/>
            <a:ext cx="12192000" cy="474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space réservé du contenu 2">
            <a:extLst>
              <a:ext uri="{FF2B5EF4-FFF2-40B4-BE49-F238E27FC236}">
                <a16:creationId xmlns:a16="http://schemas.microsoft.com/office/drawing/2014/main" id="{C04EDC93-8C4D-40BE-A978-44E53147B0A5}"/>
              </a:ext>
            </a:extLst>
          </p:cNvPr>
          <p:cNvSpPr>
            <a:spLocks noGrp="1"/>
          </p:cNvSpPr>
          <p:nvPr>
            <p:ph idx="1"/>
          </p:nvPr>
        </p:nvSpPr>
        <p:spPr>
          <a:xfrm>
            <a:off x="838200" y="1825625"/>
            <a:ext cx="10515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0" name="Titre 1">
            <a:extLst>
              <a:ext uri="{FF2B5EF4-FFF2-40B4-BE49-F238E27FC236}">
                <a16:creationId xmlns:a16="http://schemas.microsoft.com/office/drawing/2014/main" id="{20DCAE58-9904-417A-8432-3A1929052396}"/>
              </a:ext>
            </a:extLst>
          </p:cNvPr>
          <p:cNvSpPr>
            <a:spLocks noGrp="1"/>
          </p:cNvSpPr>
          <p:nvPr>
            <p:ph type="title"/>
          </p:nvPr>
        </p:nvSpPr>
        <p:spPr>
          <a:xfrm>
            <a:off x="838200" y="365126"/>
            <a:ext cx="10515600" cy="1166542"/>
          </a:xfrm>
        </p:spPr>
        <p:txBody>
          <a:bodyPr/>
          <a:lstStyle>
            <a:lvl1pPr algn="l">
              <a:defRPr sz="4000" b="1">
                <a:solidFill>
                  <a:schemeClr val="tx2"/>
                </a:solidFill>
              </a:defRPr>
            </a:lvl1pPr>
          </a:lstStyle>
          <a:p>
            <a:r>
              <a:rPr lang="fr-FR" dirty="0"/>
              <a:t>Modifiez le style du titre</a:t>
            </a:r>
            <a:endParaRPr lang="fr-CA" dirty="0"/>
          </a:p>
        </p:txBody>
      </p:sp>
      <p:sp>
        <p:nvSpPr>
          <p:cNvPr id="8" name="Espace réservé du numéro de diapositive 5">
            <a:extLst>
              <a:ext uri="{FF2B5EF4-FFF2-40B4-BE49-F238E27FC236}">
                <a16:creationId xmlns:a16="http://schemas.microsoft.com/office/drawing/2014/main" id="{7C4ED166-7D74-41E8-B1C2-E159D8A8297D}"/>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pic>
        <p:nvPicPr>
          <p:cNvPr id="7" name="Picture 6">
            <a:extLst>
              <a:ext uri="{FF2B5EF4-FFF2-40B4-BE49-F238E27FC236}">
                <a16:creationId xmlns:a16="http://schemas.microsoft.com/office/drawing/2014/main" id="{9B562B92-5151-468E-B5B3-CA394E942C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Tree>
    <p:extLst>
      <p:ext uri="{BB962C8B-B14F-4D97-AF65-F5344CB8AC3E}">
        <p14:creationId xmlns:p14="http://schemas.microsoft.com/office/powerpoint/2010/main" val="612308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47009-54E8-4C2B-9237-AA2C4C6C140B}"/>
              </a:ext>
            </a:extLst>
          </p:cNvPr>
          <p:cNvSpPr/>
          <p:nvPr userDrawn="1"/>
        </p:nvSpPr>
        <p:spPr>
          <a:xfrm>
            <a:off x="0" y="6383438"/>
            <a:ext cx="12192000" cy="474562"/>
          </a:xfrm>
          <a:prstGeom prst="rect">
            <a:avLst/>
          </a:prstGeom>
          <a:solidFill>
            <a:srgbClr val="595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space réservé du contenu 2">
            <a:extLst>
              <a:ext uri="{FF2B5EF4-FFF2-40B4-BE49-F238E27FC236}">
                <a16:creationId xmlns:a16="http://schemas.microsoft.com/office/drawing/2014/main" id="{C04EDC93-8C4D-40BE-A978-44E53147B0A5}"/>
              </a:ext>
            </a:extLst>
          </p:cNvPr>
          <p:cNvSpPr>
            <a:spLocks noGrp="1"/>
          </p:cNvSpPr>
          <p:nvPr>
            <p:ph idx="1"/>
          </p:nvPr>
        </p:nvSpPr>
        <p:spPr>
          <a:xfrm>
            <a:off x="838200" y="1825625"/>
            <a:ext cx="10515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0" name="Titre 1">
            <a:extLst>
              <a:ext uri="{FF2B5EF4-FFF2-40B4-BE49-F238E27FC236}">
                <a16:creationId xmlns:a16="http://schemas.microsoft.com/office/drawing/2014/main" id="{20DCAE58-9904-417A-8432-3A1929052396}"/>
              </a:ext>
            </a:extLst>
          </p:cNvPr>
          <p:cNvSpPr>
            <a:spLocks noGrp="1"/>
          </p:cNvSpPr>
          <p:nvPr>
            <p:ph type="title"/>
          </p:nvPr>
        </p:nvSpPr>
        <p:spPr>
          <a:xfrm>
            <a:off x="838200" y="365126"/>
            <a:ext cx="10515600" cy="1166542"/>
          </a:xfrm>
        </p:spPr>
        <p:txBody>
          <a:bodyPr/>
          <a:lstStyle>
            <a:lvl1pPr algn="l">
              <a:defRPr sz="4000" b="1">
                <a:solidFill>
                  <a:schemeClr val="tx2"/>
                </a:solidFill>
              </a:defRPr>
            </a:lvl1pPr>
          </a:lstStyle>
          <a:p>
            <a:r>
              <a:rPr lang="fr-FR" dirty="0"/>
              <a:t>Modifiez le style du titre</a:t>
            </a:r>
            <a:endParaRPr lang="fr-CA" dirty="0"/>
          </a:p>
        </p:txBody>
      </p:sp>
      <p:sp>
        <p:nvSpPr>
          <p:cNvPr id="8" name="Espace réservé du numéro de diapositive 5">
            <a:extLst>
              <a:ext uri="{FF2B5EF4-FFF2-40B4-BE49-F238E27FC236}">
                <a16:creationId xmlns:a16="http://schemas.microsoft.com/office/drawing/2014/main" id="{7C4ED166-7D74-41E8-B1C2-E159D8A8297D}"/>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pic>
        <p:nvPicPr>
          <p:cNvPr id="7" name="Picture 6">
            <a:extLst>
              <a:ext uri="{FF2B5EF4-FFF2-40B4-BE49-F238E27FC236}">
                <a16:creationId xmlns:a16="http://schemas.microsoft.com/office/drawing/2014/main" id="{9B562B92-5151-468E-B5B3-CA394E942C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Tree>
    <p:extLst>
      <p:ext uri="{BB962C8B-B14F-4D97-AF65-F5344CB8AC3E}">
        <p14:creationId xmlns:p14="http://schemas.microsoft.com/office/powerpoint/2010/main" val="1942290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47009-54E8-4C2B-9237-AA2C4C6C140B}"/>
              </a:ext>
            </a:extLst>
          </p:cNvPr>
          <p:cNvSpPr/>
          <p:nvPr userDrawn="1"/>
        </p:nvSpPr>
        <p:spPr>
          <a:xfrm>
            <a:off x="0" y="6383438"/>
            <a:ext cx="12192000" cy="4745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space réservé du contenu 2">
            <a:extLst>
              <a:ext uri="{FF2B5EF4-FFF2-40B4-BE49-F238E27FC236}">
                <a16:creationId xmlns:a16="http://schemas.microsoft.com/office/drawing/2014/main" id="{C04EDC93-8C4D-40BE-A978-44E53147B0A5}"/>
              </a:ext>
            </a:extLst>
          </p:cNvPr>
          <p:cNvSpPr>
            <a:spLocks noGrp="1"/>
          </p:cNvSpPr>
          <p:nvPr>
            <p:ph idx="1"/>
          </p:nvPr>
        </p:nvSpPr>
        <p:spPr>
          <a:xfrm>
            <a:off x="838200" y="1825625"/>
            <a:ext cx="10515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0" name="Titre 1">
            <a:extLst>
              <a:ext uri="{FF2B5EF4-FFF2-40B4-BE49-F238E27FC236}">
                <a16:creationId xmlns:a16="http://schemas.microsoft.com/office/drawing/2014/main" id="{20DCAE58-9904-417A-8432-3A1929052396}"/>
              </a:ext>
            </a:extLst>
          </p:cNvPr>
          <p:cNvSpPr>
            <a:spLocks noGrp="1"/>
          </p:cNvSpPr>
          <p:nvPr>
            <p:ph type="title"/>
          </p:nvPr>
        </p:nvSpPr>
        <p:spPr>
          <a:xfrm>
            <a:off x="838200" y="365126"/>
            <a:ext cx="10515600" cy="1166542"/>
          </a:xfrm>
        </p:spPr>
        <p:txBody>
          <a:bodyPr/>
          <a:lstStyle>
            <a:lvl1pPr algn="l">
              <a:defRPr sz="4000" b="1">
                <a:solidFill>
                  <a:schemeClr val="tx2"/>
                </a:solidFill>
              </a:defRPr>
            </a:lvl1pPr>
          </a:lstStyle>
          <a:p>
            <a:r>
              <a:rPr lang="fr-FR" dirty="0"/>
              <a:t>Modifiez le style du titre</a:t>
            </a:r>
            <a:endParaRPr lang="fr-CA" dirty="0"/>
          </a:p>
        </p:txBody>
      </p:sp>
      <p:sp>
        <p:nvSpPr>
          <p:cNvPr id="8" name="Espace réservé du numéro de diapositive 5">
            <a:extLst>
              <a:ext uri="{FF2B5EF4-FFF2-40B4-BE49-F238E27FC236}">
                <a16:creationId xmlns:a16="http://schemas.microsoft.com/office/drawing/2014/main" id="{7C4ED166-7D74-41E8-B1C2-E159D8A8297D}"/>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pic>
        <p:nvPicPr>
          <p:cNvPr id="7" name="Picture 6">
            <a:extLst>
              <a:ext uri="{FF2B5EF4-FFF2-40B4-BE49-F238E27FC236}">
                <a16:creationId xmlns:a16="http://schemas.microsoft.com/office/drawing/2014/main" id="{9B562B92-5151-468E-B5B3-CA394E942C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Tree>
    <p:extLst>
      <p:ext uri="{BB962C8B-B14F-4D97-AF65-F5344CB8AC3E}">
        <p14:creationId xmlns:p14="http://schemas.microsoft.com/office/powerpoint/2010/main" val="1796141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47009-54E8-4C2B-9237-AA2C4C6C140B}"/>
              </a:ext>
            </a:extLst>
          </p:cNvPr>
          <p:cNvSpPr/>
          <p:nvPr userDrawn="1"/>
        </p:nvSpPr>
        <p:spPr>
          <a:xfrm>
            <a:off x="0" y="6383438"/>
            <a:ext cx="12192000" cy="474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space réservé du contenu 2">
            <a:extLst>
              <a:ext uri="{FF2B5EF4-FFF2-40B4-BE49-F238E27FC236}">
                <a16:creationId xmlns:a16="http://schemas.microsoft.com/office/drawing/2014/main" id="{C04EDC93-8C4D-40BE-A978-44E53147B0A5}"/>
              </a:ext>
            </a:extLst>
          </p:cNvPr>
          <p:cNvSpPr>
            <a:spLocks noGrp="1"/>
          </p:cNvSpPr>
          <p:nvPr>
            <p:ph idx="1"/>
          </p:nvPr>
        </p:nvSpPr>
        <p:spPr>
          <a:xfrm>
            <a:off x="838200" y="1825625"/>
            <a:ext cx="10515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0" name="Titre 1">
            <a:extLst>
              <a:ext uri="{FF2B5EF4-FFF2-40B4-BE49-F238E27FC236}">
                <a16:creationId xmlns:a16="http://schemas.microsoft.com/office/drawing/2014/main" id="{20DCAE58-9904-417A-8432-3A1929052396}"/>
              </a:ext>
            </a:extLst>
          </p:cNvPr>
          <p:cNvSpPr>
            <a:spLocks noGrp="1"/>
          </p:cNvSpPr>
          <p:nvPr>
            <p:ph type="title"/>
          </p:nvPr>
        </p:nvSpPr>
        <p:spPr>
          <a:xfrm>
            <a:off x="838200" y="365126"/>
            <a:ext cx="10515600" cy="1166542"/>
          </a:xfrm>
        </p:spPr>
        <p:txBody>
          <a:bodyPr/>
          <a:lstStyle>
            <a:lvl1pPr algn="l">
              <a:defRPr sz="4000" b="1">
                <a:solidFill>
                  <a:schemeClr val="tx2"/>
                </a:solidFill>
              </a:defRPr>
            </a:lvl1pPr>
          </a:lstStyle>
          <a:p>
            <a:r>
              <a:rPr lang="fr-FR" dirty="0"/>
              <a:t>Modifiez le style du titre</a:t>
            </a:r>
            <a:endParaRPr lang="fr-CA" dirty="0"/>
          </a:p>
        </p:txBody>
      </p:sp>
      <p:sp>
        <p:nvSpPr>
          <p:cNvPr id="8" name="Espace réservé du numéro de diapositive 5">
            <a:extLst>
              <a:ext uri="{FF2B5EF4-FFF2-40B4-BE49-F238E27FC236}">
                <a16:creationId xmlns:a16="http://schemas.microsoft.com/office/drawing/2014/main" id="{7C4ED166-7D74-41E8-B1C2-E159D8A8297D}"/>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tx2"/>
                </a:solidFill>
              </a:defRPr>
            </a:lvl1pPr>
          </a:lstStyle>
          <a:p>
            <a:fld id="{9F79112C-1950-4913-BFB1-88378D838830}" type="slidenum">
              <a:rPr lang="fr-CA" smtClean="0"/>
              <a:pPr/>
              <a:t>‹N°›</a:t>
            </a:fld>
            <a:endParaRPr lang="fr-CA" dirty="0"/>
          </a:p>
        </p:txBody>
      </p:sp>
      <p:pic>
        <p:nvPicPr>
          <p:cNvPr id="13" name="Picture 12">
            <a:extLst>
              <a:ext uri="{FF2B5EF4-FFF2-40B4-BE49-F238E27FC236}">
                <a16:creationId xmlns:a16="http://schemas.microsoft.com/office/drawing/2014/main" id="{694DBAE5-BF64-424D-B2CF-8C2390CE860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5195" y="6494333"/>
            <a:ext cx="740779" cy="260886"/>
          </a:xfrm>
          <a:prstGeom prst="rect">
            <a:avLst/>
          </a:prstGeom>
        </p:spPr>
      </p:pic>
    </p:spTree>
    <p:extLst>
      <p:ext uri="{BB962C8B-B14F-4D97-AF65-F5344CB8AC3E}">
        <p14:creationId xmlns:p14="http://schemas.microsoft.com/office/powerpoint/2010/main" val="3431774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47009-54E8-4C2B-9237-AA2C4C6C140B}"/>
              </a:ext>
            </a:extLst>
          </p:cNvPr>
          <p:cNvSpPr/>
          <p:nvPr userDrawn="1"/>
        </p:nvSpPr>
        <p:spPr>
          <a:xfrm>
            <a:off x="0" y="6383438"/>
            <a:ext cx="12192000" cy="4745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space réservé du contenu 2">
            <a:extLst>
              <a:ext uri="{FF2B5EF4-FFF2-40B4-BE49-F238E27FC236}">
                <a16:creationId xmlns:a16="http://schemas.microsoft.com/office/drawing/2014/main" id="{C04EDC93-8C4D-40BE-A978-44E53147B0A5}"/>
              </a:ext>
            </a:extLst>
          </p:cNvPr>
          <p:cNvSpPr>
            <a:spLocks noGrp="1"/>
          </p:cNvSpPr>
          <p:nvPr>
            <p:ph idx="1"/>
          </p:nvPr>
        </p:nvSpPr>
        <p:spPr>
          <a:xfrm>
            <a:off x="838200" y="1825625"/>
            <a:ext cx="10515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0" name="Titre 1">
            <a:extLst>
              <a:ext uri="{FF2B5EF4-FFF2-40B4-BE49-F238E27FC236}">
                <a16:creationId xmlns:a16="http://schemas.microsoft.com/office/drawing/2014/main" id="{20DCAE58-9904-417A-8432-3A1929052396}"/>
              </a:ext>
            </a:extLst>
          </p:cNvPr>
          <p:cNvSpPr>
            <a:spLocks noGrp="1"/>
          </p:cNvSpPr>
          <p:nvPr>
            <p:ph type="title"/>
          </p:nvPr>
        </p:nvSpPr>
        <p:spPr>
          <a:xfrm>
            <a:off x="838200" y="365126"/>
            <a:ext cx="10515600" cy="1166542"/>
          </a:xfrm>
        </p:spPr>
        <p:txBody>
          <a:bodyPr/>
          <a:lstStyle>
            <a:lvl1pPr algn="l">
              <a:defRPr sz="4000" b="1">
                <a:solidFill>
                  <a:schemeClr val="tx2"/>
                </a:solidFill>
              </a:defRPr>
            </a:lvl1pPr>
          </a:lstStyle>
          <a:p>
            <a:r>
              <a:rPr lang="fr-FR" dirty="0"/>
              <a:t>Modifiez le style du titre</a:t>
            </a:r>
            <a:endParaRPr lang="fr-CA" dirty="0"/>
          </a:p>
        </p:txBody>
      </p:sp>
      <p:sp>
        <p:nvSpPr>
          <p:cNvPr id="8" name="Espace réservé du numéro de diapositive 5">
            <a:extLst>
              <a:ext uri="{FF2B5EF4-FFF2-40B4-BE49-F238E27FC236}">
                <a16:creationId xmlns:a16="http://schemas.microsoft.com/office/drawing/2014/main" id="{7C4ED166-7D74-41E8-B1C2-E159D8A8297D}"/>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pic>
        <p:nvPicPr>
          <p:cNvPr id="7" name="Picture 6">
            <a:extLst>
              <a:ext uri="{FF2B5EF4-FFF2-40B4-BE49-F238E27FC236}">
                <a16:creationId xmlns:a16="http://schemas.microsoft.com/office/drawing/2014/main" id="{9B562B92-5151-468E-B5B3-CA394E942C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Tree>
    <p:extLst>
      <p:ext uri="{BB962C8B-B14F-4D97-AF65-F5344CB8AC3E}">
        <p14:creationId xmlns:p14="http://schemas.microsoft.com/office/powerpoint/2010/main" val="275159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Titre seul">
    <p:spTree>
      <p:nvGrpSpPr>
        <p:cNvPr id="1" name=""/>
        <p:cNvGrpSpPr/>
        <p:nvPr/>
      </p:nvGrpSpPr>
      <p:grpSpPr>
        <a:xfrm>
          <a:off x="0" y="0"/>
          <a:ext cx="0" cy="0"/>
          <a:chOff x="0" y="0"/>
          <a:chExt cx="0" cy="0"/>
        </a:xfrm>
      </p:grpSpPr>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rgbClr val="00354D"/>
                </a:solidFill>
              </a:defRPr>
            </a:lvl1pPr>
          </a:lstStyle>
          <a:p>
            <a:fld id="{9F79112C-1950-4913-BFB1-88378D838830}" type="slidenum">
              <a:rPr lang="fr-CA" smtClean="0"/>
              <a:pPr/>
              <a:t>‹N°›</a:t>
            </a:fld>
            <a:endParaRPr lang="fr-CA" dirty="0"/>
          </a:p>
        </p:txBody>
      </p:sp>
    </p:spTree>
    <p:extLst>
      <p:ext uri="{BB962C8B-B14F-4D97-AF65-F5344CB8AC3E}">
        <p14:creationId xmlns:p14="http://schemas.microsoft.com/office/powerpoint/2010/main" val="30294054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Titre seu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173289-EF1C-4B47-A4F1-A4EFD08318B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7030"/>
          <a:stretch/>
        </p:blipFill>
        <p:spPr>
          <a:xfrm>
            <a:off x="8378457" y="0"/>
            <a:ext cx="3813544" cy="6858000"/>
          </a:xfrm>
          <a:prstGeom prst="rect">
            <a:avLst/>
          </a:prstGeom>
        </p:spPr>
      </p:pic>
      <p:pic>
        <p:nvPicPr>
          <p:cNvPr id="13" name="Picture 12">
            <a:extLst>
              <a:ext uri="{FF2B5EF4-FFF2-40B4-BE49-F238E27FC236}">
                <a16:creationId xmlns:a16="http://schemas.microsoft.com/office/drawing/2014/main" id="{BC51956F-141F-4E57-AA60-E5F7654DE29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85195" y="6494333"/>
            <a:ext cx="740779" cy="260886"/>
          </a:xfrm>
          <a:prstGeom prst="rect">
            <a:avLst/>
          </a:prstGeom>
        </p:spPr>
      </p:pic>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sp>
        <p:nvSpPr>
          <p:cNvPr id="9" name="Titre 1">
            <a:extLst>
              <a:ext uri="{FF2B5EF4-FFF2-40B4-BE49-F238E27FC236}">
                <a16:creationId xmlns:a16="http://schemas.microsoft.com/office/drawing/2014/main" id="{BF09374B-785D-47F6-A8DC-74135A39F8BA}"/>
              </a:ext>
            </a:extLst>
          </p:cNvPr>
          <p:cNvSpPr>
            <a:spLocks noGrp="1"/>
          </p:cNvSpPr>
          <p:nvPr>
            <p:ph type="title"/>
          </p:nvPr>
        </p:nvSpPr>
        <p:spPr>
          <a:xfrm>
            <a:off x="8877892" y="1306286"/>
            <a:ext cx="3073584" cy="1682079"/>
          </a:xfrm>
        </p:spPr>
        <p:txBody>
          <a:bodyPr/>
          <a:lstStyle>
            <a:lvl1pPr algn="l">
              <a:defRPr sz="4000" b="1">
                <a:solidFill>
                  <a:schemeClr val="bg1"/>
                </a:solidFill>
              </a:defRPr>
            </a:lvl1pPr>
          </a:lstStyle>
          <a:p>
            <a:r>
              <a:rPr lang="fr-FR" dirty="0"/>
              <a:t>Modifiez le style du titre</a:t>
            </a:r>
            <a:endParaRPr lang="fr-CA" dirty="0"/>
          </a:p>
        </p:txBody>
      </p:sp>
    </p:spTree>
    <p:extLst>
      <p:ext uri="{BB962C8B-B14F-4D97-AF65-F5344CB8AC3E}">
        <p14:creationId xmlns:p14="http://schemas.microsoft.com/office/powerpoint/2010/main" val="16956652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Titre seu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2B617-0E96-AD48-B1E3-B6AA1799437C}"/>
              </a:ext>
            </a:extLst>
          </p:cNvPr>
          <p:cNvSpPr/>
          <p:nvPr userDrawn="1"/>
        </p:nvSpPr>
        <p:spPr>
          <a:xfrm>
            <a:off x="8294914" y="1"/>
            <a:ext cx="38970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C51956F-141F-4E57-AA60-E5F7654D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5195" y="6494333"/>
            <a:ext cx="740779" cy="260886"/>
          </a:xfrm>
          <a:prstGeom prst="rect">
            <a:avLst/>
          </a:prstGeom>
        </p:spPr>
      </p:pic>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sp>
        <p:nvSpPr>
          <p:cNvPr id="9" name="Titre 1">
            <a:extLst>
              <a:ext uri="{FF2B5EF4-FFF2-40B4-BE49-F238E27FC236}">
                <a16:creationId xmlns:a16="http://schemas.microsoft.com/office/drawing/2014/main" id="{BF09374B-785D-47F6-A8DC-74135A39F8BA}"/>
              </a:ext>
            </a:extLst>
          </p:cNvPr>
          <p:cNvSpPr>
            <a:spLocks noGrp="1"/>
          </p:cNvSpPr>
          <p:nvPr>
            <p:ph type="title"/>
          </p:nvPr>
        </p:nvSpPr>
        <p:spPr>
          <a:xfrm>
            <a:off x="8877892" y="1306286"/>
            <a:ext cx="3073584" cy="1682079"/>
          </a:xfrm>
        </p:spPr>
        <p:txBody>
          <a:bodyPr/>
          <a:lstStyle>
            <a:lvl1pPr algn="l">
              <a:defRPr sz="4000" b="1">
                <a:solidFill>
                  <a:schemeClr val="bg1"/>
                </a:solidFill>
              </a:defRPr>
            </a:lvl1pPr>
          </a:lstStyle>
          <a:p>
            <a:r>
              <a:rPr lang="fr-FR" dirty="0"/>
              <a:t>Modifiez le style du titre</a:t>
            </a:r>
            <a:endParaRPr lang="fr-CA" dirty="0"/>
          </a:p>
        </p:txBody>
      </p:sp>
    </p:spTree>
    <p:extLst>
      <p:ext uri="{BB962C8B-B14F-4D97-AF65-F5344CB8AC3E}">
        <p14:creationId xmlns:p14="http://schemas.microsoft.com/office/powerpoint/2010/main" val="428268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199" y="188914"/>
            <a:ext cx="10226700" cy="1008062"/>
          </a:xfrm>
        </p:spPr>
        <p:txBody>
          <a:bodyPr anchor="b"/>
          <a:lstStyle>
            <a:lvl1pPr>
              <a:defRPr/>
            </a:lvl1pPr>
          </a:lstStyle>
          <a:p>
            <a:r>
              <a:rPr lang="fr-FR"/>
              <a:t>TITRE DE LA DIAPOSITIVE</a:t>
            </a:r>
            <a:endParaRPr lang="en-US"/>
          </a:p>
        </p:txBody>
      </p:sp>
      <p:sp>
        <p:nvSpPr>
          <p:cNvPr id="4" name="Espace réservé du numéro de diapositive 3"/>
          <p:cNvSpPr>
            <a:spLocks noGrp="1"/>
          </p:cNvSpPr>
          <p:nvPr>
            <p:ph type="sldNum" sz="quarter" idx="10"/>
          </p:nvPr>
        </p:nvSpPr>
        <p:spPr/>
        <p:txBody>
          <a:bodyPr/>
          <a:lstStyle/>
          <a:p>
            <a:fld id="{D6F84A91-C4E5-461B-B44C-88336EC44C9C}" type="slidenum">
              <a:rPr lang="fr-CA" smtClean="0"/>
              <a:t>‹N°›</a:t>
            </a:fld>
            <a:endParaRPr lang="fr-CA"/>
          </a:p>
        </p:txBody>
      </p:sp>
      <p:sp>
        <p:nvSpPr>
          <p:cNvPr id="8" name="Content Placeholder 2"/>
          <p:cNvSpPr>
            <a:spLocks noGrp="1"/>
          </p:cNvSpPr>
          <p:nvPr>
            <p:ph idx="12" hasCustomPrompt="1"/>
          </p:nvPr>
        </p:nvSpPr>
        <p:spPr>
          <a:xfrm>
            <a:off x="658814" y="1449388"/>
            <a:ext cx="11053762" cy="4211637"/>
          </a:xfrm>
        </p:spPr>
        <p:txBody>
          <a:bodyPr wrap="square"/>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a:r>
              <a:rPr lang="fr-FR" dirty="0"/>
              <a:t>Liste niveau 1</a:t>
            </a:r>
          </a:p>
          <a:p>
            <a:pPr lvl="1"/>
            <a:r>
              <a:rPr lang="fr-FR" dirty="0"/>
              <a:t>Liste niveau 2</a:t>
            </a:r>
          </a:p>
          <a:p>
            <a:pPr lvl="2"/>
            <a:r>
              <a:rPr lang="fr-FR" dirty="0"/>
              <a:t>Liste niveau 3</a:t>
            </a:r>
          </a:p>
          <a:p>
            <a:pPr lvl="3"/>
            <a:r>
              <a:rPr lang="fr-FR" dirty="0"/>
              <a:t>Liste niveau 4</a:t>
            </a:r>
          </a:p>
          <a:p>
            <a:pPr lvl="0"/>
            <a:endParaRPr lang="fr-FR" dirty="0"/>
          </a:p>
        </p:txBody>
      </p:sp>
    </p:spTree>
    <p:extLst>
      <p:ext uri="{BB962C8B-B14F-4D97-AF65-F5344CB8AC3E}">
        <p14:creationId xmlns:p14="http://schemas.microsoft.com/office/powerpoint/2010/main" val="21843901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2_Titre seu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2B617-0E96-AD48-B1E3-B6AA1799437C}"/>
              </a:ext>
            </a:extLst>
          </p:cNvPr>
          <p:cNvSpPr/>
          <p:nvPr userDrawn="1"/>
        </p:nvSpPr>
        <p:spPr>
          <a:xfrm>
            <a:off x="8294914" y="1"/>
            <a:ext cx="38970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C51956F-141F-4E57-AA60-E5F7654D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5195" y="6494333"/>
            <a:ext cx="740779" cy="260886"/>
          </a:xfrm>
          <a:prstGeom prst="rect">
            <a:avLst/>
          </a:prstGeom>
        </p:spPr>
      </p:pic>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sp>
        <p:nvSpPr>
          <p:cNvPr id="9" name="Titre 1">
            <a:extLst>
              <a:ext uri="{FF2B5EF4-FFF2-40B4-BE49-F238E27FC236}">
                <a16:creationId xmlns:a16="http://schemas.microsoft.com/office/drawing/2014/main" id="{BF09374B-785D-47F6-A8DC-74135A39F8BA}"/>
              </a:ext>
            </a:extLst>
          </p:cNvPr>
          <p:cNvSpPr>
            <a:spLocks noGrp="1"/>
          </p:cNvSpPr>
          <p:nvPr>
            <p:ph type="title"/>
          </p:nvPr>
        </p:nvSpPr>
        <p:spPr>
          <a:xfrm>
            <a:off x="8877892" y="1306286"/>
            <a:ext cx="3073584" cy="1682079"/>
          </a:xfrm>
        </p:spPr>
        <p:txBody>
          <a:bodyPr/>
          <a:lstStyle>
            <a:lvl1pPr algn="l">
              <a:defRPr sz="4000" b="1">
                <a:solidFill>
                  <a:schemeClr val="bg1"/>
                </a:solidFill>
              </a:defRPr>
            </a:lvl1pPr>
          </a:lstStyle>
          <a:p>
            <a:r>
              <a:rPr lang="fr-FR" dirty="0"/>
              <a:t>Modifiez le style du titre</a:t>
            </a:r>
            <a:endParaRPr lang="fr-CA" dirty="0"/>
          </a:p>
        </p:txBody>
      </p:sp>
    </p:spTree>
    <p:extLst>
      <p:ext uri="{BB962C8B-B14F-4D97-AF65-F5344CB8AC3E}">
        <p14:creationId xmlns:p14="http://schemas.microsoft.com/office/powerpoint/2010/main" val="5806490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1_Titre seu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2B617-0E96-AD48-B1E3-B6AA1799437C}"/>
              </a:ext>
            </a:extLst>
          </p:cNvPr>
          <p:cNvSpPr/>
          <p:nvPr userDrawn="1"/>
        </p:nvSpPr>
        <p:spPr>
          <a:xfrm>
            <a:off x="8294914" y="1"/>
            <a:ext cx="3897086" cy="6858000"/>
          </a:xfrm>
          <a:prstGeom prst="rect">
            <a:avLst/>
          </a:prstGeom>
          <a:solidFill>
            <a:srgbClr val="595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C51956F-141F-4E57-AA60-E5F7654D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5195" y="6494333"/>
            <a:ext cx="740779" cy="260886"/>
          </a:xfrm>
          <a:prstGeom prst="rect">
            <a:avLst/>
          </a:prstGeom>
        </p:spPr>
      </p:pic>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sp>
        <p:nvSpPr>
          <p:cNvPr id="9" name="Titre 1">
            <a:extLst>
              <a:ext uri="{FF2B5EF4-FFF2-40B4-BE49-F238E27FC236}">
                <a16:creationId xmlns:a16="http://schemas.microsoft.com/office/drawing/2014/main" id="{BF09374B-785D-47F6-A8DC-74135A39F8BA}"/>
              </a:ext>
            </a:extLst>
          </p:cNvPr>
          <p:cNvSpPr>
            <a:spLocks noGrp="1"/>
          </p:cNvSpPr>
          <p:nvPr>
            <p:ph type="title"/>
          </p:nvPr>
        </p:nvSpPr>
        <p:spPr>
          <a:xfrm>
            <a:off x="8877892" y="1306286"/>
            <a:ext cx="3073584" cy="1682079"/>
          </a:xfrm>
        </p:spPr>
        <p:txBody>
          <a:bodyPr/>
          <a:lstStyle>
            <a:lvl1pPr algn="l">
              <a:defRPr sz="4000" b="1">
                <a:solidFill>
                  <a:schemeClr val="bg1"/>
                </a:solidFill>
              </a:defRPr>
            </a:lvl1pPr>
          </a:lstStyle>
          <a:p>
            <a:r>
              <a:rPr lang="fr-FR" dirty="0"/>
              <a:t>Modifiez le style du titre</a:t>
            </a:r>
            <a:endParaRPr lang="fr-CA" dirty="0"/>
          </a:p>
        </p:txBody>
      </p:sp>
    </p:spTree>
    <p:extLst>
      <p:ext uri="{BB962C8B-B14F-4D97-AF65-F5344CB8AC3E}">
        <p14:creationId xmlns:p14="http://schemas.microsoft.com/office/powerpoint/2010/main" val="2517675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4_Titre seu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2B617-0E96-AD48-B1E3-B6AA1799437C}"/>
              </a:ext>
            </a:extLst>
          </p:cNvPr>
          <p:cNvSpPr/>
          <p:nvPr userDrawn="1"/>
        </p:nvSpPr>
        <p:spPr>
          <a:xfrm>
            <a:off x="8294914" y="0"/>
            <a:ext cx="3897086" cy="6858000"/>
          </a:xfrm>
          <a:prstGeom prst="rect">
            <a:avLst/>
          </a:prstGeom>
          <a:solidFill>
            <a:srgbClr val="716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C51956F-141F-4E57-AA60-E5F7654D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5195" y="6494333"/>
            <a:ext cx="740779" cy="260886"/>
          </a:xfrm>
          <a:prstGeom prst="rect">
            <a:avLst/>
          </a:prstGeom>
        </p:spPr>
      </p:pic>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sp>
        <p:nvSpPr>
          <p:cNvPr id="9" name="Titre 1">
            <a:extLst>
              <a:ext uri="{FF2B5EF4-FFF2-40B4-BE49-F238E27FC236}">
                <a16:creationId xmlns:a16="http://schemas.microsoft.com/office/drawing/2014/main" id="{BF09374B-785D-47F6-A8DC-74135A39F8BA}"/>
              </a:ext>
            </a:extLst>
          </p:cNvPr>
          <p:cNvSpPr>
            <a:spLocks noGrp="1"/>
          </p:cNvSpPr>
          <p:nvPr>
            <p:ph type="title"/>
          </p:nvPr>
        </p:nvSpPr>
        <p:spPr>
          <a:xfrm>
            <a:off x="8877892" y="1306286"/>
            <a:ext cx="3073584" cy="1682079"/>
          </a:xfrm>
        </p:spPr>
        <p:txBody>
          <a:bodyPr/>
          <a:lstStyle>
            <a:lvl1pPr algn="l">
              <a:defRPr sz="4000" b="1">
                <a:solidFill>
                  <a:schemeClr val="bg1"/>
                </a:solidFill>
              </a:defRPr>
            </a:lvl1pPr>
          </a:lstStyle>
          <a:p>
            <a:r>
              <a:rPr lang="fr-FR" dirty="0"/>
              <a:t>Modifiez le style du titre</a:t>
            </a:r>
            <a:endParaRPr lang="fr-CA" dirty="0"/>
          </a:p>
        </p:txBody>
      </p:sp>
    </p:spTree>
    <p:extLst>
      <p:ext uri="{BB962C8B-B14F-4D97-AF65-F5344CB8AC3E}">
        <p14:creationId xmlns:p14="http://schemas.microsoft.com/office/powerpoint/2010/main" val="1496067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Titre seu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2B617-0E96-AD48-B1E3-B6AA1799437C}"/>
              </a:ext>
            </a:extLst>
          </p:cNvPr>
          <p:cNvSpPr/>
          <p:nvPr userDrawn="1"/>
        </p:nvSpPr>
        <p:spPr>
          <a:xfrm>
            <a:off x="8294914" y="1"/>
            <a:ext cx="3897086" cy="6858000"/>
          </a:xfrm>
          <a:prstGeom prst="rect">
            <a:avLst/>
          </a:prstGeom>
          <a:solidFill>
            <a:srgbClr val="B6B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C51956F-141F-4E57-AA60-E5F7654D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5195" y="6494333"/>
            <a:ext cx="740779" cy="260886"/>
          </a:xfrm>
          <a:prstGeom prst="rect">
            <a:avLst/>
          </a:prstGeom>
        </p:spPr>
      </p:pic>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sp>
        <p:nvSpPr>
          <p:cNvPr id="9" name="Titre 1">
            <a:extLst>
              <a:ext uri="{FF2B5EF4-FFF2-40B4-BE49-F238E27FC236}">
                <a16:creationId xmlns:a16="http://schemas.microsoft.com/office/drawing/2014/main" id="{BF09374B-785D-47F6-A8DC-74135A39F8BA}"/>
              </a:ext>
            </a:extLst>
          </p:cNvPr>
          <p:cNvSpPr>
            <a:spLocks noGrp="1"/>
          </p:cNvSpPr>
          <p:nvPr>
            <p:ph type="title"/>
          </p:nvPr>
        </p:nvSpPr>
        <p:spPr>
          <a:xfrm>
            <a:off x="8877892" y="1306286"/>
            <a:ext cx="3073584" cy="1682079"/>
          </a:xfrm>
        </p:spPr>
        <p:txBody>
          <a:bodyPr/>
          <a:lstStyle>
            <a:lvl1pPr algn="l">
              <a:defRPr sz="4000" b="1">
                <a:solidFill>
                  <a:schemeClr val="bg1"/>
                </a:solidFill>
              </a:defRPr>
            </a:lvl1pPr>
          </a:lstStyle>
          <a:p>
            <a:r>
              <a:rPr lang="fr-FR" dirty="0"/>
              <a:t>Modifiez le style du titre</a:t>
            </a:r>
            <a:endParaRPr lang="fr-CA" dirty="0"/>
          </a:p>
        </p:txBody>
      </p:sp>
    </p:spTree>
    <p:extLst>
      <p:ext uri="{BB962C8B-B14F-4D97-AF65-F5344CB8AC3E}">
        <p14:creationId xmlns:p14="http://schemas.microsoft.com/office/powerpoint/2010/main" val="41763857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Titre seu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2B617-0E96-AD48-B1E3-B6AA1799437C}"/>
              </a:ext>
            </a:extLst>
          </p:cNvPr>
          <p:cNvSpPr/>
          <p:nvPr userDrawn="1"/>
        </p:nvSpPr>
        <p:spPr>
          <a:xfrm>
            <a:off x="8294914" y="1"/>
            <a:ext cx="3897086" cy="6858000"/>
          </a:xfrm>
          <a:prstGeom prst="rect">
            <a:avLst/>
          </a:prstGeom>
          <a:solidFill>
            <a:srgbClr val="D8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C51956F-141F-4E57-AA60-E5F7654D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5195" y="6494333"/>
            <a:ext cx="740779" cy="260886"/>
          </a:xfrm>
          <a:prstGeom prst="rect">
            <a:avLst/>
          </a:prstGeom>
        </p:spPr>
      </p:pic>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sp>
        <p:nvSpPr>
          <p:cNvPr id="9" name="Titre 1">
            <a:extLst>
              <a:ext uri="{FF2B5EF4-FFF2-40B4-BE49-F238E27FC236}">
                <a16:creationId xmlns:a16="http://schemas.microsoft.com/office/drawing/2014/main" id="{BF09374B-785D-47F6-A8DC-74135A39F8BA}"/>
              </a:ext>
            </a:extLst>
          </p:cNvPr>
          <p:cNvSpPr>
            <a:spLocks noGrp="1"/>
          </p:cNvSpPr>
          <p:nvPr>
            <p:ph type="title"/>
          </p:nvPr>
        </p:nvSpPr>
        <p:spPr>
          <a:xfrm>
            <a:off x="8877892" y="1306286"/>
            <a:ext cx="3073584" cy="1682079"/>
          </a:xfrm>
        </p:spPr>
        <p:txBody>
          <a:bodyPr/>
          <a:lstStyle>
            <a:lvl1pPr algn="l">
              <a:defRPr sz="4000" b="1">
                <a:solidFill>
                  <a:schemeClr val="bg1"/>
                </a:solidFill>
              </a:defRPr>
            </a:lvl1pPr>
          </a:lstStyle>
          <a:p>
            <a:r>
              <a:rPr lang="fr-FR" dirty="0"/>
              <a:t>Modifiez le style du titre</a:t>
            </a:r>
            <a:endParaRPr lang="fr-CA" dirty="0"/>
          </a:p>
        </p:txBody>
      </p:sp>
    </p:spTree>
    <p:extLst>
      <p:ext uri="{BB962C8B-B14F-4D97-AF65-F5344CB8AC3E}">
        <p14:creationId xmlns:p14="http://schemas.microsoft.com/office/powerpoint/2010/main" val="33987117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_Titre seu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2B617-0E96-AD48-B1E3-B6AA1799437C}"/>
              </a:ext>
            </a:extLst>
          </p:cNvPr>
          <p:cNvSpPr/>
          <p:nvPr userDrawn="1"/>
        </p:nvSpPr>
        <p:spPr>
          <a:xfrm>
            <a:off x="8294914" y="1"/>
            <a:ext cx="3912326" cy="6858000"/>
          </a:xfrm>
          <a:prstGeom prst="rect">
            <a:avLst/>
          </a:prstGeom>
          <a:solidFill>
            <a:srgbClr val="45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C51956F-141F-4E57-AA60-E5F7654D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5195" y="6494333"/>
            <a:ext cx="740779" cy="260886"/>
          </a:xfrm>
          <a:prstGeom prst="rect">
            <a:avLst/>
          </a:prstGeom>
        </p:spPr>
      </p:pic>
      <p:sp>
        <p:nvSpPr>
          <p:cNvPr id="14" name="Espace réservé du numéro de diapositive 5">
            <a:extLst>
              <a:ext uri="{FF2B5EF4-FFF2-40B4-BE49-F238E27FC236}">
                <a16:creationId xmlns:a16="http://schemas.microsoft.com/office/drawing/2014/main" id="{0C23459E-56F3-4805-9326-DAC837F9CA4E}"/>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bg1"/>
                </a:solidFill>
              </a:defRPr>
            </a:lvl1pPr>
          </a:lstStyle>
          <a:p>
            <a:fld id="{9F79112C-1950-4913-BFB1-88378D838830}" type="slidenum">
              <a:rPr lang="fr-CA" smtClean="0"/>
              <a:pPr/>
              <a:t>‹N°›</a:t>
            </a:fld>
            <a:endParaRPr lang="fr-CA" dirty="0"/>
          </a:p>
        </p:txBody>
      </p:sp>
      <p:sp>
        <p:nvSpPr>
          <p:cNvPr id="9" name="Titre 1">
            <a:extLst>
              <a:ext uri="{FF2B5EF4-FFF2-40B4-BE49-F238E27FC236}">
                <a16:creationId xmlns:a16="http://schemas.microsoft.com/office/drawing/2014/main" id="{BF09374B-785D-47F6-A8DC-74135A39F8BA}"/>
              </a:ext>
            </a:extLst>
          </p:cNvPr>
          <p:cNvSpPr>
            <a:spLocks noGrp="1"/>
          </p:cNvSpPr>
          <p:nvPr>
            <p:ph type="title"/>
          </p:nvPr>
        </p:nvSpPr>
        <p:spPr>
          <a:xfrm>
            <a:off x="8877892" y="1306286"/>
            <a:ext cx="3073584" cy="1682079"/>
          </a:xfrm>
        </p:spPr>
        <p:txBody>
          <a:bodyPr/>
          <a:lstStyle>
            <a:lvl1pPr algn="l">
              <a:defRPr sz="4000" b="1">
                <a:solidFill>
                  <a:schemeClr val="bg1"/>
                </a:solidFill>
              </a:defRPr>
            </a:lvl1pPr>
          </a:lstStyle>
          <a:p>
            <a:r>
              <a:rPr lang="fr-FR" dirty="0"/>
              <a:t>Modifiez le style du titre</a:t>
            </a:r>
            <a:endParaRPr lang="fr-CA" dirty="0"/>
          </a:p>
        </p:txBody>
      </p:sp>
    </p:spTree>
    <p:extLst>
      <p:ext uri="{BB962C8B-B14F-4D97-AF65-F5344CB8AC3E}">
        <p14:creationId xmlns:p14="http://schemas.microsoft.com/office/powerpoint/2010/main" val="27978566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Blank">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562B92-5151-468E-B5B3-CA394E942C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1052" y="6491537"/>
            <a:ext cx="709064" cy="266478"/>
          </a:xfrm>
          <a:prstGeom prst="rect">
            <a:avLst/>
          </a:prstGeom>
        </p:spPr>
      </p:pic>
      <p:sp>
        <p:nvSpPr>
          <p:cNvPr id="8" name="Espace réservé du numéro de diapositive 5">
            <a:extLst>
              <a:ext uri="{FF2B5EF4-FFF2-40B4-BE49-F238E27FC236}">
                <a16:creationId xmlns:a16="http://schemas.microsoft.com/office/drawing/2014/main" id="{7C4ED166-7D74-41E8-B1C2-E159D8A8297D}"/>
              </a:ext>
            </a:extLst>
          </p:cNvPr>
          <p:cNvSpPr>
            <a:spLocks noGrp="1"/>
          </p:cNvSpPr>
          <p:nvPr>
            <p:ph type="sldNum" sz="quarter" idx="4"/>
          </p:nvPr>
        </p:nvSpPr>
        <p:spPr>
          <a:xfrm>
            <a:off x="11273749" y="6452280"/>
            <a:ext cx="608387" cy="365125"/>
          </a:xfrm>
          <a:prstGeom prst="rect">
            <a:avLst/>
          </a:prstGeom>
        </p:spPr>
        <p:txBody>
          <a:bodyPr vert="horz" lIns="91440" tIns="45720" rIns="91440" bIns="45720" rtlCol="0" anchor="ctr"/>
          <a:lstStyle>
            <a:lvl1pPr algn="r">
              <a:defRPr sz="1400" b="1">
                <a:solidFill>
                  <a:schemeClr val="tx2"/>
                </a:solidFill>
              </a:defRPr>
            </a:lvl1pPr>
          </a:lstStyle>
          <a:p>
            <a:fld id="{9F79112C-1950-4913-BFB1-88378D838830}" type="slidenum">
              <a:rPr lang="fr-CA" smtClean="0"/>
              <a:pPr/>
              <a:t>‹N°›</a:t>
            </a:fld>
            <a:endParaRPr lang="fr-CA" dirty="0"/>
          </a:p>
          <a:p>
            <a:endParaRPr lang="fr-CA" dirty="0"/>
          </a:p>
        </p:txBody>
      </p:sp>
      <p:sp>
        <p:nvSpPr>
          <p:cNvPr id="9" name="Espace réservé du contenu 2">
            <a:extLst>
              <a:ext uri="{FF2B5EF4-FFF2-40B4-BE49-F238E27FC236}">
                <a16:creationId xmlns:a16="http://schemas.microsoft.com/office/drawing/2014/main" id="{C04EDC93-8C4D-40BE-A978-44E53147B0A5}"/>
              </a:ext>
            </a:extLst>
          </p:cNvPr>
          <p:cNvSpPr>
            <a:spLocks noGrp="1"/>
          </p:cNvSpPr>
          <p:nvPr>
            <p:ph idx="1"/>
          </p:nvPr>
        </p:nvSpPr>
        <p:spPr>
          <a:xfrm>
            <a:off x="838200" y="1825625"/>
            <a:ext cx="10515600" cy="4351338"/>
          </a:xfrm>
        </p:spPr>
        <p:txBody>
          <a:bodyPr/>
          <a:lstStyle>
            <a:lvl1pPr>
              <a:defRPr>
                <a:solidFill>
                  <a:srgbClr val="321D6F"/>
                </a:solidFill>
              </a:defRPr>
            </a:lvl1pPr>
            <a:lvl2pPr>
              <a:defRPr>
                <a:solidFill>
                  <a:srgbClr val="321D6F"/>
                </a:solidFill>
              </a:defRPr>
            </a:lvl2pPr>
            <a:lvl3pPr>
              <a:defRPr>
                <a:solidFill>
                  <a:srgbClr val="321D6F"/>
                </a:solidFill>
              </a:defRPr>
            </a:lvl3pPr>
            <a:lvl4pPr>
              <a:defRPr>
                <a:solidFill>
                  <a:srgbClr val="321D6F"/>
                </a:solidFill>
              </a:defRPr>
            </a:lvl4pPr>
            <a:lvl5pPr>
              <a:defRPr>
                <a:solidFill>
                  <a:srgbClr val="321D6F"/>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0" name="Titre 1">
            <a:extLst>
              <a:ext uri="{FF2B5EF4-FFF2-40B4-BE49-F238E27FC236}">
                <a16:creationId xmlns:a16="http://schemas.microsoft.com/office/drawing/2014/main" id="{20DCAE58-9904-417A-8432-3A1929052396}"/>
              </a:ext>
            </a:extLst>
          </p:cNvPr>
          <p:cNvSpPr>
            <a:spLocks noGrp="1"/>
          </p:cNvSpPr>
          <p:nvPr>
            <p:ph type="title"/>
          </p:nvPr>
        </p:nvSpPr>
        <p:spPr>
          <a:xfrm>
            <a:off x="838200" y="365126"/>
            <a:ext cx="10515600" cy="1166542"/>
          </a:xfrm>
        </p:spPr>
        <p:txBody>
          <a:bodyPr/>
          <a:lstStyle>
            <a:lvl1pPr algn="l">
              <a:defRPr sz="4000" b="1">
                <a:solidFill>
                  <a:srgbClr val="321D6F"/>
                </a:solidFill>
              </a:defRPr>
            </a:lvl1pPr>
          </a:lstStyle>
          <a:p>
            <a:r>
              <a:rPr lang="fr-FR" dirty="0"/>
              <a:t>Modifiez le style du titre</a:t>
            </a:r>
            <a:endParaRPr lang="fr-CA" dirty="0"/>
          </a:p>
        </p:txBody>
      </p:sp>
    </p:spTree>
    <p:extLst>
      <p:ext uri="{BB962C8B-B14F-4D97-AF65-F5344CB8AC3E}">
        <p14:creationId xmlns:p14="http://schemas.microsoft.com/office/powerpoint/2010/main" val="31467851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42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2 Niv. et contenu ">
    <p:spTree>
      <p:nvGrpSpPr>
        <p:cNvPr id="1" name=""/>
        <p:cNvGrpSpPr/>
        <p:nvPr/>
      </p:nvGrpSpPr>
      <p:grpSpPr>
        <a:xfrm>
          <a:off x="0" y="0"/>
          <a:ext cx="0" cy="0"/>
          <a:chOff x="0" y="0"/>
          <a:chExt cx="0" cy="0"/>
        </a:xfrm>
      </p:grpSpPr>
      <p:sp>
        <p:nvSpPr>
          <p:cNvPr id="5" name="Text Placeholder 2"/>
          <p:cNvSpPr>
            <a:spLocks noGrp="1"/>
          </p:cNvSpPr>
          <p:nvPr>
            <p:ph type="body" idx="11" hasCustomPrompt="1"/>
          </p:nvPr>
        </p:nvSpPr>
        <p:spPr>
          <a:xfrm>
            <a:off x="658813" y="1457602"/>
            <a:ext cx="11055376" cy="458511"/>
          </a:xfrm>
        </p:spPr>
        <p:txBody>
          <a:bodyPr anchor="t">
            <a:noAutofit/>
          </a:bodyPr>
          <a:lstStyle>
            <a:lvl1pPr marL="0" indent="0">
              <a:lnSpc>
                <a:spcPct val="100000"/>
              </a:lnSpc>
              <a:spcAft>
                <a:spcPts val="0"/>
              </a:spcAft>
              <a:buNone/>
              <a:defRPr sz="2800" b="1">
                <a:solidFill>
                  <a:srgbClr val="5374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niveau 2</a:t>
            </a:r>
          </a:p>
        </p:txBody>
      </p:sp>
      <p:sp>
        <p:nvSpPr>
          <p:cNvPr id="2" name="Title 1"/>
          <p:cNvSpPr>
            <a:spLocks noGrp="1"/>
          </p:cNvSpPr>
          <p:nvPr>
            <p:ph type="title" hasCustomPrompt="1"/>
          </p:nvPr>
        </p:nvSpPr>
        <p:spPr>
          <a:xfrm>
            <a:off x="657199" y="188914"/>
            <a:ext cx="10226700" cy="1008062"/>
          </a:xfrm>
        </p:spPr>
        <p:txBody>
          <a:bodyPr anchor="b"/>
          <a:lstStyle>
            <a:lvl1pPr>
              <a:defRPr/>
            </a:lvl1pPr>
          </a:lstStyle>
          <a:p>
            <a:r>
              <a:rPr lang="fr-FR"/>
              <a:t>TITRE DE LA DIAPOSITIVE</a:t>
            </a:r>
            <a:endParaRPr lang="en-US"/>
          </a:p>
        </p:txBody>
      </p:sp>
      <p:sp>
        <p:nvSpPr>
          <p:cNvPr id="4" name="Espace réservé du numéro de diapositive 3"/>
          <p:cNvSpPr>
            <a:spLocks noGrp="1"/>
          </p:cNvSpPr>
          <p:nvPr>
            <p:ph type="sldNum" sz="quarter" idx="10"/>
          </p:nvPr>
        </p:nvSpPr>
        <p:spPr/>
        <p:txBody>
          <a:bodyPr/>
          <a:lstStyle/>
          <a:p>
            <a:fld id="{D6F84A91-C4E5-461B-B44C-88336EC44C9C}" type="slidenum">
              <a:rPr lang="fr-CA" smtClean="0"/>
              <a:t>‹N°›</a:t>
            </a:fld>
            <a:endParaRPr lang="fr-CA"/>
          </a:p>
        </p:txBody>
      </p:sp>
      <p:sp>
        <p:nvSpPr>
          <p:cNvPr id="8" name="Content Placeholder 2"/>
          <p:cNvSpPr>
            <a:spLocks noGrp="1"/>
          </p:cNvSpPr>
          <p:nvPr>
            <p:ph idx="12" hasCustomPrompt="1"/>
          </p:nvPr>
        </p:nvSpPr>
        <p:spPr>
          <a:xfrm>
            <a:off x="657198" y="1916114"/>
            <a:ext cx="11055377" cy="3744912"/>
          </a:xfrm>
        </p:spPr>
        <p:txBody>
          <a:bodyPr wrap="square"/>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a:r>
              <a:rPr lang="fr-FR"/>
              <a:t>Liste niveau 1</a:t>
            </a:r>
          </a:p>
          <a:p>
            <a:pPr lvl="1"/>
            <a:r>
              <a:rPr lang="fr-FR"/>
              <a:t>Liste niveau 2</a:t>
            </a:r>
          </a:p>
          <a:p>
            <a:pPr lvl="2"/>
            <a:r>
              <a:rPr lang="fr-FR"/>
              <a:t>Liste niveau 3</a:t>
            </a:r>
          </a:p>
          <a:p>
            <a:pPr lvl="3"/>
            <a:r>
              <a:rPr lang="fr-FR"/>
              <a:t>Liste niveau 4</a:t>
            </a:r>
          </a:p>
          <a:p>
            <a:pPr lvl="0"/>
            <a:endParaRPr lang="fr-FR"/>
          </a:p>
        </p:txBody>
      </p:sp>
    </p:spTree>
    <p:extLst>
      <p:ext uri="{BB962C8B-B14F-4D97-AF65-F5344CB8AC3E}">
        <p14:creationId xmlns:p14="http://schemas.microsoft.com/office/powerpoint/2010/main" val="144334173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199" y="188914"/>
            <a:ext cx="10226700" cy="1008062"/>
          </a:xfrm>
        </p:spPr>
        <p:txBody>
          <a:bodyPr anchor="b"/>
          <a:lstStyle>
            <a:lvl1pPr>
              <a:defRPr/>
            </a:lvl1pPr>
          </a:lstStyle>
          <a:p>
            <a:r>
              <a:rPr lang="fr-FR"/>
              <a:t>TITRE DE LA DIAPOSITIVE</a:t>
            </a:r>
            <a:endParaRPr lang="en-US"/>
          </a:p>
        </p:txBody>
      </p:sp>
      <p:sp>
        <p:nvSpPr>
          <p:cNvPr id="4" name="Espace réservé du numéro de diapositive 3"/>
          <p:cNvSpPr>
            <a:spLocks noGrp="1"/>
          </p:cNvSpPr>
          <p:nvPr>
            <p:ph type="sldNum" sz="quarter" idx="10"/>
          </p:nvPr>
        </p:nvSpPr>
        <p:spPr/>
        <p:txBody>
          <a:bodyPr/>
          <a:lstStyle/>
          <a:p>
            <a:fld id="{D6F84A91-C4E5-461B-B44C-88336EC44C9C}" type="slidenum">
              <a:rPr lang="fr-CA" smtClean="0"/>
              <a:t>‹N°›</a:t>
            </a:fld>
            <a:endParaRPr lang="fr-CA"/>
          </a:p>
        </p:txBody>
      </p:sp>
      <p:sp>
        <p:nvSpPr>
          <p:cNvPr id="8" name="Content Placeholder 2"/>
          <p:cNvSpPr>
            <a:spLocks noGrp="1"/>
          </p:cNvSpPr>
          <p:nvPr>
            <p:ph idx="12" hasCustomPrompt="1"/>
          </p:nvPr>
        </p:nvSpPr>
        <p:spPr>
          <a:xfrm>
            <a:off x="658814" y="1916113"/>
            <a:ext cx="6157911" cy="3744912"/>
          </a:xfrm>
        </p:spPr>
        <p:txBody>
          <a:bodyPr wrap="square"/>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a:r>
              <a:rPr lang="fr-FR"/>
              <a:t>Liste niveau 1</a:t>
            </a:r>
          </a:p>
          <a:p>
            <a:pPr lvl="1"/>
            <a:r>
              <a:rPr lang="fr-FR"/>
              <a:t>Liste niveau 2</a:t>
            </a:r>
          </a:p>
          <a:p>
            <a:pPr lvl="2"/>
            <a:r>
              <a:rPr lang="fr-FR"/>
              <a:t>Liste niveau 3</a:t>
            </a:r>
          </a:p>
          <a:p>
            <a:pPr lvl="3"/>
            <a:r>
              <a:rPr lang="fr-FR"/>
              <a:t>Liste niveau 4</a:t>
            </a:r>
          </a:p>
          <a:p>
            <a:pPr lvl="0"/>
            <a:endParaRPr lang="fr-FR"/>
          </a:p>
        </p:txBody>
      </p:sp>
      <p:sp>
        <p:nvSpPr>
          <p:cNvPr id="7" name="Content Placeholder 2">
            <a:extLst>
              <a:ext uri="{FF2B5EF4-FFF2-40B4-BE49-F238E27FC236}">
                <a16:creationId xmlns:a16="http://schemas.microsoft.com/office/drawing/2014/main" id="{A7E6A98A-8801-E841-978E-6FFD99FABD70}"/>
              </a:ext>
            </a:extLst>
          </p:cNvPr>
          <p:cNvSpPr>
            <a:spLocks noGrp="1"/>
          </p:cNvSpPr>
          <p:nvPr>
            <p:ph idx="13" hasCustomPrompt="1"/>
          </p:nvPr>
        </p:nvSpPr>
        <p:spPr>
          <a:xfrm>
            <a:off x="7067550" y="1916113"/>
            <a:ext cx="4645026" cy="3744912"/>
          </a:xfrm>
        </p:spPr>
        <p:txBody>
          <a:bodyPr wrap="square"/>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a:r>
              <a:rPr lang="fr-FR"/>
              <a:t>Liste niveau 1</a:t>
            </a:r>
          </a:p>
          <a:p>
            <a:pPr lvl="1"/>
            <a:r>
              <a:rPr lang="fr-FR"/>
              <a:t>Liste niveau 2</a:t>
            </a:r>
          </a:p>
          <a:p>
            <a:pPr lvl="2"/>
            <a:r>
              <a:rPr lang="fr-FR"/>
              <a:t>Liste niveau 3</a:t>
            </a:r>
          </a:p>
          <a:p>
            <a:pPr lvl="3"/>
            <a:r>
              <a:rPr lang="fr-FR"/>
              <a:t>Liste niveau 4</a:t>
            </a:r>
          </a:p>
          <a:p>
            <a:pPr lvl="0"/>
            <a:endParaRPr lang="fr-FR"/>
          </a:p>
        </p:txBody>
      </p:sp>
      <p:sp>
        <p:nvSpPr>
          <p:cNvPr id="6" name="Text Placeholder 2">
            <a:extLst>
              <a:ext uri="{FF2B5EF4-FFF2-40B4-BE49-F238E27FC236}">
                <a16:creationId xmlns:a16="http://schemas.microsoft.com/office/drawing/2014/main" id="{B918B95E-5381-D546-8F0D-E3218833D840}"/>
              </a:ext>
            </a:extLst>
          </p:cNvPr>
          <p:cNvSpPr>
            <a:spLocks noGrp="1"/>
          </p:cNvSpPr>
          <p:nvPr>
            <p:ph type="body" idx="11" hasCustomPrompt="1"/>
          </p:nvPr>
        </p:nvSpPr>
        <p:spPr>
          <a:xfrm>
            <a:off x="658814" y="1457602"/>
            <a:ext cx="6157912" cy="458511"/>
          </a:xfrm>
        </p:spPr>
        <p:txBody>
          <a:bodyPr anchor="t">
            <a:noAutofit/>
          </a:bodyPr>
          <a:lstStyle>
            <a:lvl1pPr marL="0" indent="0">
              <a:lnSpc>
                <a:spcPct val="100000"/>
              </a:lnSpc>
              <a:spcAft>
                <a:spcPts val="0"/>
              </a:spcAft>
              <a:buNone/>
              <a:defRPr sz="2800" b="1">
                <a:solidFill>
                  <a:srgbClr val="5374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niveau 2</a:t>
            </a:r>
          </a:p>
        </p:txBody>
      </p:sp>
      <p:sp>
        <p:nvSpPr>
          <p:cNvPr id="9" name="Text Placeholder 2">
            <a:extLst>
              <a:ext uri="{FF2B5EF4-FFF2-40B4-BE49-F238E27FC236}">
                <a16:creationId xmlns:a16="http://schemas.microsoft.com/office/drawing/2014/main" id="{8BE0B658-DF8B-ED40-BDC6-97192C968B8A}"/>
              </a:ext>
            </a:extLst>
          </p:cNvPr>
          <p:cNvSpPr>
            <a:spLocks noGrp="1"/>
          </p:cNvSpPr>
          <p:nvPr>
            <p:ph type="body" idx="14" hasCustomPrompt="1"/>
          </p:nvPr>
        </p:nvSpPr>
        <p:spPr>
          <a:xfrm>
            <a:off x="7067550" y="1457602"/>
            <a:ext cx="4645026" cy="458511"/>
          </a:xfrm>
        </p:spPr>
        <p:txBody>
          <a:bodyPr anchor="t">
            <a:noAutofit/>
          </a:bodyPr>
          <a:lstStyle>
            <a:lvl1pPr marL="0" indent="0">
              <a:lnSpc>
                <a:spcPct val="100000"/>
              </a:lnSpc>
              <a:spcAft>
                <a:spcPts val="0"/>
              </a:spcAft>
              <a:buNone/>
              <a:defRPr sz="2800" b="1">
                <a:solidFill>
                  <a:srgbClr val="5374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niveau 2</a:t>
            </a:r>
          </a:p>
        </p:txBody>
      </p:sp>
    </p:spTree>
    <p:extLst>
      <p:ext uri="{BB962C8B-B14F-4D97-AF65-F5344CB8AC3E}">
        <p14:creationId xmlns:p14="http://schemas.microsoft.com/office/powerpoint/2010/main" val="275955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D6F84A91-C4E5-461B-B44C-88336EC44C9C}" type="slidenum">
              <a:rPr lang="fr-CA" smtClean="0"/>
              <a:t>‹N°›</a:t>
            </a:fld>
            <a:endParaRPr lang="fr-CA"/>
          </a:p>
        </p:txBody>
      </p:sp>
      <p:sp>
        <p:nvSpPr>
          <p:cNvPr id="7" name="Content Placeholder 2">
            <a:extLst>
              <a:ext uri="{FF2B5EF4-FFF2-40B4-BE49-F238E27FC236}">
                <a16:creationId xmlns:a16="http://schemas.microsoft.com/office/drawing/2014/main" id="{A7E6A98A-8801-E841-978E-6FFD99FABD70}"/>
              </a:ext>
            </a:extLst>
          </p:cNvPr>
          <p:cNvSpPr>
            <a:spLocks noGrp="1"/>
          </p:cNvSpPr>
          <p:nvPr>
            <p:ph idx="13"/>
          </p:nvPr>
        </p:nvSpPr>
        <p:spPr>
          <a:xfrm>
            <a:off x="4518025" y="1449388"/>
            <a:ext cx="7194551" cy="4211637"/>
          </a:xfrm>
        </p:spPr>
        <p:txBody>
          <a:bodyPr wrap="square"/>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a:endParaRPr lang="fr-FR"/>
          </a:p>
        </p:txBody>
      </p:sp>
      <p:sp>
        <p:nvSpPr>
          <p:cNvPr id="6" name="Text Placeholder 2">
            <a:extLst>
              <a:ext uri="{FF2B5EF4-FFF2-40B4-BE49-F238E27FC236}">
                <a16:creationId xmlns:a16="http://schemas.microsoft.com/office/drawing/2014/main" id="{B918B95E-5381-D546-8F0D-E3218833D840}"/>
              </a:ext>
            </a:extLst>
          </p:cNvPr>
          <p:cNvSpPr>
            <a:spLocks noGrp="1"/>
          </p:cNvSpPr>
          <p:nvPr>
            <p:ph type="body" idx="11" hasCustomPrompt="1"/>
          </p:nvPr>
        </p:nvSpPr>
        <p:spPr>
          <a:xfrm>
            <a:off x="658812" y="188914"/>
            <a:ext cx="10225087" cy="1008062"/>
          </a:xfrm>
        </p:spPr>
        <p:txBody>
          <a:bodyPr anchor="b">
            <a:noAutofit/>
          </a:bodyPr>
          <a:lstStyle>
            <a:lvl1pPr marL="0" indent="0">
              <a:lnSpc>
                <a:spcPct val="100000"/>
              </a:lnSpc>
              <a:spcAft>
                <a:spcPts val="0"/>
              </a:spcAft>
              <a:buNone/>
              <a:defRPr sz="2800" b="1">
                <a:solidFill>
                  <a:srgbClr val="5374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niveau 2</a:t>
            </a:r>
          </a:p>
        </p:txBody>
      </p:sp>
      <p:sp>
        <p:nvSpPr>
          <p:cNvPr id="10" name="Text Placeholder 3">
            <a:extLst>
              <a:ext uri="{FF2B5EF4-FFF2-40B4-BE49-F238E27FC236}">
                <a16:creationId xmlns:a16="http://schemas.microsoft.com/office/drawing/2014/main" id="{0164E51C-93AC-B74C-AF49-0B7A3CE8B326}"/>
              </a:ext>
            </a:extLst>
          </p:cNvPr>
          <p:cNvSpPr>
            <a:spLocks noGrp="1"/>
          </p:cNvSpPr>
          <p:nvPr>
            <p:ph type="body" sz="half" idx="2" hasCustomPrompt="1"/>
          </p:nvPr>
        </p:nvSpPr>
        <p:spPr>
          <a:xfrm>
            <a:off x="658813" y="1449388"/>
            <a:ext cx="3608387" cy="4211637"/>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Texte - Légende</a:t>
            </a:r>
          </a:p>
        </p:txBody>
      </p:sp>
    </p:spTree>
    <p:extLst>
      <p:ext uri="{BB962C8B-B14F-4D97-AF65-F5344CB8AC3E}">
        <p14:creationId xmlns:p14="http://schemas.microsoft.com/office/powerpoint/2010/main" val="411133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E5478C-25A0-4E8A-813D-E33022531E75}"/>
              </a:ext>
            </a:extLst>
          </p:cNvPr>
          <p:cNvSpPr>
            <a:spLocks noGrp="1"/>
          </p:cNvSpPr>
          <p:nvPr>
            <p:ph type="title" hasCustomPrompt="1"/>
          </p:nvPr>
        </p:nvSpPr>
        <p:spPr/>
        <p:txBody>
          <a:bodyPr anchor="b"/>
          <a:lstStyle/>
          <a:p>
            <a:r>
              <a:rPr lang="fr-CA"/>
              <a:t>MODIFIER LE STYLE DU TITRE</a:t>
            </a:r>
          </a:p>
        </p:txBody>
      </p:sp>
      <p:sp>
        <p:nvSpPr>
          <p:cNvPr id="3" name="Espace réservé du contenu 2">
            <a:extLst>
              <a:ext uri="{FF2B5EF4-FFF2-40B4-BE49-F238E27FC236}">
                <a16:creationId xmlns:a16="http://schemas.microsoft.com/office/drawing/2014/main" id="{3A5DDC50-3943-45F1-9BA1-6030148CC548}"/>
              </a:ext>
            </a:extLst>
          </p:cNvPr>
          <p:cNvSpPr>
            <a:spLocks noGrp="1"/>
          </p:cNvSpPr>
          <p:nvPr>
            <p:ph idx="1"/>
          </p:nvPr>
        </p:nvSpPr>
        <p:spPr>
          <a:xfrm>
            <a:off x="658814" y="1449388"/>
            <a:ext cx="11053762" cy="4211637"/>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numéro de diapositive 3">
            <a:extLst>
              <a:ext uri="{FF2B5EF4-FFF2-40B4-BE49-F238E27FC236}">
                <a16:creationId xmlns:a16="http://schemas.microsoft.com/office/drawing/2014/main" id="{C9448568-C58B-4FD6-BDCF-EA25E49CDEEA}"/>
              </a:ext>
            </a:extLst>
          </p:cNvPr>
          <p:cNvSpPr>
            <a:spLocks noGrp="1"/>
          </p:cNvSpPr>
          <p:nvPr>
            <p:ph type="sldNum" sz="quarter" idx="10"/>
          </p:nvPr>
        </p:nvSpPr>
        <p:spPr/>
        <p:txBody>
          <a:bodyPr/>
          <a:lstStyle>
            <a:lvl1pPr>
              <a:defRPr/>
            </a:lvl1pPr>
          </a:lstStyle>
          <a:p>
            <a:fld id="{B318D24E-7BCA-4CBC-BFEC-19982EA3C8A0}" type="slidenum">
              <a:rPr lang="fr-FR" altLang="fr-FR"/>
              <a:pPr/>
              <a:t>‹N°›</a:t>
            </a:fld>
            <a:endParaRPr lang="fr-FR" altLang="fr-FR"/>
          </a:p>
        </p:txBody>
      </p:sp>
    </p:spTree>
    <p:extLst>
      <p:ext uri="{BB962C8B-B14F-4D97-AF65-F5344CB8AC3E}">
        <p14:creationId xmlns:p14="http://schemas.microsoft.com/office/powerpoint/2010/main" val="4448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slideLayout" Target="../slideLayouts/slideLayout52.xml"/><Relationship Id="rId47" Type="http://schemas.openxmlformats.org/officeDocument/2006/relationships/slideLayout" Target="../slideLayouts/slideLayout57.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45" Type="http://schemas.openxmlformats.org/officeDocument/2006/relationships/slideLayout" Target="../slideLayouts/slideLayout55.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4" Type="http://schemas.openxmlformats.org/officeDocument/2006/relationships/slideLayout" Target="../slideLayouts/slideLayout54.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slideLayout" Target="../slideLayouts/slideLayout53.xml"/><Relationship Id="rId48" Type="http://schemas.openxmlformats.org/officeDocument/2006/relationships/theme" Target="../theme/theme2.xml"/><Relationship Id="rId8" Type="http://schemas.openxmlformats.org/officeDocument/2006/relationships/slideLayout" Target="../slideLayouts/slideLayout18.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46" Type="http://schemas.openxmlformats.org/officeDocument/2006/relationships/slideLayout" Target="../slideLayouts/slideLayout56.xml"/><Relationship Id="rId20" Type="http://schemas.openxmlformats.org/officeDocument/2006/relationships/slideLayout" Target="../slideLayouts/slideLayout30.xml"/><Relationship Id="rId4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199" y="188914"/>
            <a:ext cx="10226700" cy="1008062"/>
          </a:xfrm>
          <a:prstGeom prst="rect">
            <a:avLst/>
          </a:prstGeom>
        </p:spPr>
        <p:txBody>
          <a:bodyPr vert="horz" lIns="91440" tIns="45720" rIns="91440" bIns="45720" rtlCol="0" anchor="b">
            <a:normAutofit/>
          </a:bodyPr>
          <a:lstStyle/>
          <a:p>
            <a:r>
              <a:rPr lang="fr-FR" dirty="0"/>
              <a:t>TITRE DE LA DIAPOSITIVE</a:t>
            </a:r>
            <a:endParaRPr lang="en-US" dirty="0"/>
          </a:p>
        </p:txBody>
      </p:sp>
      <p:sp>
        <p:nvSpPr>
          <p:cNvPr id="3" name="Text Placeholder 2"/>
          <p:cNvSpPr>
            <a:spLocks noGrp="1"/>
          </p:cNvSpPr>
          <p:nvPr>
            <p:ph type="body" idx="1"/>
          </p:nvPr>
        </p:nvSpPr>
        <p:spPr>
          <a:xfrm>
            <a:off x="658814" y="1449388"/>
            <a:ext cx="11053762" cy="4211637"/>
          </a:xfrm>
          <a:prstGeom prst="rect">
            <a:avLst/>
          </a:prstGeom>
        </p:spPr>
        <p:txBody>
          <a:bodyPr vert="horz" lIns="91440" tIns="45720" rIns="91440" bIns="45720" rtlCol="0">
            <a:normAutofit/>
          </a:bodyPr>
          <a:lstStyle/>
          <a:p>
            <a:pPr lvl="0"/>
            <a:r>
              <a:rPr lang="fr-FR" dirty="0"/>
              <a:t>Texte Premier niveau</a:t>
            </a:r>
          </a:p>
          <a:p>
            <a:pPr lvl="1"/>
            <a:r>
              <a:rPr lang="fr-FR" dirty="0"/>
              <a:t>Texte Deuxième niveau</a:t>
            </a:r>
          </a:p>
          <a:p>
            <a:pPr lvl="2"/>
            <a:r>
              <a:rPr lang="fr-FR" dirty="0"/>
              <a:t>Texte Troisième niveau</a:t>
            </a:r>
          </a:p>
          <a:p>
            <a:pPr lvl="3"/>
            <a:r>
              <a:rPr lang="fr-FR" dirty="0"/>
              <a:t>Texte Quatrième niveau</a:t>
            </a:r>
          </a:p>
          <a:p>
            <a:pPr lvl="4"/>
            <a:r>
              <a:rPr lang="fr-FR" dirty="0"/>
              <a:t>Texte Cinquième niveau</a:t>
            </a:r>
            <a:endParaRPr lang="en-US" dirty="0"/>
          </a:p>
        </p:txBody>
      </p:sp>
      <p:sp>
        <p:nvSpPr>
          <p:cNvPr id="4" name="Espace réservé du numéro de diapositive 3"/>
          <p:cNvSpPr>
            <a:spLocks noGrp="1"/>
          </p:cNvSpPr>
          <p:nvPr>
            <p:ph type="sldNum" sz="quarter" idx="4"/>
          </p:nvPr>
        </p:nvSpPr>
        <p:spPr>
          <a:xfrm>
            <a:off x="10883899" y="188914"/>
            <a:ext cx="828675" cy="504825"/>
          </a:xfrm>
          <a:prstGeom prst="rect">
            <a:avLst/>
          </a:prstGeom>
        </p:spPr>
        <p:txBody>
          <a:bodyPr vert="horz" lIns="91440" tIns="45720" rIns="91440" bIns="45720" rtlCol="0" anchor="ctr"/>
          <a:lstStyle>
            <a:lvl1pPr algn="r">
              <a:defRPr sz="1400" b="0" i="0">
                <a:solidFill>
                  <a:srgbClr val="5374B0"/>
                </a:solidFill>
                <a:latin typeface="Arial Regular"/>
              </a:defRPr>
            </a:lvl1pPr>
          </a:lstStyle>
          <a:p>
            <a:fld id="{C99C7610-FA34-7F4B-8856-BE296B8E2362}" type="slidenum">
              <a:rPr lang="fr-CA" smtClean="0"/>
              <a:pPr/>
              <a:t>‹N°›</a:t>
            </a:fld>
            <a:endParaRPr lang="fr-CA" dirty="0"/>
          </a:p>
        </p:txBody>
      </p:sp>
      <p:sp>
        <p:nvSpPr>
          <p:cNvPr id="8" name="Rectangle 7">
            <a:extLst>
              <a:ext uri="{FF2B5EF4-FFF2-40B4-BE49-F238E27FC236}">
                <a16:creationId xmlns:a16="http://schemas.microsoft.com/office/drawing/2014/main" id="{1C1FE86A-DA10-FD4F-B3B6-3062A444513E}"/>
              </a:ext>
            </a:extLst>
          </p:cNvPr>
          <p:cNvSpPr/>
          <p:nvPr userDrawn="1"/>
        </p:nvSpPr>
        <p:spPr>
          <a:xfrm>
            <a:off x="8688388" y="5661025"/>
            <a:ext cx="3503612"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9" name="Rectangle 8">
            <a:extLst>
              <a:ext uri="{FF2B5EF4-FFF2-40B4-BE49-F238E27FC236}">
                <a16:creationId xmlns:a16="http://schemas.microsoft.com/office/drawing/2014/main" id="{F44F908E-E37D-F34B-8D62-1A4941E2EB50}"/>
              </a:ext>
            </a:extLst>
          </p:cNvPr>
          <p:cNvSpPr/>
          <p:nvPr userDrawn="1"/>
        </p:nvSpPr>
        <p:spPr>
          <a:xfrm>
            <a:off x="0" y="5661025"/>
            <a:ext cx="7071360"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pic>
        <p:nvPicPr>
          <p:cNvPr id="10" name="Graphique 9">
            <a:extLst>
              <a:ext uri="{FF2B5EF4-FFF2-40B4-BE49-F238E27FC236}">
                <a16:creationId xmlns:a16="http://schemas.microsoft.com/office/drawing/2014/main" id="{72E06DDC-EA78-AB44-A5F8-4B8315CBB3FE}"/>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181118" y="6007100"/>
            <a:ext cx="1692075" cy="506666"/>
          </a:xfrm>
          <a:prstGeom prst="rect">
            <a:avLst/>
          </a:prstGeom>
        </p:spPr>
      </p:pic>
    </p:spTree>
    <p:extLst>
      <p:ext uri="{BB962C8B-B14F-4D97-AF65-F5344CB8AC3E}">
        <p14:creationId xmlns:p14="http://schemas.microsoft.com/office/powerpoint/2010/main" val="2235510819"/>
      </p:ext>
    </p:extLst>
  </p:cSld>
  <p:clrMap bg1="lt1" tx1="dk1" bg2="lt2" tx2="dk2" accent1="accent1" accent2="accent2" accent3="accent3" accent4="accent4" accent5="accent5" accent6="accent6" hlink="hlink" folHlink="folHlink"/>
  <p:sldLayoutIdLst>
    <p:sldLayoutId id="2147483671" r:id="rId1"/>
    <p:sldLayoutId id="2147483687" r:id="rId2"/>
    <p:sldLayoutId id="2147483684" r:id="rId3"/>
    <p:sldLayoutId id="2147483673" r:id="rId4"/>
    <p:sldLayoutId id="2147483672" r:id="rId5"/>
    <p:sldLayoutId id="2147483680" r:id="rId6"/>
    <p:sldLayoutId id="2147483683" r:id="rId7"/>
    <p:sldLayoutId id="2147483686" r:id="rId8"/>
    <p:sldLayoutId id="2147483681" r:id="rId9"/>
    <p:sldLayoutId id="2147483685" r:id="rId10"/>
  </p:sldLayoutIdLst>
  <p:hf hdr="0" ftr="0" dt="0"/>
  <p:txStyles>
    <p:title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p:titleStyle>
    <p:bodyStyle>
      <a:lvl1pPr marL="228600" indent="-228600" algn="l" defTabSz="914400" rtl="0" eaLnBrk="1" latinLnBrk="0" hangingPunct="1">
        <a:lnSpc>
          <a:spcPct val="100000"/>
        </a:lnSpc>
        <a:spcBef>
          <a:spcPts val="0"/>
        </a:spcBef>
        <a:spcAft>
          <a:spcPts val="600"/>
        </a:spcAft>
        <a:buClr>
          <a:srgbClr val="003DA5"/>
        </a:buClr>
        <a:buFont typeface="Arial" panose="020B0604020202020204" pitchFamily="34" charset="0"/>
        <a:buChar char="•"/>
        <a:defRPr sz="2800" b="0" i="0" kern="1200" baseline="0">
          <a:solidFill>
            <a:srgbClr val="003DA5"/>
          </a:solidFill>
          <a:latin typeface="Arial Regular"/>
          <a:ea typeface="+mn-ea"/>
          <a:cs typeface="+mn-cs"/>
        </a:defRPr>
      </a:lvl1pPr>
      <a:lvl2pPr marL="685800" indent="-228600" algn="l" defTabSz="914400" rtl="0" eaLnBrk="1" latinLnBrk="0" hangingPunct="1">
        <a:lnSpc>
          <a:spcPct val="100000"/>
        </a:lnSpc>
        <a:spcBef>
          <a:spcPts val="0"/>
        </a:spcBef>
        <a:spcAft>
          <a:spcPts val="600"/>
        </a:spcAft>
        <a:buClr>
          <a:srgbClr val="003DA5"/>
        </a:buClr>
        <a:buFont typeface="Arial" panose="020B0604020202020204" pitchFamily="34" charset="0"/>
        <a:buChar char="•"/>
        <a:defRPr sz="2400" b="0" i="0" kern="1200">
          <a:solidFill>
            <a:srgbClr val="000000"/>
          </a:solidFill>
          <a:latin typeface="Arial Regular"/>
          <a:ea typeface="+mn-ea"/>
          <a:cs typeface="+mn-cs"/>
        </a:defRPr>
      </a:lvl2pPr>
      <a:lvl3pPr marL="1143000" indent="-228600" algn="l" defTabSz="914400" rtl="0" eaLnBrk="1" latinLnBrk="0" hangingPunct="1">
        <a:lnSpc>
          <a:spcPct val="100000"/>
        </a:lnSpc>
        <a:spcBef>
          <a:spcPts val="0"/>
        </a:spcBef>
        <a:spcAft>
          <a:spcPts val="600"/>
        </a:spcAft>
        <a:buClr>
          <a:srgbClr val="4D75B5"/>
        </a:buClr>
        <a:buFont typeface="Arial" panose="020B0604020202020204" pitchFamily="34" charset="0"/>
        <a:buChar char="•"/>
        <a:defRPr sz="2000" b="0" i="0" kern="1200">
          <a:solidFill>
            <a:srgbClr val="000000"/>
          </a:solidFill>
          <a:latin typeface="Arial Regular"/>
          <a:ea typeface="+mn-ea"/>
          <a:cs typeface="+mn-cs"/>
        </a:defRPr>
      </a:lvl3pPr>
      <a:lvl4pPr marL="1600200" indent="-228600" algn="l" defTabSz="914400" rtl="0" eaLnBrk="1" latinLnBrk="0" hangingPunct="1">
        <a:lnSpc>
          <a:spcPct val="100000"/>
        </a:lnSpc>
        <a:spcBef>
          <a:spcPts val="0"/>
        </a:spcBef>
        <a:spcAft>
          <a:spcPts val="600"/>
        </a:spcAft>
        <a:buClr>
          <a:srgbClr val="7390C1"/>
        </a:buClr>
        <a:buFont typeface="Arial" panose="020B0604020202020204" pitchFamily="34" charset="0"/>
        <a:buChar char="•"/>
        <a:defRPr sz="1800" b="0" i="0" kern="1200">
          <a:solidFill>
            <a:srgbClr val="000000"/>
          </a:solidFill>
          <a:latin typeface="Arial Regular"/>
          <a:ea typeface="+mn-ea"/>
          <a:cs typeface="+mn-cs"/>
        </a:defRPr>
      </a:lvl4pPr>
      <a:lvl5pPr marL="2057400" indent="-228600" algn="l" defTabSz="914400" rtl="0" eaLnBrk="1" latinLnBrk="0" hangingPunct="1">
        <a:lnSpc>
          <a:spcPct val="100000"/>
        </a:lnSpc>
        <a:spcBef>
          <a:spcPts val="0"/>
        </a:spcBef>
        <a:spcAft>
          <a:spcPts val="600"/>
        </a:spcAft>
        <a:buClr>
          <a:srgbClr val="000000"/>
        </a:buClr>
        <a:buFont typeface="Arial" panose="020B0604020202020204" pitchFamily="34" charset="0"/>
        <a:buChar char="•"/>
        <a:defRPr sz="1800" b="0" i="0" kern="1200">
          <a:solidFill>
            <a:srgbClr val="000000"/>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754" userDrawn="1">
          <p15:clr>
            <a:srgbClr val="F26B43"/>
          </p15:clr>
        </p15:guide>
        <p15:guide id="3" orient="horz" pos="3566" userDrawn="1">
          <p15:clr>
            <a:srgbClr val="F26B43"/>
          </p15:clr>
        </p15:guide>
        <p15:guide id="4" pos="7378" userDrawn="1">
          <p15:clr>
            <a:srgbClr val="F26B43"/>
          </p15:clr>
        </p15:guide>
        <p15:guide id="5" pos="415" userDrawn="1">
          <p15:clr>
            <a:srgbClr val="F26B43"/>
          </p15:clr>
        </p15:guide>
        <p15:guide id="6" orient="horz" pos="913" userDrawn="1">
          <p15:clr>
            <a:srgbClr val="F26B43"/>
          </p15:clr>
        </p15:guide>
        <p15:guide id="7" pos="4452" userDrawn="1">
          <p15:clr>
            <a:srgbClr val="F26B43"/>
          </p15:clr>
        </p15:guide>
        <p15:guide id="8" pos="5473" userDrawn="1">
          <p15:clr>
            <a:srgbClr val="F26B43"/>
          </p15:clr>
        </p15:guide>
        <p15:guide id="9" pos="6856" userDrawn="1">
          <p15:clr>
            <a:srgbClr val="F26B43"/>
          </p15:clr>
        </p15:guide>
        <p15:guide id="10" orient="horz" pos="1207" userDrawn="1">
          <p15:clr>
            <a:srgbClr val="F26B43"/>
          </p15:clr>
        </p15:guide>
        <p15:guide id="11" pos="4294" userDrawn="1">
          <p15:clr>
            <a:srgbClr val="F26B43"/>
          </p15:clr>
        </p15:guide>
        <p15:guide id="12" orient="horz" pos="1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F96FFE-5C61-4BFD-85B3-22FA266B77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1D0FC92-92C4-4640-83B7-08911157D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8286A8-7B5C-4542-A00E-C87710011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C5978-F1B0-4FA0-8A98-92D441EDAAAA}" type="datetimeFigureOut">
              <a:rPr lang="en-CA" smtClean="0"/>
              <a:t>2025-12-03</a:t>
            </a:fld>
            <a:endParaRPr lang="en-CA"/>
          </a:p>
        </p:txBody>
      </p:sp>
      <p:sp>
        <p:nvSpPr>
          <p:cNvPr id="5" name="Footer Placeholder 4">
            <a:extLst>
              <a:ext uri="{FF2B5EF4-FFF2-40B4-BE49-F238E27FC236}">
                <a16:creationId xmlns:a16="http://schemas.microsoft.com/office/drawing/2014/main" id="{062D9D25-7C73-4133-93FA-EB1D02E877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7949B81-D898-4730-8EF5-71B94344D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E1AE0-E0CB-4043-9E1D-F4ACB246D77E}" type="slidenum">
              <a:rPr lang="en-CA" smtClean="0"/>
              <a:t>‹N°›</a:t>
            </a:fld>
            <a:endParaRPr lang="en-CA"/>
          </a:p>
        </p:txBody>
      </p:sp>
    </p:spTree>
    <p:extLst>
      <p:ext uri="{BB962C8B-B14F-4D97-AF65-F5344CB8AC3E}">
        <p14:creationId xmlns:p14="http://schemas.microsoft.com/office/powerpoint/2010/main" val="3606285453"/>
      </p:ext>
    </p:extLst>
  </p:cSld>
  <p:clrMap bg1="lt1" tx1="dk1" bg2="lt2" tx2="dk2" accent1="accent1" accent2="accent2" accent3="accent3" accent4="accent4" accent5="accent5" accent6="accent6" hlink="hlink" folHlink="folHlink"/>
  <p:sldLayoutIdLst>
    <p:sldLayoutId id="2147483772" r:id="rId1"/>
    <p:sldLayoutId id="2147483700" r:id="rId2"/>
    <p:sldLayoutId id="2147483701" r:id="rId3"/>
    <p:sldLayoutId id="2147483800" r:id="rId4"/>
    <p:sldLayoutId id="2147483785" r:id="rId5"/>
    <p:sldLayoutId id="2147483702" r:id="rId6"/>
    <p:sldLayoutId id="2147483703"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33" r:id="rId18"/>
    <p:sldLayoutId id="2147483782" r:id="rId19"/>
    <p:sldLayoutId id="2147483734" r:id="rId20"/>
    <p:sldLayoutId id="2147483735" r:id="rId21"/>
    <p:sldLayoutId id="2147483774" r:id="rId22"/>
    <p:sldLayoutId id="2147483788" r:id="rId23"/>
    <p:sldLayoutId id="2147483773" r:id="rId24"/>
    <p:sldLayoutId id="2147483791" r:id="rId25"/>
    <p:sldLayoutId id="2147483775" r:id="rId26"/>
    <p:sldLayoutId id="2147483780" r:id="rId27"/>
    <p:sldLayoutId id="2147483787" r:id="rId28"/>
    <p:sldLayoutId id="2147483799" r:id="rId29"/>
    <p:sldLayoutId id="2147483736" r:id="rId30"/>
    <p:sldLayoutId id="2147483793" r:id="rId31"/>
    <p:sldLayoutId id="2147483796" r:id="rId32"/>
    <p:sldLayoutId id="2147483794" r:id="rId33"/>
    <p:sldLayoutId id="2147483795" r:id="rId34"/>
    <p:sldLayoutId id="2147483797" r:id="rId35"/>
    <p:sldLayoutId id="2147483798" r:id="rId36"/>
    <p:sldLayoutId id="2147483767" r:id="rId37"/>
    <p:sldLayoutId id="2147483768" r:id="rId38"/>
    <p:sldLayoutId id="2147483776" r:id="rId39"/>
    <p:sldLayoutId id="2147483790" r:id="rId40"/>
    <p:sldLayoutId id="2147483789" r:id="rId41"/>
    <p:sldLayoutId id="2147483792" r:id="rId42"/>
    <p:sldLayoutId id="2147483778" r:id="rId43"/>
    <p:sldLayoutId id="2147483779" r:id="rId44"/>
    <p:sldLayoutId id="2147483777" r:id="rId45"/>
    <p:sldLayoutId id="2147483781" r:id="rId46"/>
    <p:sldLayoutId id="2147483801"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hyperlink" Target="https://www.ino.ca/" TargetMode="External"/><Relationship Id="rId26" Type="http://schemas.openxmlformats.org/officeDocument/2006/relationships/hyperlink" Target="https://www.physics.mcgill.ca/research/" TargetMode="External"/><Relationship Id="rId39" Type="http://schemas.openxmlformats.org/officeDocument/2006/relationships/image" Target="../media/image40.png"/><Relationship Id="rId21" Type="http://schemas.openxmlformats.org/officeDocument/2006/relationships/image" Target="../media/image31.png"/><Relationship Id="rId34" Type="http://schemas.openxmlformats.org/officeDocument/2006/relationships/hyperlink" Target="https://www.innovation.ca/fr" TargetMode="External"/><Relationship Id="rId42" Type="http://schemas.openxmlformats.org/officeDocument/2006/relationships/hyperlink" Target="https://www.mitacs.ca/en" TargetMode="External"/><Relationship Id="rId47" Type="http://schemas.openxmlformats.org/officeDocument/2006/relationships/image" Target="../media/image44.png"/><Relationship Id="rId50" Type="http://schemas.openxmlformats.org/officeDocument/2006/relationships/hyperlink" Target="https://realventures.com/" TargetMode="External"/><Relationship Id="rId55" Type="http://schemas.openxmlformats.org/officeDocument/2006/relationships/image" Target="../media/image48.png"/><Relationship Id="rId63" Type="http://schemas.openxmlformats.org/officeDocument/2006/relationships/image" Target="../media/image52.jpeg"/><Relationship Id="rId7" Type="http://schemas.openxmlformats.org/officeDocument/2006/relationships/image" Target="../media/image24.png"/><Relationship Id="rId2" Type="http://schemas.openxmlformats.org/officeDocument/2006/relationships/tags" Target="../tags/tag2.xml"/><Relationship Id="rId16" Type="http://schemas.openxmlformats.org/officeDocument/2006/relationships/hyperlink" Target="https://www.usherbrooke.ca/iq/espace-ibm-q-a-linstitut-quantique/" TargetMode="External"/><Relationship Id="rId29" Type="http://schemas.openxmlformats.org/officeDocument/2006/relationships/image" Target="../media/image35.png"/><Relationship Id="rId11" Type="http://schemas.openxmlformats.org/officeDocument/2006/relationships/image" Target="../media/image26.jpg"/><Relationship Id="rId24" Type="http://schemas.openxmlformats.org/officeDocument/2006/relationships/hyperlink" Target="https://cegepgranby.ca/" TargetMode="External"/><Relationship Id="rId32" Type="http://schemas.openxmlformats.org/officeDocument/2006/relationships/hyperlink" Target="https://www.ulaval.ca/" TargetMode="External"/><Relationship Id="rId37" Type="http://schemas.openxmlformats.org/officeDocument/2006/relationships/image" Target="../media/image39.png"/><Relationship Id="rId40" Type="http://schemas.openxmlformats.org/officeDocument/2006/relationships/hyperlink" Target="https://www.quantonation.com/" TargetMode="External"/><Relationship Id="rId45" Type="http://schemas.openxmlformats.org/officeDocument/2006/relationships/image" Target="../media/image43.png"/><Relationship Id="rId53" Type="http://schemas.openxmlformats.org/officeDocument/2006/relationships/image" Target="../media/image47.png"/><Relationship Id="rId58" Type="http://schemas.openxmlformats.org/officeDocument/2006/relationships/hyperlink" Target="https://www.panache.vc/" TargetMode="External"/><Relationship Id="rId5" Type="http://schemas.openxmlformats.org/officeDocument/2006/relationships/image" Target="../media/image23.png"/><Relationship Id="rId61" Type="http://schemas.openxmlformats.org/officeDocument/2006/relationships/image" Target="../media/image51.png"/><Relationship Id="rId19" Type="http://schemas.openxmlformats.org/officeDocument/2006/relationships/image" Target="../media/image30.png"/><Relationship Id="rId14" Type="http://schemas.openxmlformats.org/officeDocument/2006/relationships/hyperlink" Target="http://www.drdc-rddc.gc.ca/" TargetMode="External"/><Relationship Id="rId22" Type="http://schemas.openxmlformats.org/officeDocument/2006/relationships/hyperlink" Target="https://inrs.ca/" TargetMode="External"/><Relationship Id="rId27" Type="http://schemas.openxmlformats.org/officeDocument/2006/relationships/image" Target="../media/image34.png"/><Relationship Id="rId30" Type="http://schemas.openxmlformats.org/officeDocument/2006/relationships/hyperlink" Target="https://www.polymtl.ca/" TargetMode="External"/><Relationship Id="rId35" Type="http://schemas.openxmlformats.org/officeDocument/2006/relationships/image" Target="../media/image38.png"/><Relationship Id="rId43" Type="http://schemas.openxmlformats.org/officeDocument/2006/relationships/image" Target="../media/image42.png"/><Relationship Id="rId48" Type="http://schemas.openxmlformats.org/officeDocument/2006/relationships/hyperlink" Target="https://promptinnov.com/" TargetMode="External"/><Relationship Id="rId56" Type="http://schemas.openxmlformats.org/officeDocument/2006/relationships/hyperlink" Target="https://www.luge.vc/" TargetMode="External"/><Relationship Id="rId8" Type="http://schemas.openxmlformats.org/officeDocument/2006/relationships/hyperlink" Target="https://www.usherbrooke.ca/" TargetMode="External"/><Relationship Id="rId51" Type="http://schemas.openxmlformats.org/officeDocument/2006/relationships/image" Target="../media/image46.png"/><Relationship Id="rId3" Type="http://schemas.openxmlformats.org/officeDocument/2006/relationships/slideLayout" Target="../slideLayouts/slideLayout7.xml"/><Relationship Id="rId12" Type="http://schemas.openxmlformats.org/officeDocument/2006/relationships/hyperlink" Target="https://www.3it.ca/" TargetMode="External"/><Relationship Id="rId17" Type="http://schemas.openxmlformats.org/officeDocument/2006/relationships/image" Target="../media/image29.png"/><Relationship Id="rId25" Type="http://schemas.openxmlformats.org/officeDocument/2006/relationships/image" Target="../media/image33.png"/><Relationship Id="rId33" Type="http://schemas.openxmlformats.org/officeDocument/2006/relationships/image" Target="../media/image37.png"/><Relationship Id="rId38" Type="http://schemas.openxmlformats.org/officeDocument/2006/relationships/hyperlink" Target="https://boreal.vc/en" TargetMode="External"/><Relationship Id="rId46" Type="http://schemas.openxmlformats.org/officeDocument/2006/relationships/hyperlink" Target="https://www.prima.ca/en/" TargetMode="External"/><Relationship Id="rId59" Type="http://schemas.openxmlformats.org/officeDocument/2006/relationships/image" Target="../media/image50.jpeg"/><Relationship Id="rId20" Type="http://schemas.openxmlformats.org/officeDocument/2006/relationships/hyperlink" Target="https://www.copl.ulaval.ca/accueil/" TargetMode="External"/><Relationship Id="rId41" Type="http://schemas.openxmlformats.org/officeDocument/2006/relationships/image" Target="../media/image41.jpg"/><Relationship Id="rId54" Type="http://schemas.openxmlformats.org/officeDocument/2006/relationships/hyperlink" Target="https://www.bdc.ca/en/bdc-capital" TargetMode="External"/><Relationship Id="rId62" Type="http://schemas.openxmlformats.org/officeDocument/2006/relationships/hyperlink" Target="https://www.sshrc-crsh.gc.ca/funding-financement/nfrf-fnfr/index-fra.aspx" TargetMode="External"/><Relationship Id="rId1" Type="http://schemas.openxmlformats.org/officeDocument/2006/relationships/tags" Target="../tags/tag1.xml"/><Relationship Id="rId6" Type="http://schemas.openxmlformats.org/officeDocument/2006/relationships/hyperlink" Target="https://diro.umontreal.ca/accueil/" TargetMode="External"/><Relationship Id="rId15" Type="http://schemas.openxmlformats.org/officeDocument/2006/relationships/image" Target="../media/image28.png"/><Relationship Id="rId23" Type="http://schemas.openxmlformats.org/officeDocument/2006/relationships/image" Target="../media/image32.png"/><Relationship Id="rId28" Type="http://schemas.openxmlformats.org/officeDocument/2006/relationships/hyperlink" Target="https://mila.quebec/en/" TargetMode="External"/><Relationship Id="rId36" Type="http://schemas.openxmlformats.org/officeDocument/2006/relationships/hyperlink" Target="https://www.investquebec.com/quebec/fr/international.html" TargetMode="External"/><Relationship Id="rId49" Type="http://schemas.openxmlformats.org/officeDocument/2006/relationships/image" Target="../media/image45.jpg"/><Relationship Id="rId57" Type="http://schemas.openxmlformats.org/officeDocument/2006/relationships/image" Target="../media/image49.png"/><Relationship Id="rId10" Type="http://schemas.openxmlformats.org/officeDocument/2006/relationships/hyperlink" Target="https://www.usherbrooke.ca/iq/" TargetMode="External"/><Relationship Id="rId31" Type="http://schemas.openxmlformats.org/officeDocument/2006/relationships/image" Target="../media/image36.png"/><Relationship Id="rId44" Type="http://schemas.openxmlformats.org/officeDocument/2006/relationships/hyperlink" Target="https://angesquebec.com/en/" TargetMode="External"/><Relationship Id="rId52" Type="http://schemas.openxmlformats.org/officeDocument/2006/relationships/hyperlink" Target="https://www.nserc-crsng.gc.ca/index_fra.asp" TargetMode="External"/><Relationship Id="rId60" Type="http://schemas.openxmlformats.org/officeDocument/2006/relationships/hyperlink" Target="http://www.frqnt.gouv.qc.ca/en/accueil" TargetMode="External"/><Relationship Id="rId4" Type="http://schemas.openxmlformats.org/officeDocument/2006/relationships/hyperlink" Target="http://www.intriq.org/" TargetMode="Externa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hyperlink" Target="https://www.el.ulaval.ca/" TargetMode="External"/><Relationship Id="rId13" Type="http://schemas.openxmlformats.org/officeDocument/2006/relationships/image" Target="../media/image57.png"/><Relationship Id="rId18" Type="http://schemas.openxmlformats.org/officeDocument/2006/relationships/hyperlink" Target="https://www.c2mi.ca/" TargetMode="External"/><Relationship Id="rId26" Type="http://schemas.openxmlformats.org/officeDocument/2006/relationships/hyperlink" Target="https://insecm.ca/" TargetMode="External"/><Relationship Id="rId3" Type="http://schemas.openxmlformats.org/officeDocument/2006/relationships/slideLayout" Target="../slideLayouts/slideLayout7.xml"/><Relationship Id="rId21" Type="http://schemas.openxmlformats.org/officeDocument/2006/relationships/image" Target="../media/image61.png"/><Relationship Id="rId7" Type="http://schemas.openxmlformats.org/officeDocument/2006/relationships/image" Target="../media/image54.png"/><Relationship Id="rId12" Type="http://schemas.openxmlformats.org/officeDocument/2006/relationships/hyperlink" Target="https://numana.tech/" TargetMode="External"/><Relationship Id="rId17" Type="http://schemas.openxmlformats.org/officeDocument/2006/relationships/image" Target="../media/image59.png"/><Relationship Id="rId25" Type="http://schemas.openxmlformats.org/officeDocument/2006/relationships/image" Target="../media/image63.jpg"/><Relationship Id="rId2" Type="http://schemas.openxmlformats.org/officeDocument/2006/relationships/tags" Target="../tags/tag4.xml"/><Relationship Id="rId16" Type="http://schemas.openxmlformats.org/officeDocument/2006/relationships/hyperlink" Target="https://www.quebecinternational.ca/" TargetMode="External"/><Relationship Id="rId20" Type="http://schemas.openxmlformats.org/officeDocument/2006/relationships/hyperlink" Target="https://sherbrooke-innopole.com/filieres-cles/technologies-de-linformation/" TargetMode="External"/><Relationship Id="rId29" Type="http://schemas.openxmlformats.org/officeDocument/2006/relationships/image" Target="../media/image65.jpeg"/><Relationship Id="rId1" Type="http://schemas.openxmlformats.org/officeDocument/2006/relationships/tags" Target="../tags/tag3.xml"/><Relationship Id="rId6" Type="http://schemas.openxmlformats.org/officeDocument/2006/relationships/hyperlink" Target="https://acet.ca/" TargetMode="External"/><Relationship Id="rId11" Type="http://schemas.openxmlformats.org/officeDocument/2006/relationships/image" Target="../media/image56.jpeg"/><Relationship Id="rId24" Type="http://schemas.openxmlformats.org/officeDocument/2006/relationships/hyperlink" Target="http://axelys.ca/" TargetMode="External"/><Relationship Id="rId5" Type="http://schemas.openxmlformats.org/officeDocument/2006/relationships/image" Target="../media/image53.jpeg"/><Relationship Id="rId15" Type="http://schemas.openxmlformats.org/officeDocument/2006/relationships/image" Target="../media/image58.jpeg"/><Relationship Id="rId23" Type="http://schemas.openxmlformats.org/officeDocument/2006/relationships/image" Target="../media/image62.jpeg"/><Relationship Id="rId28" Type="http://schemas.openxmlformats.org/officeDocument/2006/relationships/hyperlink" Target="https://cyberquebec.org/" TargetMode="External"/><Relationship Id="rId10" Type="http://schemas.openxmlformats.org/officeDocument/2006/relationships/hyperlink" Target="https://www.quantino.ca/en/" TargetMode="External"/><Relationship Id="rId19" Type="http://schemas.openxmlformats.org/officeDocument/2006/relationships/image" Target="../media/image60.png"/><Relationship Id="rId31" Type="http://schemas.openxmlformats.org/officeDocument/2006/relationships/image" Target="../media/image66.png"/><Relationship Id="rId4" Type="http://schemas.openxmlformats.org/officeDocument/2006/relationships/hyperlink" Target="https://centech.co/" TargetMode="External"/><Relationship Id="rId9" Type="http://schemas.openxmlformats.org/officeDocument/2006/relationships/image" Target="../media/image55.png"/><Relationship Id="rId14" Type="http://schemas.openxmlformats.org/officeDocument/2006/relationships/hyperlink" Target="https://optonique.ca/en/" TargetMode="External"/><Relationship Id="rId22" Type="http://schemas.openxmlformats.org/officeDocument/2006/relationships/hyperlink" Target="https://www.cmc.ca/" TargetMode="External"/><Relationship Id="rId27" Type="http://schemas.openxmlformats.org/officeDocument/2006/relationships/image" Target="../media/image64.png"/><Relationship Id="rId30" Type="http://schemas.openxmlformats.org/officeDocument/2006/relationships/hyperlink" Target="http://qscitech.ca/f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quebec-quantique.ca/a-propos-de-quebec-quantiqu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svg"/><Relationship Id="rId7" Type="http://schemas.openxmlformats.org/officeDocument/2006/relationships/image" Target="../media/image75.svg"/><Relationship Id="rId2" Type="http://schemas.openxmlformats.org/officeDocument/2006/relationships/image" Target="../media/image70.png"/><Relationship Id="rId1" Type="http://schemas.openxmlformats.org/officeDocument/2006/relationships/slideLayout" Target="../slideLayouts/slideLayout10.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sv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hyperlink" Target="https://globaladvantageconsulting.com/canada-well-positioned-as-a-world-leader-in-quantum-technologie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hyperlink" Target="https://diro.umontreal.ca/accueil/" TargetMode="External"/><Relationship Id="rId13" Type="http://schemas.openxmlformats.org/officeDocument/2006/relationships/hyperlink" Target="https://cyberquebec.org/" TargetMode="External"/><Relationship Id="rId18" Type="http://schemas.openxmlformats.org/officeDocument/2006/relationships/hyperlink" Target="https://www.el.ulaval.ca/" TargetMode="External"/><Relationship Id="rId3" Type="http://schemas.openxmlformats.org/officeDocument/2006/relationships/image" Target="../media/image18.jpg"/><Relationship Id="rId21" Type="http://schemas.openxmlformats.org/officeDocument/2006/relationships/hyperlink" Target="https://www.usherbrooke.ca/" TargetMode="External"/><Relationship Id="rId7" Type="http://schemas.openxmlformats.org/officeDocument/2006/relationships/hyperlink" Target="https://www.physics.mcgill.ca/research/" TargetMode="External"/><Relationship Id="rId12" Type="http://schemas.openxmlformats.org/officeDocument/2006/relationships/hyperlink" Target="https://numana.tech/" TargetMode="External"/><Relationship Id="rId17" Type="http://schemas.openxmlformats.org/officeDocument/2006/relationships/hyperlink" Target="https://www.ino.ca/" TargetMode="External"/><Relationship Id="rId25" Type="http://schemas.openxmlformats.org/officeDocument/2006/relationships/image" Target="../media/image20.png"/><Relationship Id="rId2" Type="http://schemas.openxmlformats.org/officeDocument/2006/relationships/notesSlide" Target="../notesSlides/notesSlide8.xml"/><Relationship Id="rId16" Type="http://schemas.openxmlformats.org/officeDocument/2006/relationships/hyperlink" Target="https://www.ulaval.ca/" TargetMode="External"/><Relationship Id="rId20" Type="http://schemas.openxmlformats.org/officeDocument/2006/relationships/hyperlink" Target="https://www.usherbrooke.ca/iq/" TargetMode="External"/><Relationship Id="rId1" Type="http://schemas.openxmlformats.org/officeDocument/2006/relationships/slideLayout" Target="../slideLayouts/slideLayout5.xml"/><Relationship Id="rId6" Type="http://schemas.openxmlformats.org/officeDocument/2006/relationships/hyperlink" Target="https://www.polymtl.ca/" TargetMode="External"/><Relationship Id="rId11" Type="http://schemas.openxmlformats.org/officeDocument/2006/relationships/hyperlink" Target="https://promptinnov.com/prompt/" TargetMode="External"/><Relationship Id="rId24" Type="http://schemas.openxmlformats.org/officeDocument/2006/relationships/hyperlink" Target="https://www.usherbrooke.ca/iq/espace-ibm-q-a-linstitut-quantique/" TargetMode="External"/><Relationship Id="rId5" Type="http://schemas.openxmlformats.org/officeDocument/2006/relationships/hyperlink" Target="https://www.intriq.org/" TargetMode="External"/><Relationship Id="rId15" Type="http://schemas.openxmlformats.org/officeDocument/2006/relationships/hyperlink" Target="https://www.copl.ulaval.ca/accueil/" TargetMode="External"/><Relationship Id="rId23" Type="http://schemas.openxmlformats.org/officeDocument/2006/relationships/hyperlink" Target="https://www.c2mi.ca/en/" TargetMode="External"/><Relationship Id="rId10" Type="http://schemas.openxmlformats.org/officeDocument/2006/relationships/hyperlink" Target="https://www.prima.ca/en/" TargetMode="External"/><Relationship Id="rId19" Type="http://schemas.openxmlformats.org/officeDocument/2006/relationships/hyperlink" Target="https://www.quantino.ca/en/" TargetMode="External"/><Relationship Id="rId4" Type="http://schemas.openxmlformats.org/officeDocument/2006/relationships/image" Target="../media/image19.png"/><Relationship Id="rId9" Type="http://schemas.openxmlformats.org/officeDocument/2006/relationships/hyperlink" Target="https://centech.co/" TargetMode="External"/><Relationship Id="rId14" Type="http://schemas.openxmlformats.org/officeDocument/2006/relationships/hyperlink" Target="https://insecm.ca/" TargetMode="External"/><Relationship Id="rId22" Type="http://schemas.openxmlformats.org/officeDocument/2006/relationships/hyperlink" Target="https://acet.c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FF5439F-63A7-45CE-B959-5C89F719223B}"/>
              </a:ext>
            </a:extLst>
          </p:cNvPr>
          <p:cNvSpPr>
            <a:spLocks noGrp="1"/>
          </p:cNvSpPr>
          <p:nvPr>
            <p:ph type="sldNum" sz="quarter" idx="4294967295"/>
          </p:nvPr>
        </p:nvSpPr>
        <p:spPr>
          <a:xfrm>
            <a:off x="11363325" y="188913"/>
            <a:ext cx="828675" cy="504825"/>
          </a:xfrm>
        </p:spPr>
        <p:txBody>
          <a:bodyPr/>
          <a:lstStyle/>
          <a:p>
            <a:fld id="{D7676641-E93E-BF4A-8449-7861ED7ABF43}" type="slidenum">
              <a:rPr lang="fr-CA" smtClean="0"/>
              <a:pPr/>
              <a:t>1</a:t>
            </a:fld>
            <a:endParaRPr lang="fr-CA"/>
          </a:p>
        </p:txBody>
      </p:sp>
    </p:spTree>
    <p:extLst>
      <p:ext uri="{BB962C8B-B14F-4D97-AF65-F5344CB8AC3E}">
        <p14:creationId xmlns:p14="http://schemas.microsoft.com/office/powerpoint/2010/main" val="496779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01026D-122A-4B82-9A47-B611A856A21B}"/>
              </a:ext>
            </a:extLst>
          </p:cNvPr>
          <p:cNvSpPr>
            <a:spLocks noGrp="1"/>
          </p:cNvSpPr>
          <p:nvPr>
            <p:ph type="title"/>
          </p:nvPr>
        </p:nvSpPr>
        <p:spPr/>
        <p:txBody>
          <a:bodyPr>
            <a:normAutofit/>
          </a:bodyPr>
          <a:lstStyle/>
          <a:p>
            <a:r>
              <a:rPr lang="fr-CA" sz="2900" dirty="0"/>
              <a:t>EN QUÉBEC : EL TALENTO ES LA CLAVE </a:t>
            </a:r>
          </a:p>
        </p:txBody>
      </p:sp>
      <p:sp>
        <p:nvSpPr>
          <p:cNvPr id="3" name="Espace réservé du numéro de diapositive 2">
            <a:extLst>
              <a:ext uri="{FF2B5EF4-FFF2-40B4-BE49-F238E27FC236}">
                <a16:creationId xmlns:a16="http://schemas.microsoft.com/office/drawing/2014/main" id="{D6471144-7F1E-44A2-B3E5-8959DF491D9E}"/>
              </a:ext>
            </a:extLst>
          </p:cNvPr>
          <p:cNvSpPr>
            <a:spLocks noGrp="1"/>
          </p:cNvSpPr>
          <p:nvPr>
            <p:ph type="sldNum" sz="quarter" idx="10"/>
          </p:nvPr>
        </p:nvSpPr>
        <p:spPr/>
        <p:txBody>
          <a:bodyPr/>
          <a:lstStyle/>
          <a:p>
            <a:fld id="{D6F84A91-C4E5-461B-B44C-88336EC44C9C}" type="slidenum">
              <a:rPr lang="fr-CA" smtClean="0"/>
              <a:t>10</a:t>
            </a:fld>
            <a:endParaRPr lang="fr-CA"/>
          </a:p>
        </p:txBody>
      </p:sp>
      <p:sp>
        <p:nvSpPr>
          <p:cNvPr id="4" name="Espace réservé du contenu 3">
            <a:extLst>
              <a:ext uri="{FF2B5EF4-FFF2-40B4-BE49-F238E27FC236}">
                <a16:creationId xmlns:a16="http://schemas.microsoft.com/office/drawing/2014/main" id="{E8730A19-AA84-4051-AFF2-54A144E8EEA3}"/>
              </a:ext>
            </a:extLst>
          </p:cNvPr>
          <p:cNvSpPr>
            <a:spLocks noGrp="1"/>
          </p:cNvSpPr>
          <p:nvPr>
            <p:ph idx="12"/>
          </p:nvPr>
        </p:nvSpPr>
        <p:spPr>
          <a:xfrm>
            <a:off x="658814" y="1449388"/>
            <a:ext cx="11053762" cy="3104581"/>
          </a:xfrm>
        </p:spPr>
        <p:txBody>
          <a:bodyPr vert="horz" wrap="square" lIns="91440" tIns="45720" rIns="91440" bIns="45720" rtlCol="0" anchor="t">
            <a:normAutofit/>
          </a:bodyPr>
          <a:lstStyle/>
          <a:p>
            <a:pPr>
              <a:spcAft>
                <a:spcPts val="1200"/>
              </a:spcAft>
            </a:pPr>
            <a:r>
              <a:rPr lang="fr-CA" dirty="0"/>
              <a:t>Mas de </a:t>
            </a:r>
            <a:r>
              <a:rPr lang="fr-CA" b="1" dirty="0"/>
              <a:t>60 </a:t>
            </a:r>
            <a:r>
              <a:rPr lang="fr-CA" b="1" dirty="0" err="1"/>
              <a:t>empresas</a:t>
            </a:r>
            <a:r>
              <a:rPr lang="fr-CA" dirty="0"/>
              <a:t> </a:t>
            </a:r>
            <a:r>
              <a:rPr lang="fr-CA" dirty="0" err="1"/>
              <a:t>presentes</a:t>
            </a:r>
            <a:r>
              <a:rPr lang="fr-CA" dirty="0"/>
              <a:t> en Québec </a:t>
            </a:r>
          </a:p>
          <a:p>
            <a:pPr>
              <a:spcAft>
                <a:spcPts val="1200"/>
              </a:spcAft>
            </a:pPr>
            <a:r>
              <a:rPr lang="fr-CA" dirty="0"/>
              <a:t>Mas de </a:t>
            </a:r>
            <a:r>
              <a:rPr lang="fr-CA" b="1" dirty="0"/>
              <a:t>45 agentes</a:t>
            </a:r>
            <a:r>
              <a:rPr lang="fr-CA" dirty="0"/>
              <a:t> de </a:t>
            </a:r>
            <a:r>
              <a:rPr lang="fr-CA" dirty="0" err="1"/>
              <a:t>apoyo</a:t>
            </a:r>
            <a:r>
              <a:rPr lang="fr-CA" dirty="0"/>
              <a:t>, </a:t>
            </a:r>
            <a:r>
              <a:rPr lang="fr-CA" dirty="0" err="1"/>
              <a:t>instituciones</a:t>
            </a:r>
            <a:r>
              <a:rPr lang="fr-CA" dirty="0"/>
              <a:t> y </a:t>
            </a:r>
            <a:r>
              <a:rPr lang="fr-CA" dirty="0" err="1"/>
              <a:t>inversores</a:t>
            </a:r>
            <a:endParaRPr lang="fr-CA" dirty="0"/>
          </a:p>
          <a:p>
            <a:pPr>
              <a:spcAft>
                <a:spcPts val="1200"/>
              </a:spcAft>
            </a:pPr>
            <a:r>
              <a:rPr lang="fr-CA" dirty="0" err="1"/>
              <a:t>Unos</a:t>
            </a:r>
            <a:r>
              <a:rPr lang="fr-CA" dirty="0"/>
              <a:t> </a:t>
            </a:r>
            <a:r>
              <a:rPr lang="fr-CA" b="1" dirty="0"/>
              <a:t>30.000 </a:t>
            </a:r>
            <a:r>
              <a:rPr lang="fr-CA" b="1" dirty="0" err="1"/>
              <a:t>estudiantes</a:t>
            </a:r>
            <a:r>
              <a:rPr lang="fr-CA" b="1" dirty="0"/>
              <a:t> </a:t>
            </a:r>
            <a:r>
              <a:rPr lang="fr-CA" b="1" dirty="0" err="1"/>
              <a:t>universitarios</a:t>
            </a:r>
            <a:r>
              <a:rPr lang="fr-CA" dirty="0"/>
              <a:t> </a:t>
            </a:r>
            <a:r>
              <a:rPr lang="fr-CA" dirty="0" err="1"/>
              <a:t>inscriptos</a:t>
            </a:r>
            <a:r>
              <a:rPr lang="fr-CA" dirty="0"/>
              <a:t> en </a:t>
            </a:r>
            <a:br>
              <a:rPr lang="fr-CA" dirty="0"/>
            </a:br>
            <a:r>
              <a:rPr lang="fr-CA" dirty="0" err="1"/>
              <a:t>programas</a:t>
            </a:r>
            <a:r>
              <a:rPr lang="fr-CA" dirty="0"/>
              <a:t> </a:t>
            </a:r>
            <a:r>
              <a:rPr lang="fr-CA" dirty="0" err="1"/>
              <a:t>relacionados</a:t>
            </a:r>
            <a:r>
              <a:rPr lang="fr-CA" dirty="0"/>
              <a:t> con las </a:t>
            </a:r>
            <a:r>
              <a:rPr lang="fr-CA" dirty="0" err="1"/>
              <a:t>tecnologías</a:t>
            </a:r>
            <a:r>
              <a:rPr lang="fr-CA" dirty="0"/>
              <a:t> </a:t>
            </a:r>
            <a:r>
              <a:rPr lang="fr-CA" dirty="0" err="1"/>
              <a:t>cuánticas</a:t>
            </a:r>
            <a:r>
              <a:rPr lang="fr-CA" dirty="0"/>
              <a:t> </a:t>
            </a:r>
          </a:p>
        </p:txBody>
      </p:sp>
      <p:pic>
        <p:nvPicPr>
          <p:cNvPr id="6" name="Graphique 5" descr="Pensée scientifique avec un remplissage uni">
            <a:extLst>
              <a:ext uri="{FF2B5EF4-FFF2-40B4-BE49-F238E27FC236}">
                <a16:creationId xmlns:a16="http://schemas.microsoft.com/office/drawing/2014/main" id="{9E7D4E91-CD40-40CA-8ACB-0A04FEA8CF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3257" y="256738"/>
            <a:ext cx="1066444" cy="1066444"/>
          </a:xfrm>
          <a:prstGeom prst="rect">
            <a:avLst/>
          </a:prstGeom>
        </p:spPr>
      </p:pic>
    </p:spTree>
    <p:extLst>
      <p:ext uri="{BB962C8B-B14F-4D97-AF65-F5344CB8AC3E}">
        <p14:creationId xmlns:p14="http://schemas.microsoft.com/office/powerpoint/2010/main" val="386939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1D57DF-9A3F-4B5B-989A-F2BBC8E6CEA7}"/>
              </a:ext>
            </a:extLst>
          </p:cNvPr>
          <p:cNvSpPr>
            <a:spLocks noGrp="1"/>
          </p:cNvSpPr>
          <p:nvPr>
            <p:ph type="title"/>
          </p:nvPr>
        </p:nvSpPr>
        <p:spPr/>
        <p:txBody>
          <a:bodyPr/>
          <a:lstStyle/>
          <a:p>
            <a:r>
              <a:rPr lang="fr-CA" dirty="0"/>
              <a:t>INVERSIONES MASIVAS</a:t>
            </a:r>
          </a:p>
        </p:txBody>
      </p:sp>
      <p:sp>
        <p:nvSpPr>
          <p:cNvPr id="3" name="Espace réservé du numéro de diapositive 2">
            <a:extLst>
              <a:ext uri="{FF2B5EF4-FFF2-40B4-BE49-F238E27FC236}">
                <a16:creationId xmlns:a16="http://schemas.microsoft.com/office/drawing/2014/main" id="{F2C571EC-F25F-4435-91E4-ACDBD66DF187}"/>
              </a:ext>
            </a:extLst>
          </p:cNvPr>
          <p:cNvSpPr>
            <a:spLocks noGrp="1"/>
          </p:cNvSpPr>
          <p:nvPr>
            <p:ph type="sldNum" sz="quarter" idx="10"/>
          </p:nvPr>
        </p:nvSpPr>
        <p:spPr/>
        <p:txBody>
          <a:bodyPr/>
          <a:lstStyle/>
          <a:p>
            <a:fld id="{D6F84A91-C4E5-461B-B44C-88336EC44C9C}" type="slidenum">
              <a:rPr lang="fr-CA" smtClean="0"/>
              <a:t>11</a:t>
            </a:fld>
            <a:endParaRPr lang="fr-CA"/>
          </a:p>
        </p:txBody>
      </p:sp>
      <p:sp>
        <p:nvSpPr>
          <p:cNvPr id="4" name="Espace réservé du contenu 3">
            <a:extLst>
              <a:ext uri="{FF2B5EF4-FFF2-40B4-BE49-F238E27FC236}">
                <a16:creationId xmlns:a16="http://schemas.microsoft.com/office/drawing/2014/main" id="{94FE6A14-5835-4180-A937-EF61241A08FE}"/>
              </a:ext>
            </a:extLst>
          </p:cNvPr>
          <p:cNvSpPr>
            <a:spLocks noGrp="1"/>
          </p:cNvSpPr>
          <p:nvPr>
            <p:ph idx="12"/>
          </p:nvPr>
        </p:nvSpPr>
        <p:spPr>
          <a:xfrm>
            <a:off x="658814" y="1449388"/>
            <a:ext cx="11053762" cy="4053486"/>
          </a:xfrm>
        </p:spPr>
        <p:txBody>
          <a:bodyPr vert="horz" wrap="square" lIns="91440" tIns="45720" rIns="91440" bIns="45720" rtlCol="0" anchor="t">
            <a:normAutofit/>
          </a:bodyPr>
          <a:lstStyle/>
          <a:p>
            <a:pPr>
              <a:spcAft>
                <a:spcPts val="1200"/>
              </a:spcAft>
            </a:pPr>
            <a:r>
              <a:rPr lang="es-ES" b="1" dirty="0"/>
              <a:t>Colaboración</a:t>
            </a:r>
            <a:r>
              <a:rPr lang="es-ES" dirty="0"/>
              <a:t> para atraer talentos e inversiones</a:t>
            </a:r>
          </a:p>
          <a:p>
            <a:pPr>
              <a:spcAft>
                <a:spcPts val="1200"/>
              </a:spcAft>
            </a:pPr>
            <a:r>
              <a:rPr lang="es-ES" dirty="0"/>
              <a:t>Centros de </a:t>
            </a:r>
            <a:r>
              <a:rPr lang="es-ES" b="1" dirty="0"/>
              <a:t>investigación</a:t>
            </a:r>
            <a:r>
              <a:rPr lang="es-ES" dirty="0"/>
              <a:t> ágiles que están atentos a las oportunidades de asociación</a:t>
            </a:r>
          </a:p>
          <a:p>
            <a:pPr>
              <a:spcAft>
                <a:spcPts val="1200"/>
              </a:spcAft>
            </a:pPr>
            <a:r>
              <a:rPr lang="es-ES" dirty="0"/>
              <a:t>Programas de </a:t>
            </a:r>
            <a:r>
              <a:rPr lang="es-ES" b="1" dirty="0"/>
              <a:t>apoyo</a:t>
            </a:r>
            <a:r>
              <a:rPr lang="es-ES" dirty="0"/>
              <a:t> administrados por el </a:t>
            </a:r>
            <a:r>
              <a:rPr lang="es-ES" dirty="0" err="1"/>
              <a:t>Ministère</a:t>
            </a:r>
            <a:r>
              <a:rPr lang="es-ES" dirty="0"/>
              <a:t> de </a:t>
            </a:r>
            <a:r>
              <a:rPr lang="es-ES" dirty="0" err="1"/>
              <a:t>l’Économie</a:t>
            </a:r>
            <a:r>
              <a:rPr lang="es-ES" dirty="0"/>
              <a:t> et de </a:t>
            </a:r>
            <a:r>
              <a:rPr lang="es-ES" dirty="0" err="1"/>
              <a:t>l’Innovation</a:t>
            </a:r>
            <a:r>
              <a:rPr lang="es-ES" dirty="0"/>
              <a:t>  </a:t>
            </a:r>
          </a:p>
          <a:p>
            <a:pPr>
              <a:spcAft>
                <a:spcPts val="1200"/>
              </a:spcAft>
            </a:pPr>
            <a:r>
              <a:rPr lang="es-ES" b="1" dirty="0"/>
              <a:t>Ventajas</a:t>
            </a:r>
            <a:r>
              <a:rPr lang="es-ES" dirty="0"/>
              <a:t> para una mano de obra calificada contratada en el ámbito internacional</a:t>
            </a:r>
          </a:p>
        </p:txBody>
      </p:sp>
    </p:spTree>
    <p:extLst>
      <p:ext uri="{BB962C8B-B14F-4D97-AF65-F5344CB8AC3E}">
        <p14:creationId xmlns:p14="http://schemas.microsoft.com/office/powerpoint/2010/main" val="216538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89ED50-F013-41C0-BD2A-2CFBB5E62EF8}"/>
              </a:ext>
            </a:extLst>
          </p:cNvPr>
          <p:cNvSpPr>
            <a:spLocks noGrp="1"/>
          </p:cNvSpPr>
          <p:nvPr>
            <p:ph type="title"/>
          </p:nvPr>
        </p:nvSpPr>
        <p:spPr/>
        <p:txBody>
          <a:bodyPr/>
          <a:lstStyle/>
          <a:p>
            <a:pPr>
              <a:spcAft>
                <a:spcPts val="600"/>
              </a:spcAft>
            </a:pPr>
            <a:r>
              <a:rPr lang="es-ES" dirty="0"/>
              <a:t>CARTOGRAGÍA DE LOS ACTORES </a:t>
            </a:r>
            <a:br>
              <a:rPr lang="es-ES" dirty="0"/>
            </a:br>
            <a:r>
              <a:rPr lang="es-ES" dirty="0"/>
              <a:t>DEL ECOSISTEMA CUÁNTICO</a:t>
            </a:r>
            <a:endParaRPr lang="fr-CA" b="0" dirty="0"/>
          </a:p>
        </p:txBody>
      </p:sp>
      <p:sp>
        <p:nvSpPr>
          <p:cNvPr id="3" name="Espace réservé du numéro de diapositive 2">
            <a:extLst>
              <a:ext uri="{FF2B5EF4-FFF2-40B4-BE49-F238E27FC236}">
                <a16:creationId xmlns:a16="http://schemas.microsoft.com/office/drawing/2014/main" id="{D4FE3E10-0100-47C1-816C-AF09D6000F14}"/>
              </a:ext>
            </a:extLst>
          </p:cNvPr>
          <p:cNvSpPr>
            <a:spLocks noGrp="1"/>
          </p:cNvSpPr>
          <p:nvPr>
            <p:ph type="sldNum" sz="quarter" idx="10"/>
          </p:nvPr>
        </p:nvSpPr>
        <p:spPr/>
        <p:txBody>
          <a:bodyPr/>
          <a:lstStyle/>
          <a:p>
            <a:fld id="{D6F84A91-C4E5-461B-B44C-88336EC44C9C}" type="slidenum">
              <a:rPr lang="fr-CA" smtClean="0"/>
              <a:t>12</a:t>
            </a:fld>
            <a:endParaRPr lang="fr-CA"/>
          </a:p>
        </p:txBody>
      </p:sp>
      <p:sp>
        <p:nvSpPr>
          <p:cNvPr id="6" name="Espace réservé du texte 5">
            <a:extLst>
              <a:ext uri="{FF2B5EF4-FFF2-40B4-BE49-F238E27FC236}">
                <a16:creationId xmlns:a16="http://schemas.microsoft.com/office/drawing/2014/main" id="{0E69C11A-C871-482C-90CF-25C664B0F81E}"/>
              </a:ext>
            </a:extLst>
          </p:cNvPr>
          <p:cNvSpPr>
            <a:spLocks noGrp="1"/>
          </p:cNvSpPr>
          <p:nvPr>
            <p:ph type="body" idx="11"/>
          </p:nvPr>
        </p:nvSpPr>
        <p:spPr/>
        <p:txBody>
          <a:bodyPr/>
          <a:lstStyle/>
          <a:p>
            <a:r>
              <a:rPr lang="fr-CA" dirty="0" err="1"/>
              <a:t>Investigación</a:t>
            </a:r>
            <a:endParaRPr lang="fr-CA" dirty="0"/>
          </a:p>
        </p:txBody>
      </p:sp>
      <p:sp>
        <p:nvSpPr>
          <p:cNvPr id="8" name="Espace réservé du texte 7">
            <a:extLst>
              <a:ext uri="{FF2B5EF4-FFF2-40B4-BE49-F238E27FC236}">
                <a16:creationId xmlns:a16="http://schemas.microsoft.com/office/drawing/2014/main" id="{6D4A6149-02D1-45B7-9D3F-569FD5B51107}"/>
              </a:ext>
            </a:extLst>
          </p:cNvPr>
          <p:cNvSpPr>
            <a:spLocks noGrp="1"/>
          </p:cNvSpPr>
          <p:nvPr>
            <p:ph type="body" idx="14"/>
          </p:nvPr>
        </p:nvSpPr>
        <p:spPr>
          <a:xfrm>
            <a:off x="6617959" y="1457602"/>
            <a:ext cx="4645026" cy="458511"/>
          </a:xfrm>
        </p:spPr>
        <p:txBody>
          <a:bodyPr/>
          <a:lstStyle/>
          <a:p>
            <a:r>
              <a:rPr lang="fr-CA" dirty="0" err="1"/>
              <a:t>Financiación</a:t>
            </a:r>
            <a:endParaRPr lang="fr-CA" dirty="0"/>
          </a:p>
        </p:txBody>
      </p:sp>
      <p:grpSp>
        <p:nvGrpSpPr>
          <p:cNvPr id="9" name="Groupe 8">
            <a:extLst>
              <a:ext uri="{FF2B5EF4-FFF2-40B4-BE49-F238E27FC236}">
                <a16:creationId xmlns:a16="http://schemas.microsoft.com/office/drawing/2014/main" id="{A570B9BC-8522-4DFA-BFCC-16AFE9FC2605}"/>
              </a:ext>
            </a:extLst>
          </p:cNvPr>
          <p:cNvGrpSpPr/>
          <p:nvPr/>
        </p:nvGrpSpPr>
        <p:grpSpPr>
          <a:xfrm>
            <a:off x="894949" y="2152436"/>
            <a:ext cx="4747343" cy="3296726"/>
            <a:chOff x="5994622" y="2356027"/>
            <a:chExt cx="4991758" cy="3440499"/>
          </a:xfrm>
        </p:grpSpPr>
        <p:pic>
          <p:nvPicPr>
            <p:cNvPr id="10" name="Picture 18">
              <a:hlinkClick r:id="rId4"/>
              <a:extLst>
                <a:ext uri="{FF2B5EF4-FFF2-40B4-BE49-F238E27FC236}">
                  <a16:creationId xmlns:a16="http://schemas.microsoft.com/office/drawing/2014/main" id="{5A222DD7-EC49-4078-8C29-98C39A39DA11}"/>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889" b="15737"/>
            <a:stretch/>
          </p:blipFill>
          <p:spPr>
            <a:xfrm>
              <a:off x="8797990" y="2420210"/>
              <a:ext cx="1241525" cy="582488"/>
            </a:xfrm>
            <a:prstGeom prst="rect">
              <a:avLst/>
            </a:prstGeom>
          </p:spPr>
        </p:pic>
        <p:pic>
          <p:nvPicPr>
            <p:cNvPr id="11" name="Picture 19" descr="A picture containing text&#10;&#10;Description automatically generated">
              <a:hlinkClick r:id="rId6"/>
              <a:extLst>
                <a:ext uri="{FF2B5EF4-FFF2-40B4-BE49-F238E27FC236}">
                  <a16:creationId xmlns:a16="http://schemas.microsoft.com/office/drawing/2014/main" id="{2C475417-F5C4-4C17-B438-043365A8A1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2148" y="5212265"/>
              <a:ext cx="1139705" cy="440686"/>
            </a:xfrm>
            <a:prstGeom prst="rect">
              <a:avLst/>
            </a:prstGeom>
          </p:spPr>
        </p:pic>
        <p:pic>
          <p:nvPicPr>
            <p:cNvPr id="12" name="Picture 20" descr="Text&#10;&#10;Description automatically generated">
              <a:hlinkClick r:id="rId8"/>
              <a:extLst>
                <a:ext uri="{FF2B5EF4-FFF2-40B4-BE49-F238E27FC236}">
                  <a16:creationId xmlns:a16="http://schemas.microsoft.com/office/drawing/2014/main" id="{764A36AB-30F6-4885-874F-52CF600836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80120" y="3185711"/>
              <a:ext cx="1832179" cy="293435"/>
            </a:xfrm>
            <a:prstGeom prst="rect">
              <a:avLst/>
            </a:prstGeom>
          </p:spPr>
        </p:pic>
        <p:pic>
          <p:nvPicPr>
            <p:cNvPr id="13" name="Picture 21" descr="A picture containing logo&#10;&#10;Description automatically generated">
              <a:hlinkClick r:id="rId10"/>
              <a:extLst>
                <a:ext uri="{FF2B5EF4-FFF2-40B4-BE49-F238E27FC236}">
                  <a16:creationId xmlns:a16="http://schemas.microsoft.com/office/drawing/2014/main" id="{355DF74F-778A-4693-8E06-370D26E7FD32}"/>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0206" y="2789209"/>
              <a:ext cx="1832179" cy="610726"/>
            </a:xfrm>
            <a:prstGeom prst="rect">
              <a:avLst/>
            </a:prstGeom>
          </p:spPr>
        </p:pic>
        <p:pic>
          <p:nvPicPr>
            <p:cNvPr id="14" name="Picture 22" descr="A picture containing text, clock, gauge&#10;&#10;Description automatically generated">
              <a:hlinkClick r:id="rId12"/>
              <a:extLst>
                <a:ext uri="{FF2B5EF4-FFF2-40B4-BE49-F238E27FC236}">
                  <a16:creationId xmlns:a16="http://schemas.microsoft.com/office/drawing/2014/main" id="{BB7A28F6-EB6F-442E-AB70-5EC14A28540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82971" y="3622133"/>
              <a:ext cx="1508700" cy="563877"/>
            </a:xfrm>
            <a:prstGeom prst="rect">
              <a:avLst/>
            </a:prstGeom>
          </p:spPr>
        </p:pic>
        <p:pic>
          <p:nvPicPr>
            <p:cNvPr id="15" name="Picture 23" descr="Icon&#10;&#10;Description automatically generated with medium confidence">
              <a:hlinkClick r:id="rId14"/>
              <a:extLst>
                <a:ext uri="{FF2B5EF4-FFF2-40B4-BE49-F238E27FC236}">
                  <a16:creationId xmlns:a16="http://schemas.microsoft.com/office/drawing/2014/main" id="{BCCCD4D9-0023-424A-B937-A0F6E20722FC}"/>
                </a:ext>
              </a:extLst>
            </p:cNvPr>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94622" y="3541515"/>
              <a:ext cx="992187" cy="992187"/>
            </a:xfrm>
            <a:prstGeom prst="rect">
              <a:avLst/>
            </a:prstGeom>
          </p:spPr>
        </p:pic>
        <p:pic>
          <p:nvPicPr>
            <p:cNvPr id="16" name="Picture 24" descr="Logo, company name&#10;&#10;Description automatically generated">
              <a:hlinkClick r:id="rId16"/>
              <a:extLst>
                <a:ext uri="{FF2B5EF4-FFF2-40B4-BE49-F238E27FC236}">
                  <a16:creationId xmlns:a16="http://schemas.microsoft.com/office/drawing/2014/main" id="{EA0BE07E-3F9A-417C-A88D-1AA6868E158C}"/>
                </a:ext>
              </a:extLst>
            </p:cNvPr>
            <p:cNvPicPr>
              <a:picLocks noChangeAspect="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t="16625" b="24268"/>
            <a:stretch/>
          </p:blipFill>
          <p:spPr>
            <a:xfrm>
              <a:off x="9197576" y="4174177"/>
              <a:ext cx="934832" cy="552556"/>
            </a:xfrm>
            <a:prstGeom prst="rect">
              <a:avLst/>
            </a:prstGeom>
          </p:spPr>
        </p:pic>
        <p:pic>
          <p:nvPicPr>
            <p:cNvPr id="17" name="Picture 25" descr="Logo&#10;&#10;Description automatically generated">
              <a:hlinkClick r:id="rId18"/>
              <a:extLst>
                <a:ext uri="{FF2B5EF4-FFF2-40B4-BE49-F238E27FC236}">
                  <a16:creationId xmlns:a16="http://schemas.microsoft.com/office/drawing/2014/main" id="{1AAEAA02-5165-4AA1-B77B-88BF94262B0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422919" y="5246043"/>
              <a:ext cx="1333586" cy="542325"/>
            </a:xfrm>
            <a:prstGeom prst="rect">
              <a:avLst/>
            </a:prstGeom>
          </p:spPr>
        </p:pic>
        <p:pic>
          <p:nvPicPr>
            <p:cNvPr id="18" name="Picture 26" descr="Text&#10;&#10;Description automatically generated">
              <a:hlinkClick r:id="rId20"/>
              <a:extLst>
                <a:ext uri="{FF2B5EF4-FFF2-40B4-BE49-F238E27FC236}">
                  <a16:creationId xmlns:a16="http://schemas.microsoft.com/office/drawing/2014/main" id="{C47EDEA1-5A91-4D15-B2AC-5F55FF154FC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93635" y="4525686"/>
              <a:ext cx="1328820" cy="530108"/>
            </a:xfrm>
            <a:prstGeom prst="rect">
              <a:avLst/>
            </a:prstGeom>
          </p:spPr>
        </p:pic>
        <p:pic>
          <p:nvPicPr>
            <p:cNvPr id="19" name="Picture 27" descr="A picture containing text, sign&#10;&#10;Description automatically generated">
              <a:hlinkClick r:id="rId22"/>
              <a:extLst>
                <a:ext uri="{FF2B5EF4-FFF2-40B4-BE49-F238E27FC236}">
                  <a16:creationId xmlns:a16="http://schemas.microsoft.com/office/drawing/2014/main" id="{7751F7E4-68B9-4F59-AD39-F47849AB9C6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005847" y="3616349"/>
              <a:ext cx="972038" cy="563877"/>
            </a:xfrm>
            <a:prstGeom prst="rect">
              <a:avLst/>
            </a:prstGeom>
          </p:spPr>
        </p:pic>
        <p:pic>
          <p:nvPicPr>
            <p:cNvPr id="20" name="Picture 28" descr="Text&#10;&#10;Description automatically generated">
              <a:hlinkClick r:id="rId24"/>
              <a:extLst>
                <a:ext uri="{FF2B5EF4-FFF2-40B4-BE49-F238E27FC236}">
                  <a16:creationId xmlns:a16="http://schemas.microsoft.com/office/drawing/2014/main" id="{8F421B65-7F91-4B66-9E40-9D27741B7E4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781437" y="4376123"/>
              <a:ext cx="1261354" cy="633169"/>
            </a:xfrm>
            <a:prstGeom prst="rect">
              <a:avLst/>
            </a:prstGeom>
          </p:spPr>
        </p:pic>
        <p:pic>
          <p:nvPicPr>
            <p:cNvPr id="21" name="Picture 29" descr="Logo&#10;&#10;Description automatically generated">
              <a:hlinkClick r:id="rId26"/>
              <a:extLst>
                <a:ext uri="{FF2B5EF4-FFF2-40B4-BE49-F238E27FC236}">
                  <a16:creationId xmlns:a16="http://schemas.microsoft.com/office/drawing/2014/main" id="{1F445B8D-46EB-4BA2-8FB1-A4A423CDE72B}"/>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311752" y="2356027"/>
              <a:ext cx="1252478" cy="449723"/>
            </a:xfrm>
            <a:prstGeom prst="rect">
              <a:avLst/>
            </a:prstGeom>
          </p:spPr>
        </p:pic>
        <p:pic>
          <p:nvPicPr>
            <p:cNvPr id="22" name="Picture 30" descr="Shape&#10;&#10;Description automatically generated">
              <a:hlinkClick r:id="rId28"/>
              <a:extLst>
                <a:ext uri="{FF2B5EF4-FFF2-40B4-BE49-F238E27FC236}">
                  <a16:creationId xmlns:a16="http://schemas.microsoft.com/office/drawing/2014/main" id="{83443D5D-CFE7-48C8-94A8-7F4D66DC6F24}"/>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947562" y="3566638"/>
              <a:ext cx="1373931" cy="689552"/>
            </a:xfrm>
            <a:prstGeom prst="rect">
              <a:avLst/>
            </a:prstGeom>
          </p:spPr>
        </p:pic>
        <p:pic>
          <p:nvPicPr>
            <p:cNvPr id="23" name="Picture 31" descr="A picture containing logo&#10;&#10;Description automatically generated">
              <a:hlinkClick r:id="rId30"/>
              <a:extLst>
                <a:ext uri="{FF2B5EF4-FFF2-40B4-BE49-F238E27FC236}">
                  <a16:creationId xmlns:a16="http://schemas.microsoft.com/office/drawing/2014/main" id="{43B11053-A420-4CB6-BC1A-586B6EF89553}"/>
                </a:ext>
              </a:extLst>
            </p:cNvPr>
            <p:cNvPicPr>
              <a:picLocks noChangeAspect="1"/>
            </p:cNvPicPr>
            <p:nvPr/>
          </p:nvPicPr>
          <p:blipFill rotWithShape="1">
            <a:blip r:embed="rId31" cstate="print">
              <a:clrChange>
                <a:clrFrom>
                  <a:srgbClr val="FFFFFF"/>
                </a:clrFrom>
                <a:clrTo>
                  <a:srgbClr val="FFFFFF">
                    <a:alpha val="0"/>
                  </a:srgbClr>
                </a:clrTo>
              </a:clrChange>
              <a:extLst>
                <a:ext uri="{28A0092B-C50C-407E-A947-70E740481C1C}">
                  <a14:useLocalDpi xmlns:a14="http://schemas.microsoft.com/office/drawing/2010/main" val="0"/>
                </a:ext>
              </a:extLst>
            </a:blip>
            <a:srcRect t="27143" b="26889"/>
            <a:stretch/>
          </p:blipFill>
          <p:spPr>
            <a:xfrm>
              <a:off x="9560421" y="5432370"/>
              <a:ext cx="1425959" cy="364156"/>
            </a:xfrm>
            <a:prstGeom prst="rect">
              <a:avLst/>
            </a:prstGeom>
          </p:spPr>
        </p:pic>
        <p:pic>
          <p:nvPicPr>
            <p:cNvPr id="24" name="Picture 32" descr="Text&#10;&#10;Description automatically generated with low confidence">
              <a:hlinkClick r:id="rId32"/>
              <a:extLst>
                <a:ext uri="{FF2B5EF4-FFF2-40B4-BE49-F238E27FC236}">
                  <a16:creationId xmlns:a16="http://schemas.microsoft.com/office/drawing/2014/main" id="{03602B4D-3622-4B1F-8460-B0FEAFD111A8}"/>
                </a:ext>
              </a:extLst>
            </p:cNvPr>
            <p:cNvPicPr>
              <a:picLocks noChangeAspect="1"/>
            </p:cNvPicPr>
            <p:nvPr/>
          </p:nvPicPr>
          <p:blipFill>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64483" y="4917896"/>
              <a:ext cx="972039" cy="540021"/>
            </a:xfrm>
            <a:prstGeom prst="rect">
              <a:avLst/>
            </a:prstGeom>
          </p:spPr>
        </p:pic>
      </p:grpSp>
      <p:grpSp>
        <p:nvGrpSpPr>
          <p:cNvPr id="41" name="Groupe 40">
            <a:extLst>
              <a:ext uri="{FF2B5EF4-FFF2-40B4-BE49-F238E27FC236}">
                <a16:creationId xmlns:a16="http://schemas.microsoft.com/office/drawing/2014/main" id="{232B947C-ED7D-4924-913A-ECBEE6249BF9}"/>
              </a:ext>
            </a:extLst>
          </p:cNvPr>
          <p:cNvGrpSpPr/>
          <p:nvPr/>
        </p:nvGrpSpPr>
        <p:grpSpPr>
          <a:xfrm>
            <a:off x="6729947" y="2087469"/>
            <a:ext cx="5189399" cy="3573553"/>
            <a:chOff x="5109363" y="2504412"/>
            <a:chExt cx="5278555" cy="3634948"/>
          </a:xfrm>
        </p:grpSpPr>
        <p:pic>
          <p:nvPicPr>
            <p:cNvPr id="42" name="Picture 3" descr="A picture containing logo&#10;&#10;Description automatically generated">
              <a:hlinkClick r:id="rId34"/>
              <a:extLst>
                <a:ext uri="{FF2B5EF4-FFF2-40B4-BE49-F238E27FC236}">
                  <a16:creationId xmlns:a16="http://schemas.microsoft.com/office/drawing/2014/main" id="{5717AAF7-29F2-44D6-BC40-8D5061453175}"/>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5375865" y="3181078"/>
              <a:ext cx="1398312" cy="468435"/>
            </a:xfrm>
            <a:prstGeom prst="rect">
              <a:avLst/>
            </a:prstGeom>
          </p:spPr>
        </p:pic>
        <p:pic>
          <p:nvPicPr>
            <p:cNvPr id="43" name="Picture 5" descr="Graphical user interface&#10;&#10;Description automatically generated with medium confidence">
              <a:hlinkClick r:id="rId36"/>
              <a:extLst>
                <a:ext uri="{FF2B5EF4-FFF2-40B4-BE49-F238E27FC236}">
                  <a16:creationId xmlns:a16="http://schemas.microsoft.com/office/drawing/2014/main" id="{EC2BDEF5-3A52-4D09-AF61-5DF982FF5D8E}"/>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722410" y="5421445"/>
              <a:ext cx="1561017" cy="522900"/>
            </a:xfrm>
            <a:prstGeom prst="rect">
              <a:avLst/>
            </a:prstGeom>
          </p:spPr>
        </p:pic>
        <p:pic>
          <p:nvPicPr>
            <p:cNvPr id="44" name="Picture 7" descr="A picture containing text&#10;&#10;Description automatically generated">
              <a:hlinkClick r:id="rId38"/>
              <a:extLst>
                <a:ext uri="{FF2B5EF4-FFF2-40B4-BE49-F238E27FC236}">
                  <a16:creationId xmlns:a16="http://schemas.microsoft.com/office/drawing/2014/main" id="{E897E597-D461-4350-B44E-EE4F989C7598}"/>
                </a:ext>
              </a:extLst>
            </p:cNvPr>
            <p:cNvPicPr>
              <a:picLocks noChangeAspect="1"/>
            </p:cNvPicPr>
            <p:nvPr/>
          </p:nvPicPr>
          <p:blipFill rotWithShape="1">
            <a:blip r:embed="rId39">
              <a:extLst>
                <a:ext uri="{28A0092B-C50C-407E-A947-70E740481C1C}">
                  <a14:useLocalDpi xmlns:a14="http://schemas.microsoft.com/office/drawing/2010/main" val="0"/>
                </a:ext>
              </a:extLst>
            </a:blip>
            <a:srcRect l="39820" r="2467"/>
            <a:stretch/>
          </p:blipFill>
          <p:spPr>
            <a:xfrm>
              <a:off x="6011737" y="4772968"/>
              <a:ext cx="1398312" cy="638892"/>
            </a:xfrm>
            <a:prstGeom prst="rect">
              <a:avLst/>
            </a:prstGeom>
          </p:spPr>
        </p:pic>
        <p:pic>
          <p:nvPicPr>
            <p:cNvPr id="45" name="Picture 12" descr="Logo, company name&#10;&#10;Description automatically generated">
              <a:hlinkClick r:id="rId40"/>
              <a:extLst>
                <a:ext uri="{FF2B5EF4-FFF2-40B4-BE49-F238E27FC236}">
                  <a16:creationId xmlns:a16="http://schemas.microsoft.com/office/drawing/2014/main" id="{011500E8-70D0-4D73-B90F-5EA2A5497EF5}"/>
                </a:ext>
              </a:extLst>
            </p:cNvPr>
            <p:cNvPicPr>
              <a:picLocks noChangeAspect="1"/>
            </p:cNvPicPr>
            <p:nvPr/>
          </p:nvPicPr>
          <p:blipFill rotWithShape="1">
            <a:blip r:embed="rId41">
              <a:clrChange>
                <a:clrFrom>
                  <a:srgbClr val="FFFFFF"/>
                </a:clrFrom>
                <a:clrTo>
                  <a:srgbClr val="FFFFFF">
                    <a:alpha val="0"/>
                  </a:srgbClr>
                </a:clrTo>
              </a:clrChange>
              <a:extLst>
                <a:ext uri="{28A0092B-C50C-407E-A947-70E740481C1C}">
                  <a14:useLocalDpi xmlns:a14="http://schemas.microsoft.com/office/drawing/2010/main" val="0"/>
                </a:ext>
              </a:extLst>
            </a:blip>
            <a:srcRect t="32871" b="30272"/>
            <a:stretch/>
          </p:blipFill>
          <p:spPr>
            <a:xfrm>
              <a:off x="8575496" y="4901232"/>
              <a:ext cx="1695451" cy="624901"/>
            </a:xfrm>
            <a:prstGeom prst="rect">
              <a:avLst/>
            </a:prstGeom>
          </p:spPr>
        </p:pic>
        <p:pic>
          <p:nvPicPr>
            <p:cNvPr id="46" name="Picture 14" descr="A picture containing text&#10;&#10;Description automatically generated">
              <a:hlinkClick r:id="rId42"/>
              <a:extLst>
                <a:ext uri="{FF2B5EF4-FFF2-40B4-BE49-F238E27FC236}">
                  <a16:creationId xmlns:a16="http://schemas.microsoft.com/office/drawing/2014/main" id="{3F3A9766-6DE3-4625-A2CD-B3FA5D3248D3}"/>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5283342" y="4335829"/>
              <a:ext cx="1199181" cy="359754"/>
            </a:xfrm>
            <a:prstGeom prst="rect">
              <a:avLst/>
            </a:prstGeom>
          </p:spPr>
        </p:pic>
        <p:pic>
          <p:nvPicPr>
            <p:cNvPr id="47" name="Picture 22" descr="A picture containing logo&#10;&#10;Description automatically generated">
              <a:hlinkClick r:id="rId44"/>
              <a:extLst>
                <a:ext uri="{FF2B5EF4-FFF2-40B4-BE49-F238E27FC236}">
                  <a16:creationId xmlns:a16="http://schemas.microsoft.com/office/drawing/2014/main" id="{756D8974-9442-44E3-9949-A1887950A0EC}"/>
                </a:ext>
              </a:extLst>
            </p:cNvPr>
            <p:cNvPicPr>
              <a:picLocks noChangeAspect="1"/>
            </p:cNvPicPr>
            <p:nvPr/>
          </p:nvPicPr>
          <p:blipFill rotWithShape="1">
            <a:blip r:embed="rId45" cstate="print">
              <a:extLst>
                <a:ext uri="{28A0092B-C50C-407E-A947-70E740481C1C}">
                  <a14:useLocalDpi xmlns:a14="http://schemas.microsoft.com/office/drawing/2010/main" val="0"/>
                </a:ext>
              </a:extLst>
            </a:blip>
            <a:srcRect r="43919" b="-15292"/>
            <a:stretch/>
          </p:blipFill>
          <p:spPr>
            <a:xfrm>
              <a:off x="7150055" y="4525136"/>
              <a:ext cx="1284091" cy="477554"/>
            </a:xfrm>
            <a:prstGeom prst="rect">
              <a:avLst/>
            </a:prstGeom>
          </p:spPr>
        </p:pic>
        <p:pic>
          <p:nvPicPr>
            <p:cNvPr id="48" name="Picture 24" descr="Icon&#10;&#10;Description automatically generated">
              <a:hlinkClick r:id="rId46"/>
              <a:extLst>
                <a:ext uri="{FF2B5EF4-FFF2-40B4-BE49-F238E27FC236}">
                  <a16:creationId xmlns:a16="http://schemas.microsoft.com/office/drawing/2014/main" id="{E9FB3E9D-D04C-4720-84E4-18400977FD51}"/>
                </a:ext>
              </a:extLst>
            </p:cNvPr>
            <p:cNvPicPr>
              <a:picLocks noChangeAspect="1"/>
            </p:cNvPicPr>
            <p:nvPr/>
          </p:nvPicPr>
          <p:blipFill>
            <a:blip r:embed="rId4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28534" y="2504412"/>
              <a:ext cx="1351102" cy="257625"/>
            </a:xfrm>
            <a:prstGeom prst="rect">
              <a:avLst/>
            </a:prstGeom>
          </p:spPr>
        </p:pic>
        <p:pic>
          <p:nvPicPr>
            <p:cNvPr id="49" name="Picture 26">
              <a:hlinkClick r:id="rId48"/>
              <a:extLst>
                <a:ext uri="{FF2B5EF4-FFF2-40B4-BE49-F238E27FC236}">
                  <a16:creationId xmlns:a16="http://schemas.microsoft.com/office/drawing/2014/main" id="{6E007EA8-8D9A-43A5-83D3-36142B56F939}"/>
                </a:ext>
              </a:extLst>
            </p:cNvPr>
            <p:cNvPicPr>
              <a:picLocks noChangeAspect="1"/>
            </p:cNvPicPr>
            <p:nvPr/>
          </p:nvPicPr>
          <p:blipFill>
            <a:blip r:embed="rId49" cstate="print">
              <a:extLst>
                <a:ext uri="{28A0092B-C50C-407E-A947-70E740481C1C}">
                  <a14:useLocalDpi xmlns:a14="http://schemas.microsoft.com/office/drawing/2010/main" val="0"/>
                </a:ext>
              </a:extLst>
            </a:blip>
            <a:srcRect/>
            <a:stretch/>
          </p:blipFill>
          <p:spPr>
            <a:xfrm>
              <a:off x="5366244" y="5381628"/>
              <a:ext cx="757732" cy="757732"/>
            </a:xfrm>
            <a:prstGeom prst="rect">
              <a:avLst/>
            </a:prstGeom>
          </p:spPr>
        </p:pic>
        <p:pic>
          <p:nvPicPr>
            <p:cNvPr id="50" name="Picture 28" descr="Icon&#10;&#10;Description automatically generated">
              <a:hlinkClick r:id="rId50"/>
              <a:extLst>
                <a:ext uri="{FF2B5EF4-FFF2-40B4-BE49-F238E27FC236}">
                  <a16:creationId xmlns:a16="http://schemas.microsoft.com/office/drawing/2014/main" id="{D897D88F-D1AD-438E-ACDC-82B06770DBBC}"/>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9311751" y="5649010"/>
              <a:ext cx="779417" cy="288198"/>
            </a:xfrm>
            <a:prstGeom prst="rect">
              <a:avLst/>
            </a:prstGeom>
          </p:spPr>
        </p:pic>
        <p:pic>
          <p:nvPicPr>
            <p:cNvPr id="51" name="Picture 30" descr="A picture containing text, clipart&#10;&#10;Description automatically generated">
              <a:hlinkClick r:id="rId52"/>
              <a:extLst>
                <a:ext uri="{FF2B5EF4-FFF2-40B4-BE49-F238E27FC236}">
                  <a16:creationId xmlns:a16="http://schemas.microsoft.com/office/drawing/2014/main" id="{36C8B2AB-6FFF-4ABA-AB49-F72C6DC78228}"/>
                </a:ext>
              </a:extLst>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8989216" y="3168181"/>
              <a:ext cx="1201204" cy="480950"/>
            </a:xfrm>
            <a:prstGeom prst="rect">
              <a:avLst/>
            </a:prstGeom>
          </p:spPr>
        </p:pic>
        <p:pic>
          <p:nvPicPr>
            <p:cNvPr id="52" name="Picture 32" descr="Logo&#10;&#10;Description automatically generated">
              <a:hlinkClick r:id="rId54"/>
              <a:extLst>
                <a:ext uri="{FF2B5EF4-FFF2-40B4-BE49-F238E27FC236}">
                  <a16:creationId xmlns:a16="http://schemas.microsoft.com/office/drawing/2014/main" id="{31FA1E0B-D49E-4988-B15E-2A953C099115}"/>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7570082" y="3089741"/>
              <a:ext cx="1349725" cy="718729"/>
            </a:xfrm>
            <a:prstGeom prst="rect">
              <a:avLst/>
            </a:prstGeom>
          </p:spPr>
        </p:pic>
        <p:pic>
          <p:nvPicPr>
            <p:cNvPr id="53" name="Picture 39" descr="Icon&#10;&#10;Description automatically generated">
              <a:hlinkClick r:id="rId56"/>
              <a:extLst>
                <a:ext uri="{FF2B5EF4-FFF2-40B4-BE49-F238E27FC236}">
                  <a16:creationId xmlns:a16="http://schemas.microsoft.com/office/drawing/2014/main" id="{435BA543-9D25-460A-A18B-097F2DBFF726}"/>
                </a:ext>
              </a:extLst>
            </p:cNvPr>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5109363" y="2701445"/>
              <a:ext cx="1373755" cy="315964"/>
            </a:xfrm>
            <a:prstGeom prst="rect">
              <a:avLst/>
            </a:prstGeom>
          </p:spPr>
        </p:pic>
        <p:pic>
          <p:nvPicPr>
            <p:cNvPr id="54" name="Picture 41" descr="Logo, company name&#10;&#10;Description automatically generated">
              <a:hlinkClick r:id="rId58"/>
              <a:extLst>
                <a:ext uri="{FF2B5EF4-FFF2-40B4-BE49-F238E27FC236}">
                  <a16:creationId xmlns:a16="http://schemas.microsoft.com/office/drawing/2014/main" id="{6C58295F-C86D-438B-B305-FD1F0BC08BFB}"/>
                </a:ext>
              </a:extLst>
            </p:cNvPr>
            <p:cNvPicPr>
              <a:picLocks noChangeAspect="1"/>
            </p:cNvPicPr>
            <p:nvPr/>
          </p:nvPicPr>
          <p:blipFill rotWithShape="1">
            <a:blip r:embed="rId59" cstate="print">
              <a:clrChange>
                <a:clrFrom>
                  <a:srgbClr val="FFFFFF"/>
                </a:clrFrom>
                <a:clrTo>
                  <a:srgbClr val="FFFFFF">
                    <a:alpha val="0"/>
                  </a:srgbClr>
                </a:clrTo>
              </a:clrChange>
              <a:extLst>
                <a:ext uri="{28A0092B-C50C-407E-A947-70E740481C1C}">
                  <a14:useLocalDpi xmlns:a14="http://schemas.microsoft.com/office/drawing/2010/main" val="0"/>
                </a:ext>
              </a:extLst>
            </a:blip>
            <a:srcRect t="9795" b="27184"/>
            <a:stretch/>
          </p:blipFill>
          <p:spPr>
            <a:xfrm>
              <a:off x="6514834" y="2662087"/>
              <a:ext cx="1553305" cy="673000"/>
            </a:xfrm>
            <a:prstGeom prst="rect">
              <a:avLst/>
            </a:prstGeom>
          </p:spPr>
        </p:pic>
        <p:pic>
          <p:nvPicPr>
            <p:cNvPr id="55" name="Picture 43" descr="Shape&#10;&#10;Description automatically generated with low confidence">
              <a:hlinkClick r:id="rId60"/>
              <a:extLst>
                <a:ext uri="{FF2B5EF4-FFF2-40B4-BE49-F238E27FC236}">
                  <a16:creationId xmlns:a16="http://schemas.microsoft.com/office/drawing/2014/main" id="{BF93B0C9-246F-4E7F-9F79-7EF65D0BB068}"/>
                </a:ext>
              </a:extLst>
            </p:cNvPr>
            <p:cNvPicPr>
              <a:picLocks noChangeAspect="1"/>
            </p:cNvPicPr>
            <p:nvPr/>
          </p:nvPicPr>
          <p:blipFill>
            <a:blip r:embed="rId6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92468" y="3984669"/>
              <a:ext cx="1695450" cy="581025"/>
            </a:xfrm>
            <a:prstGeom prst="rect">
              <a:avLst/>
            </a:prstGeom>
          </p:spPr>
        </p:pic>
        <p:pic>
          <p:nvPicPr>
            <p:cNvPr id="56" name="Picture 2">
              <a:hlinkClick r:id="rId62"/>
              <a:extLst>
                <a:ext uri="{FF2B5EF4-FFF2-40B4-BE49-F238E27FC236}">
                  <a16:creationId xmlns:a16="http://schemas.microsoft.com/office/drawing/2014/main" id="{9D0CD0FE-C631-44DA-9ADB-F23673A2F941}"/>
                </a:ext>
              </a:extLst>
            </p:cNvPr>
            <p:cNvPicPr>
              <a:picLocks noChangeAspect="1" noChangeArrowheads="1"/>
            </p:cNvPicPr>
            <p:nvPr/>
          </p:nvPicPr>
          <p:blipFill>
            <a:blip r:embed="rId6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7555" y="3689259"/>
              <a:ext cx="1806798" cy="72144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0" name="Straight Connector 68">
            <a:extLst>
              <a:ext uri="{FF2B5EF4-FFF2-40B4-BE49-F238E27FC236}">
                <a16:creationId xmlns:a16="http://schemas.microsoft.com/office/drawing/2014/main" id="{44FF5DF3-0422-9340-8509-6CA7484532C1}"/>
              </a:ext>
            </a:extLst>
          </p:cNvPr>
          <p:cNvCxnSpPr>
            <a:cxnSpLocks/>
          </p:cNvCxnSpPr>
          <p:nvPr>
            <p:custDataLst>
              <p:tags r:id="rId1"/>
            </p:custDataLst>
          </p:nvPr>
        </p:nvCxnSpPr>
        <p:spPr>
          <a:xfrm>
            <a:off x="741600" y="1950698"/>
            <a:ext cx="4822292"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7" name="Straight Connector 68">
            <a:extLst>
              <a:ext uri="{FF2B5EF4-FFF2-40B4-BE49-F238E27FC236}">
                <a16:creationId xmlns:a16="http://schemas.microsoft.com/office/drawing/2014/main" id="{43383665-D52D-E54C-8CAA-F0DD5C3E847D}"/>
              </a:ext>
            </a:extLst>
          </p:cNvPr>
          <p:cNvCxnSpPr>
            <a:cxnSpLocks/>
          </p:cNvCxnSpPr>
          <p:nvPr>
            <p:custDataLst>
              <p:tags r:id="rId2"/>
            </p:custDataLst>
          </p:nvPr>
        </p:nvCxnSpPr>
        <p:spPr>
          <a:xfrm>
            <a:off x="6719559" y="1950698"/>
            <a:ext cx="5199787"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47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C773BA-CCAE-4B74-A0AD-A431A9D04DE0}"/>
              </a:ext>
            </a:extLst>
          </p:cNvPr>
          <p:cNvSpPr>
            <a:spLocks noGrp="1"/>
          </p:cNvSpPr>
          <p:nvPr>
            <p:ph type="title"/>
          </p:nvPr>
        </p:nvSpPr>
        <p:spPr>
          <a:xfrm>
            <a:off x="657199" y="188914"/>
            <a:ext cx="10427983" cy="1008062"/>
          </a:xfrm>
        </p:spPr>
        <p:txBody>
          <a:bodyPr>
            <a:normAutofit/>
          </a:bodyPr>
          <a:lstStyle/>
          <a:p>
            <a:pPr>
              <a:spcBef>
                <a:spcPts val="0"/>
              </a:spcBef>
            </a:pPr>
            <a:r>
              <a:rPr lang="es-ES" dirty="0"/>
              <a:t>CARTOGRAGÍA DE LOS ACTORES </a:t>
            </a:r>
            <a:br>
              <a:rPr lang="es-ES" dirty="0"/>
            </a:br>
            <a:r>
              <a:rPr lang="es-ES" dirty="0"/>
              <a:t>DEL ECOSISTEMA CUÁNTICO</a:t>
            </a:r>
            <a:endParaRPr lang="fr-CA" dirty="0"/>
          </a:p>
        </p:txBody>
      </p:sp>
      <p:sp>
        <p:nvSpPr>
          <p:cNvPr id="3" name="Espace réservé du numéro de diapositive 2">
            <a:extLst>
              <a:ext uri="{FF2B5EF4-FFF2-40B4-BE49-F238E27FC236}">
                <a16:creationId xmlns:a16="http://schemas.microsoft.com/office/drawing/2014/main" id="{96211E3A-7BE0-477D-BB85-5FD68AAE8496}"/>
              </a:ext>
            </a:extLst>
          </p:cNvPr>
          <p:cNvSpPr>
            <a:spLocks noGrp="1"/>
          </p:cNvSpPr>
          <p:nvPr>
            <p:ph type="sldNum" sz="quarter" idx="10"/>
          </p:nvPr>
        </p:nvSpPr>
        <p:spPr/>
        <p:txBody>
          <a:bodyPr/>
          <a:lstStyle/>
          <a:p>
            <a:fld id="{D6F84A91-C4E5-461B-B44C-88336EC44C9C}" type="slidenum">
              <a:rPr lang="fr-CA" smtClean="0"/>
              <a:t>13</a:t>
            </a:fld>
            <a:endParaRPr lang="fr-CA"/>
          </a:p>
        </p:txBody>
      </p:sp>
      <p:sp>
        <p:nvSpPr>
          <p:cNvPr id="6" name="Espace réservé du texte 5">
            <a:extLst>
              <a:ext uri="{FF2B5EF4-FFF2-40B4-BE49-F238E27FC236}">
                <a16:creationId xmlns:a16="http://schemas.microsoft.com/office/drawing/2014/main" id="{2493E1BC-27B7-48BD-A0CD-A85E23D13780}"/>
              </a:ext>
            </a:extLst>
          </p:cNvPr>
          <p:cNvSpPr>
            <a:spLocks noGrp="1"/>
          </p:cNvSpPr>
          <p:nvPr>
            <p:ph type="body" idx="11"/>
          </p:nvPr>
        </p:nvSpPr>
        <p:spPr>
          <a:xfrm>
            <a:off x="675358" y="1457602"/>
            <a:ext cx="6027068" cy="458511"/>
          </a:xfrm>
        </p:spPr>
        <p:txBody>
          <a:bodyPr/>
          <a:lstStyle/>
          <a:p>
            <a:r>
              <a:rPr lang="fr-CA" dirty="0"/>
              <a:t>Apoyo</a:t>
            </a:r>
          </a:p>
        </p:txBody>
      </p:sp>
      <p:sp>
        <p:nvSpPr>
          <p:cNvPr id="7" name="Espace réservé du texte 6">
            <a:extLst>
              <a:ext uri="{FF2B5EF4-FFF2-40B4-BE49-F238E27FC236}">
                <a16:creationId xmlns:a16="http://schemas.microsoft.com/office/drawing/2014/main" id="{CF2DED77-C75E-432D-8D6D-D46A4952892C}"/>
              </a:ext>
            </a:extLst>
          </p:cNvPr>
          <p:cNvSpPr>
            <a:spLocks noGrp="1"/>
          </p:cNvSpPr>
          <p:nvPr>
            <p:ph type="body" idx="14"/>
          </p:nvPr>
        </p:nvSpPr>
        <p:spPr/>
        <p:txBody>
          <a:bodyPr/>
          <a:lstStyle/>
          <a:p>
            <a:r>
              <a:rPr lang="fr-CA" dirty="0"/>
              <a:t>Consorcio</a:t>
            </a:r>
          </a:p>
        </p:txBody>
      </p:sp>
      <p:grpSp>
        <p:nvGrpSpPr>
          <p:cNvPr id="8" name="Groupe 7">
            <a:extLst>
              <a:ext uri="{FF2B5EF4-FFF2-40B4-BE49-F238E27FC236}">
                <a16:creationId xmlns:a16="http://schemas.microsoft.com/office/drawing/2014/main" id="{631B8344-3F3F-4A15-833A-16BA11CF8A4F}"/>
              </a:ext>
            </a:extLst>
          </p:cNvPr>
          <p:cNvGrpSpPr/>
          <p:nvPr/>
        </p:nvGrpSpPr>
        <p:grpSpPr>
          <a:xfrm>
            <a:off x="7920994" y="2164876"/>
            <a:ext cx="3071486" cy="2665747"/>
            <a:chOff x="5742184" y="1508131"/>
            <a:chExt cx="4343696" cy="3721922"/>
          </a:xfrm>
        </p:grpSpPr>
        <p:pic>
          <p:nvPicPr>
            <p:cNvPr id="9" name="Picture 15" descr="A picture containing text, tableware, clipart&#10;&#10;Description automatically generated">
              <a:hlinkClick r:id="rId4"/>
              <a:extLst>
                <a:ext uri="{FF2B5EF4-FFF2-40B4-BE49-F238E27FC236}">
                  <a16:creationId xmlns:a16="http://schemas.microsoft.com/office/drawing/2014/main" id="{3A849CC5-3FE2-42D9-9ED1-C9493A055EE1}"/>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36189" y="2842790"/>
              <a:ext cx="1849691" cy="1172420"/>
            </a:xfrm>
            <a:prstGeom prst="rect">
              <a:avLst/>
            </a:prstGeom>
          </p:spPr>
        </p:pic>
        <p:pic>
          <p:nvPicPr>
            <p:cNvPr id="10" name="Picture 17" descr="A picture containing text, sign&#10;&#10;Description automatically generated">
              <a:hlinkClick r:id="rId6"/>
              <a:extLst>
                <a:ext uri="{FF2B5EF4-FFF2-40B4-BE49-F238E27FC236}">
                  <a16:creationId xmlns:a16="http://schemas.microsoft.com/office/drawing/2014/main" id="{1E1D592F-BA7C-4773-87F1-F5D90A9E47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2184" y="2974986"/>
              <a:ext cx="1868260" cy="908028"/>
            </a:xfrm>
            <a:prstGeom prst="rect">
              <a:avLst/>
            </a:prstGeom>
          </p:spPr>
        </p:pic>
        <p:pic>
          <p:nvPicPr>
            <p:cNvPr id="11" name="Picture 19">
              <a:hlinkClick r:id="rId8"/>
              <a:extLst>
                <a:ext uri="{FF2B5EF4-FFF2-40B4-BE49-F238E27FC236}">
                  <a16:creationId xmlns:a16="http://schemas.microsoft.com/office/drawing/2014/main" id="{A5BEBAC5-A52C-4BB0-9F08-7F266EEA21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89737" y="4365625"/>
              <a:ext cx="2405063" cy="864428"/>
            </a:xfrm>
            <a:prstGeom prst="rect">
              <a:avLst/>
            </a:prstGeom>
          </p:spPr>
        </p:pic>
        <p:pic>
          <p:nvPicPr>
            <p:cNvPr id="12" name="Picture 22" descr="Logo&#10;&#10;Description automatically generated">
              <a:hlinkClick r:id="rId10"/>
              <a:extLst>
                <a:ext uri="{FF2B5EF4-FFF2-40B4-BE49-F238E27FC236}">
                  <a16:creationId xmlns:a16="http://schemas.microsoft.com/office/drawing/2014/main" id="{F73B0EDB-0393-4F5A-8703-419BC02B51CE}"/>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8201" y="1508131"/>
              <a:ext cx="3268133" cy="1225550"/>
            </a:xfrm>
            <a:prstGeom prst="rect">
              <a:avLst/>
            </a:prstGeom>
          </p:spPr>
        </p:pic>
      </p:grpSp>
      <p:grpSp>
        <p:nvGrpSpPr>
          <p:cNvPr id="25" name="Groupe 24">
            <a:extLst>
              <a:ext uri="{FF2B5EF4-FFF2-40B4-BE49-F238E27FC236}">
                <a16:creationId xmlns:a16="http://schemas.microsoft.com/office/drawing/2014/main" id="{F9701322-E64F-433E-88ED-4F2ED85E258F}"/>
              </a:ext>
            </a:extLst>
          </p:cNvPr>
          <p:cNvGrpSpPr/>
          <p:nvPr/>
        </p:nvGrpSpPr>
        <p:grpSpPr>
          <a:xfrm>
            <a:off x="868540" y="2057051"/>
            <a:ext cx="4977017" cy="3505545"/>
            <a:chOff x="6060226" y="1670040"/>
            <a:chExt cx="5512634" cy="3803670"/>
          </a:xfrm>
        </p:grpSpPr>
        <p:pic>
          <p:nvPicPr>
            <p:cNvPr id="27" name="Picture 7" descr="A picture containing text, clipart&#10;&#10;Description automatically generated">
              <a:hlinkClick r:id="rId12"/>
              <a:extLst>
                <a:ext uri="{FF2B5EF4-FFF2-40B4-BE49-F238E27FC236}">
                  <a16:creationId xmlns:a16="http://schemas.microsoft.com/office/drawing/2014/main" id="{D9D5BD69-B16F-42CA-A0F5-C768BE44742C}"/>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15029" y="3050678"/>
              <a:ext cx="1543580" cy="636893"/>
            </a:xfrm>
            <a:prstGeom prst="rect">
              <a:avLst/>
            </a:prstGeom>
          </p:spPr>
        </p:pic>
        <p:pic>
          <p:nvPicPr>
            <p:cNvPr id="28" name="Picture 9" descr="Graphical user interface&#10;&#10;Description automatically generated with medium confidence">
              <a:hlinkClick r:id="rId14"/>
              <a:extLst>
                <a:ext uri="{FF2B5EF4-FFF2-40B4-BE49-F238E27FC236}">
                  <a16:creationId xmlns:a16="http://schemas.microsoft.com/office/drawing/2014/main" id="{1810C281-F34D-4F5C-9329-C01D34A9C73D}"/>
                </a:ext>
              </a:extLst>
            </p:cNvPr>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t="19962" b="18680"/>
            <a:stretch/>
          </p:blipFill>
          <p:spPr>
            <a:xfrm>
              <a:off x="6238875" y="4638147"/>
              <a:ext cx="2075993" cy="636894"/>
            </a:xfrm>
            <a:prstGeom prst="rect">
              <a:avLst/>
            </a:prstGeom>
          </p:spPr>
        </p:pic>
        <p:pic>
          <p:nvPicPr>
            <p:cNvPr id="29" name="Picture 12" descr="Graphical user interface, text&#10;&#10;Description automatically generated">
              <a:hlinkClick r:id="rId16"/>
              <a:extLst>
                <a:ext uri="{FF2B5EF4-FFF2-40B4-BE49-F238E27FC236}">
                  <a16:creationId xmlns:a16="http://schemas.microsoft.com/office/drawing/2014/main" id="{4611FE88-2A67-4630-9567-16A798504E0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587764" y="3758647"/>
              <a:ext cx="1543580" cy="546400"/>
            </a:xfrm>
            <a:prstGeom prst="rect">
              <a:avLst/>
            </a:prstGeom>
          </p:spPr>
        </p:pic>
        <p:pic>
          <p:nvPicPr>
            <p:cNvPr id="30" name="Picture 14" descr="Logo&#10;&#10;Description automatically generated">
              <a:hlinkClick r:id="rId18"/>
              <a:extLst>
                <a:ext uri="{FF2B5EF4-FFF2-40B4-BE49-F238E27FC236}">
                  <a16:creationId xmlns:a16="http://schemas.microsoft.com/office/drawing/2014/main" id="{7692E40B-C833-4EAE-97F3-9F48FD35B15C}"/>
                </a:ext>
              </a:extLst>
            </p:cNvPr>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26259" y="2993858"/>
              <a:ext cx="1242449" cy="652286"/>
            </a:xfrm>
            <a:prstGeom prst="rect">
              <a:avLst/>
            </a:prstGeom>
          </p:spPr>
        </p:pic>
        <p:pic>
          <p:nvPicPr>
            <p:cNvPr id="31" name="Picture 27" descr="A picture containing icon&#10;&#10;Description automatically generated">
              <a:hlinkClick r:id="rId20"/>
              <a:extLst>
                <a:ext uri="{FF2B5EF4-FFF2-40B4-BE49-F238E27FC236}">
                  <a16:creationId xmlns:a16="http://schemas.microsoft.com/office/drawing/2014/main" id="{BB127947-62F3-4A13-8E9B-8B79096D60C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358609" y="2400117"/>
              <a:ext cx="1388875" cy="385196"/>
            </a:xfrm>
            <a:prstGeom prst="rect">
              <a:avLst/>
            </a:prstGeom>
          </p:spPr>
        </p:pic>
        <p:pic>
          <p:nvPicPr>
            <p:cNvPr id="32" name="Picture 30" descr="Logo, company name&#10;&#10;Description automatically generated">
              <a:hlinkClick r:id="rId22"/>
              <a:extLst>
                <a:ext uri="{FF2B5EF4-FFF2-40B4-BE49-F238E27FC236}">
                  <a16:creationId xmlns:a16="http://schemas.microsoft.com/office/drawing/2014/main" id="{2722BEA5-3328-49C0-8484-E3FE9233C72B}"/>
                </a:ext>
              </a:extLst>
            </p:cNvPr>
            <p:cNvPicPr>
              <a:picLocks noChangeAspect="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44552" y="4396678"/>
              <a:ext cx="947207" cy="631663"/>
            </a:xfrm>
            <a:prstGeom prst="rect">
              <a:avLst/>
            </a:prstGeom>
          </p:spPr>
        </p:pic>
        <p:pic>
          <p:nvPicPr>
            <p:cNvPr id="33" name="Picture 31" descr="Logo&#10;&#10;Description automatically generated with low confidence">
              <a:hlinkClick r:id="rId24"/>
              <a:extLst>
                <a:ext uri="{FF2B5EF4-FFF2-40B4-BE49-F238E27FC236}">
                  <a16:creationId xmlns:a16="http://schemas.microsoft.com/office/drawing/2014/main" id="{E11E4A30-84E1-4AA7-B949-21E2CC229378}"/>
                </a:ext>
              </a:extLst>
            </p:cNvPr>
            <p:cNvPicPr>
              <a:picLocks noChangeAspect="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533" t="19281" r="37381" b="46611"/>
            <a:stretch/>
          </p:blipFill>
          <p:spPr>
            <a:xfrm>
              <a:off x="7428226" y="1670040"/>
              <a:ext cx="1398312" cy="559446"/>
            </a:xfrm>
            <a:prstGeom prst="rect">
              <a:avLst/>
            </a:prstGeom>
          </p:spPr>
        </p:pic>
        <p:pic>
          <p:nvPicPr>
            <p:cNvPr id="34" name="Picture 2" descr="IN-SEC-M - Canada's Cyber Capital">
              <a:hlinkClick r:id="rId26"/>
              <a:extLst>
                <a:ext uri="{FF2B5EF4-FFF2-40B4-BE49-F238E27FC236}">
                  <a16:creationId xmlns:a16="http://schemas.microsoft.com/office/drawing/2014/main" id="{13E1D4B9-AD26-488F-9A96-85F499EEE9B8}"/>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8470" t="36142" r="9136" b="34124"/>
            <a:stretch/>
          </p:blipFill>
          <p:spPr bwMode="auto">
            <a:xfrm>
              <a:off x="6060226" y="2421637"/>
              <a:ext cx="1368000" cy="49368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yberQuebec.org">
              <a:hlinkClick r:id="rId28"/>
              <a:extLst>
                <a:ext uri="{FF2B5EF4-FFF2-40B4-BE49-F238E27FC236}">
                  <a16:creationId xmlns:a16="http://schemas.microsoft.com/office/drawing/2014/main" id="{B7615EC0-96EB-440C-A2A6-A3CF92CABF02}"/>
                </a:ext>
              </a:extLst>
            </p:cNvPr>
            <p:cNvPicPr>
              <a:picLocks noChangeAspect="1" noChangeArrowheads="1"/>
            </p:cNvPicPr>
            <p:nvPr/>
          </p:nvPicPr>
          <p:blipFill rotWithShape="1">
            <a:blip r:embed="rId29" cstate="print">
              <a:clrChange>
                <a:clrFrom>
                  <a:srgbClr val="FEFEFE"/>
                </a:clrFrom>
                <a:clrTo>
                  <a:srgbClr val="FEFEFE">
                    <a:alpha val="0"/>
                  </a:srgbClr>
                </a:clrTo>
              </a:clrChange>
              <a:extLst>
                <a:ext uri="{28A0092B-C50C-407E-A947-70E740481C1C}">
                  <a14:useLocalDpi xmlns:a14="http://schemas.microsoft.com/office/drawing/2010/main" val="0"/>
                </a:ext>
              </a:extLst>
            </a:blip>
            <a:srcRect r="51447"/>
            <a:stretch/>
          </p:blipFill>
          <p:spPr bwMode="auto">
            <a:xfrm>
              <a:off x="10333839" y="3612630"/>
              <a:ext cx="1239021" cy="49341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Text&#10;&#10;Description automatically generated with medium confidence">
              <a:hlinkClick r:id="rId30"/>
              <a:extLst>
                <a:ext uri="{FF2B5EF4-FFF2-40B4-BE49-F238E27FC236}">
                  <a16:creationId xmlns:a16="http://schemas.microsoft.com/office/drawing/2014/main" id="{32F9E3B1-A989-4F6E-AAC3-BFEBF7DD94BC}"/>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8358609" y="5086512"/>
              <a:ext cx="1742391" cy="387198"/>
            </a:xfrm>
            <a:prstGeom prst="rect">
              <a:avLst/>
            </a:prstGeom>
          </p:spPr>
        </p:pic>
      </p:grpSp>
      <p:cxnSp>
        <p:nvCxnSpPr>
          <p:cNvPr id="24" name="Straight Connector 68">
            <a:extLst>
              <a:ext uri="{FF2B5EF4-FFF2-40B4-BE49-F238E27FC236}">
                <a16:creationId xmlns:a16="http://schemas.microsoft.com/office/drawing/2014/main" id="{6E478B5A-358C-BD45-8369-C15106BB22C7}"/>
              </a:ext>
            </a:extLst>
          </p:cNvPr>
          <p:cNvCxnSpPr>
            <a:cxnSpLocks/>
          </p:cNvCxnSpPr>
          <p:nvPr>
            <p:custDataLst>
              <p:tags r:id="rId1"/>
            </p:custDataLst>
          </p:nvPr>
        </p:nvCxnSpPr>
        <p:spPr>
          <a:xfrm>
            <a:off x="7142400" y="1950698"/>
            <a:ext cx="46080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7" name="Straight Connector 68">
            <a:extLst>
              <a:ext uri="{FF2B5EF4-FFF2-40B4-BE49-F238E27FC236}">
                <a16:creationId xmlns:a16="http://schemas.microsoft.com/office/drawing/2014/main" id="{1DC76505-D3B0-4946-BB63-5F3C542F77D8}"/>
              </a:ext>
            </a:extLst>
          </p:cNvPr>
          <p:cNvCxnSpPr>
            <a:cxnSpLocks/>
          </p:cNvCxnSpPr>
          <p:nvPr>
            <p:custDataLst>
              <p:tags r:id="rId2"/>
            </p:custDataLst>
          </p:nvPr>
        </p:nvCxnSpPr>
        <p:spPr>
          <a:xfrm>
            <a:off x="720867" y="1950698"/>
            <a:ext cx="5124690"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C6AC58-7331-4CF8-ADA2-9E38038A2FB2}"/>
              </a:ext>
            </a:extLst>
          </p:cNvPr>
          <p:cNvSpPr>
            <a:spLocks noGrp="1"/>
          </p:cNvSpPr>
          <p:nvPr>
            <p:ph type="title"/>
          </p:nvPr>
        </p:nvSpPr>
        <p:spPr/>
        <p:txBody>
          <a:bodyPr/>
          <a:lstStyle/>
          <a:p>
            <a:r>
              <a:rPr lang="fr-CA" dirty="0"/>
              <a:t>QUÉBEC CUÁNTICO</a:t>
            </a:r>
          </a:p>
        </p:txBody>
      </p:sp>
      <p:sp>
        <p:nvSpPr>
          <p:cNvPr id="3" name="Espace réservé du numéro de diapositive 2">
            <a:extLst>
              <a:ext uri="{FF2B5EF4-FFF2-40B4-BE49-F238E27FC236}">
                <a16:creationId xmlns:a16="http://schemas.microsoft.com/office/drawing/2014/main" id="{30B90E10-AB10-4A2E-A6F3-480C81889841}"/>
              </a:ext>
            </a:extLst>
          </p:cNvPr>
          <p:cNvSpPr>
            <a:spLocks noGrp="1"/>
          </p:cNvSpPr>
          <p:nvPr>
            <p:ph type="sldNum" sz="quarter" idx="10"/>
          </p:nvPr>
        </p:nvSpPr>
        <p:spPr/>
        <p:txBody>
          <a:bodyPr/>
          <a:lstStyle/>
          <a:p>
            <a:fld id="{D6F84A91-C4E5-461B-B44C-88336EC44C9C}" type="slidenum">
              <a:rPr lang="fr-CA" smtClean="0"/>
              <a:pPr/>
              <a:t>14</a:t>
            </a:fld>
            <a:endParaRPr lang="fr-CA"/>
          </a:p>
        </p:txBody>
      </p:sp>
      <p:sp>
        <p:nvSpPr>
          <p:cNvPr id="7" name="Espace réservé du contenu 6">
            <a:extLst>
              <a:ext uri="{FF2B5EF4-FFF2-40B4-BE49-F238E27FC236}">
                <a16:creationId xmlns:a16="http://schemas.microsoft.com/office/drawing/2014/main" id="{F797BC98-CD29-CE4B-BCF5-39F654A1B3E3}"/>
              </a:ext>
            </a:extLst>
          </p:cNvPr>
          <p:cNvSpPr>
            <a:spLocks noGrp="1"/>
          </p:cNvSpPr>
          <p:nvPr>
            <p:ph idx="12"/>
          </p:nvPr>
        </p:nvSpPr>
        <p:spPr>
          <a:xfrm>
            <a:off x="7691717" y="1916113"/>
            <a:ext cx="3967069" cy="3744912"/>
          </a:xfrm>
        </p:spPr>
        <p:txBody>
          <a:bodyPr>
            <a:normAutofit/>
          </a:bodyPr>
          <a:lstStyle/>
          <a:p>
            <a:pPr marL="457200" indent="-457200"/>
            <a:r>
              <a:rPr lang="es-ES" sz="3200" dirty="0"/>
              <a:t>Agrupar</a:t>
            </a:r>
          </a:p>
          <a:p>
            <a:pPr marL="457200" indent="-457200"/>
            <a:r>
              <a:rPr lang="es-ES" sz="3200" dirty="0"/>
              <a:t>Proyectarse</a:t>
            </a:r>
          </a:p>
          <a:p>
            <a:pPr marL="457200" indent="-457200"/>
            <a:r>
              <a:rPr lang="es-ES" sz="3200" dirty="0"/>
              <a:t>Aunar</a:t>
            </a:r>
          </a:p>
          <a:p>
            <a:pPr marL="457200" indent="-457200"/>
            <a:r>
              <a:rPr lang="es-ES" sz="3200" dirty="0"/>
              <a:t>Catalizar</a:t>
            </a:r>
          </a:p>
          <a:p>
            <a:pPr marL="457200" indent="-457200"/>
            <a:r>
              <a:rPr lang="es-ES" sz="3200" dirty="0"/>
              <a:t>Comunicar</a:t>
            </a:r>
          </a:p>
        </p:txBody>
      </p:sp>
      <p:pic>
        <p:nvPicPr>
          <p:cNvPr id="46" name="Image 46">
            <a:extLst>
              <a:ext uri="{FF2B5EF4-FFF2-40B4-BE49-F238E27FC236}">
                <a16:creationId xmlns:a16="http://schemas.microsoft.com/office/drawing/2014/main" id="{5575E17E-C0FC-47B4-9B4A-D3DACB775806}"/>
              </a:ext>
            </a:extLst>
          </p:cNvPr>
          <p:cNvPicPr>
            <a:picLocks noChangeAspect="1"/>
          </p:cNvPicPr>
          <p:nvPr/>
        </p:nvPicPr>
        <p:blipFill>
          <a:blip r:embed="rId3"/>
          <a:stretch>
            <a:fillRect/>
          </a:stretch>
        </p:blipFill>
        <p:spPr>
          <a:xfrm>
            <a:off x="494497" y="2047296"/>
            <a:ext cx="6322228" cy="2193482"/>
          </a:xfrm>
          <a:prstGeom prst="rect">
            <a:avLst/>
          </a:prstGeom>
        </p:spPr>
      </p:pic>
      <p:sp>
        <p:nvSpPr>
          <p:cNvPr id="12" name="ZoneTexte 11">
            <a:extLst>
              <a:ext uri="{FF2B5EF4-FFF2-40B4-BE49-F238E27FC236}">
                <a16:creationId xmlns:a16="http://schemas.microsoft.com/office/drawing/2014/main" id="{63CCBCD9-3F03-456F-8579-053E733B2719}"/>
              </a:ext>
            </a:extLst>
          </p:cNvPr>
          <p:cNvSpPr txBox="1"/>
          <p:nvPr/>
        </p:nvSpPr>
        <p:spPr>
          <a:xfrm>
            <a:off x="657199" y="5091098"/>
            <a:ext cx="6098344" cy="369332"/>
          </a:xfrm>
          <a:prstGeom prst="rect">
            <a:avLst/>
          </a:prstGeom>
          <a:noFill/>
        </p:spPr>
        <p:txBody>
          <a:bodyPr wrap="square">
            <a:spAutoFit/>
          </a:bodyPr>
          <a:lstStyle/>
          <a:p>
            <a:r>
              <a:rPr lang="fr-CA" dirty="0">
                <a:latin typeface="Arial" panose="020B0604020202020204" pitchFamily="34" charset="0"/>
                <a:cs typeface="Arial" panose="020B0604020202020204" pitchFamily="34" charset="0"/>
                <a:hlinkClick r:id="rId4"/>
              </a:rPr>
              <a:t>quebec-quantique.ca/a-propos-de-quebec-quantique</a:t>
            </a:r>
            <a:r>
              <a:rPr lang="fr-CA"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0469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CA96D-40D1-4497-B0D1-D384ABCC5C31}"/>
              </a:ext>
            </a:extLst>
          </p:cNvPr>
          <p:cNvSpPr>
            <a:spLocks noGrp="1"/>
          </p:cNvSpPr>
          <p:nvPr>
            <p:ph type="title"/>
          </p:nvPr>
        </p:nvSpPr>
        <p:spPr>
          <a:xfrm>
            <a:off x="283388" y="188914"/>
            <a:ext cx="10600511" cy="1008062"/>
          </a:xfrm>
        </p:spPr>
        <p:txBody>
          <a:bodyPr>
            <a:normAutofit/>
          </a:bodyPr>
          <a:lstStyle/>
          <a:p>
            <a:r>
              <a:rPr lang="es-ES" sz="4400" dirty="0" err="1"/>
              <a:t>Québec</a:t>
            </a:r>
            <a:r>
              <a:rPr lang="es-ES" sz="4400" dirty="0"/>
              <a:t> y sus puntos fuertes</a:t>
            </a:r>
            <a:endParaRPr lang="fr-CA" sz="4400" dirty="0"/>
          </a:p>
        </p:txBody>
      </p:sp>
      <p:sp>
        <p:nvSpPr>
          <p:cNvPr id="3" name="Espace réservé du numéro de diapositive 2">
            <a:extLst>
              <a:ext uri="{FF2B5EF4-FFF2-40B4-BE49-F238E27FC236}">
                <a16:creationId xmlns:a16="http://schemas.microsoft.com/office/drawing/2014/main" id="{E585D0DC-C959-4D10-B595-35029C9B7BD3}"/>
              </a:ext>
            </a:extLst>
          </p:cNvPr>
          <p:cNvSpPr>
            <a:spLocks noGrp="1"/>
          </p:cNvSpPr>
          <p:nvPr>
            <p:ph type="sldNum" sz="quarter" idx="10"/>
          </p:nvPr>
        </p:nvSpPr>
        <p:spPr/>
        <p:txBody>
          <a:bodyPr/>
          <a:lstStyle/>
          <a:p>
            <a:fld id="{D6F84A91-C4E5-461B-B44C-88336EC44C9C}" type="slidenum">
              <a:rPr lang="fr-CA" smtClean="0"/>
              <a:t>15</a:t>
            </a:fld>
            <a:endParaRPr lang="fr-CA"/>
          </a:p>
        </p:txBody>
      </p:sp>
      <p:pic>
        <p:nvPicPr>
          <p:cNvPr id="8" name="Image 8">
            <a:extLst>
              <a:ext uri="{FF2B5EF4-FFF2-40B4-BE49-F238E27FC236}">
                <a16:creationId xmlns:a16="http://schemas.microsoft.com/office/drawing/2014/main" id="{72DE365C-34A4-40EF-8EB1-74EC1C81D169}"/>
              </a:ext>
            </a:extLst>
          </p:cNvPr>
          <p:cNvPicPr>
            <a:picLocks noGrp="1" noChangeAspect="1"/>
          </p:cNvPicPr>
          <p:nvPr>
            <p:ph idx="12"/>
          </p:nvPr>
        </p:nvPicPr>
        <p:blipFill rotWithShape="1">
          <a:blip r:embed="rId3"/>
          <a:srcRect l="5496" t="778"/>
          <a:stretch/>
        </p:blipFill>
        <p:spPr>
          <a:xfrm>
            <a:off x="0" y="1449387"/>
            <a:ext cx="7067550" cy="4211637"/>
          </a:xfrm>
        </p:spPr>
      </p:pic>
      <p:sp>
        <p:nvSpPr>
          <p:cNvPr id="4" name="ZoneTexte 3">
            <a:extLst>
              <a:ext uri="{FF2B5EF4-FFF2-40B4-BE49-F238E27FC236}">
                <a16:creationId xmlns:a16="http://schemas.microsoft.com/office/drawing/2014/main" id="{4C579986-44EE-466C-8DD8-14BDC3D9CA56}"/>
              </a:ext>
            </a:extLst>
          </p:cNvPr>
          <p:cNvSpPr txBox="1"/>
          <p:nvPr/>
        </p:nvSpPr>
        <p:spPr>
          <a:xfrm>
            <a:off x="7678271" y="1416361"/>
            <a:ext cx="4034303" cy="4031873"/>
          </a:xfrm>
          <a:prstGeom prst="rect">
            <a:avLst/>
          </a:prstGeom>
          <a:noFill/>
        </p:spPr>
        <p:txBody>
          <a:bodyPr wrap="square" rtlCol="0">
            <a:spAutoFit/>
          </a:bodyPr>
          <a:lstStyle/>
          <a:p>
            <a:pPr marL="457200" indent="-457200">
              <a:buFont typeface="Arial" panose="020B0604020202020204" pitchFamily="34" charset="0"/>
              <a:buChar char="•"/>
            </a:pPr>
            <a:r>
              <a:rPr lang="fr-CA" sz="3200" dirty="0" err="1">
                <a:solidFill>
                  <a:srgbClr val="003DA5"/>
                </a:solidFill>
                <a:latin typeface="Arial Regular"/>
              </a:rPr>
              <a:t>Innovador</a:t>
            </a:r>
            <a:endParaRPr lang="fr-CA" sz="3200" dirty="0">
              <a:solidFill>
                <a:srgbClr val="003DA5"/>
              </a:solidFill>
              <a:latin typeface="Arial Regular"/>
            </a:endParaRPr>
          </a:p>
          <a:p>
            <a:pPr marL="457200" indent="-457200">
              <a:buFont typeface="Arial" panose="020B0604020202020204" pitchFamily="34" charset="0"/>
              <a:buChar char="•"/>
            </a:pPr>
            <a:r>
              <a:rPr lang="fr-CA" sz="3200" dirty="0" err="1">
                <a:solidFill>
                  <a:srgbClr val="003DA5"/>
                </a:solidFill>
                <a:latin typeface="Arial Regular"/>
              </a:rPr>
              <a:t>Ágil</a:t>
            </a:r>
            <a:endParaRPr lang="fr-CA" sz="3200" dirty="0">
              <a:solidFill>
                <a:srgbClr val="003DA5"/>
              </a:solidFill>
              <a:latin typeface="Arial Regular"/>
            </a:endParaRPr>
          </a:p>
          <a:p>
            <a:pPr marL="457200" indent="-457200">
              <a:buFont typeface="Arial" panose="020B0604020202020204" pitchFamily="34" charset="0"/>
              <a:buChar char="•"/>
            </a:pPr>
            <a:r>
              <a:rPr lang="fr-CA" sz="3200" dirty="0" err="1">
                <a:solidFill>
                  <a:srgbClr val="003DA5"/>
                </a:solidFill>
                <a:latin typeface="Arial Regular"/>
              </a:rPr>
              <a:t>Competente</a:t>
            </a:r>
            <a:endParaRPr lang="fr-CA" sz="3200" dirty="0">
              <a:solidFill>
                <a:srgbClr val="003DA5"/>
              </a:solidFill>
              <a:latin typeface="Arial Regular"/>
            </a:endParaRPr>
          </a:p>
          <a:p>
            <a:pPr marL="457200" indent="-457200">
              <a:buFont typeface="Arial" panose="020B0604020202020204" pitchFamily="34" charset="0"/>
              <a:buChar char="•"/>
            </a:pPr>
            <a:r>
              <a:rPr lang="fr-CA" sz="3200" dirty="0" err="1">
                <a:solidFill>
                  <a:srgbClr val="003DA5"/>
                </a:solidFill>
                <a:latin typeface="Arial Regular"/>
              </a:rPr>
              <a:t>Audaz</a:t>
            </a:r>
            <a:endParaRPr lang="fr-CA" sz="3200" dirty="0">
              <a:solidFill>
                <a:srgbClr val="003DA5"/>
              </a:solidFill>
              <a:latin typeface="Arial Regular"/>
            </a:endParaRPr>
          </a:p>
          <a:p>
            <a:pPr marL="457200" indent="-457200">
              <a:buFont typeface="Arial" panose="020B0604020202020204" pitchFamily="34" charset="0"/>
              <a:buChar char="•"/>
            </a:pPr>
            <a:r>
              <a:rPr lang="fr-CA" sz="3200" dirty="0" err="1">
                <a:solidFill>
                  <a:srgbClr val="003DA5"/>
                </a:solidFill>
                <a:latin typeface="Arial Regular"/>
              </a:rPr>
              <a:t>Visionario</a:t>
            </a:r>
            <a:endParaRPr lang="fr-CA" sz="3200" dirty="0">
              <a:solidFill>
                <a:srgbClr val="003DA5"/>
              </a:solidFill>
              <a:latin typeface="Arial Regular"/>
            </a:endParaRPr>
          </a:p>
          <a:p>
            <a:pPr marL="457200" indent="-457200">
              <a:buFont typeface="Arial" panose="020B0604020202020204" pitchFamily="34" charset="0"/>
              <a:buChar char="•"/>
            </a:pPr>
            <a:r>
              <a:rPr lang="fr-CA" sz="3200" dirty="0" err="1">
                <a:solidFill>
                  <a:srgbClr val="003DA5"/>
                </a:solidFill>
                <a:latin typeface="Arial Regular"/>
              </a:rPr>
              <a:t>Único</a:t>
            </a:r>
            <a:endParaRPr lang="fr-CA" sz="3200" dirty="0">
              <a:solidFill>
                <a:srgbClr val="003DA5"/>
              </a:solidFill>
              <a:latin typeface="Arial Regular"/>
            </a:endParaRPr>
          </a:p>
          <a:p>
            <a:pPr marL="457200" indent="-457200">
              <a:buFont typeface="Arial" panose="020B0604020202020204" pitchFamily="34" charset="0"/>
              <a:buChar char="•"/>
            </a:pPr>
            <a:r>
              <a:rPr lang="fr-CA" sz="3200" dirty="0" err="1">
                <a:solidFill>
                  <a:srgbClr val="003DA5"/>
                </a:solidFill>
                <a:latin typeface="Arial Regular"/>
              </a:rPr>
              <a:t>Colectivo</a:t>
            </a:r>
            <a:endParaRPr lang="fr-CA" sz="3200" dirty="0">
              <a:solidFill>
                <a:srgbClr val="003DA5"/>
              </a:solidFill>
              <a:latin typeface="Arial Regular"/>
            </a:endParaRPr>
          </a:p>
          <a:p>
            <a:pPr marL="457200" indent="-457200">
              <a:buFont typeface="Arial" panose="020B0604020202020204" pitchFamily="34" charset="0"/>
              <a:buChar char="•"/>
            </a:pPr>
            <a:r>
              <a:rPr lang="fr-CA" sz="3200" dirty="0" err="1">
                <a:solidFill>
                  <a:srgbClr val="003DA5"/>
                </a:solidFill>
                <a:latin typeface="Arial Regular"/>
              </a:rPr>
              <a:t>Asequible</a:t>
            </a:r>
            <a:endParaRPr lang="fr-CA" sz="3200" dirty="0">
              <a:solidFill>
                <a:srgbClr val="003DA5"/>
              </a:solidFill>
              <a:latin typeface="Arial Regular"/>
            </a:endParaRPr>
          </a:p>
        </p:txBody>
      </p:sp>
    </p:spTree>
    <p:extLst>
      <p:ext uri="{BB962C8B-B14F-4D97-AF65-F5344CB8AC3E}">
        <p14:creationId xmlns:p14="http://schemas.microsoft.com/office/powerpoint/2010/main" val="752429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1F4174-EF99-40B4-A651-C0EF7A463F69}"/>
              </a:ext>
            </a:extLst>
          </p:cNvPr>
          <p:cNvSpPr>
            <a:spLocks noGrp="1"/>
          </p:cNvSpPr>
          <p:nvPr>
            <p:ph type="title"/>
          </p:nvPr>
        </p:nvSpPr>
        <p:spPr/>
        <p:txBody>
          <a:bodyPr>
            <a:normAutofit/>
          </a:bodyPr>
          <a:lstStyle/>
          <a:p>
            <a:r>
              <a:rPr lang="es-ES" dirty="0"/>
              <a:t>LOS OBJETIVOS DE QUÉBEC EN EL ÁMBITO INTERNACIONAL</a:t>
            </a:r>
            <a:endParaRPr lang="fr-CA" dirty="0">
              <a:solidFill>
                <a:srgbClr val="FF0000"/>
              </a:solidFill>
            </a:endParaRPr>
          </a:p>
        </p:txBody>
      </p:sp>
      <p:sp>
        <p:nvSpPr>
          <p:cNvPr id="3" name="Espace réservé du numéro de diapositive 2">
            <a:extLst>
              <a:ext uri="{FF2B5EF4-FFF2-40B4-BE49-F238E27FC236}">
                <a16:creationId xmlns:a16="http://schemas.microsoft.com/office/drawing/2014/main" id="{50279E9D-6A43-4F7E-AD4F-1C85AD39D8BB}"/>
              </a:ext>
            </a:extLst>
          </p:cNvPr>
          <p:cNvSpPr>
            <a:spLocks noGrp="1"/>
          </p:cNvSpPr>
          <p:nvPr>
            <p:ph type="sldNum" sz="quarter" idx="10"/>
          </p:nvPr>
        </p:nvSpPr>
        <p:spPr/>
        <p:txBody>
          <a:bodyPr/>
          <a:lstStyle/>
          <a:p>
            <a:fld id="{D6F84A91-C4E5-461B-B44C-88336EC44C9C}" type="slidenum">
              <a:rPr lang="fr-CA" smtClean="0"/>
              <a:pPr/>
              <a:t>16</a:t>
            </a:fld>
            <a:endParaRPr lang="fr-CA"/>
          </a:p>
        </p:txBody>
      </p:sp>
      <p:sp>
        <p:nvSpPr>
          <p:cNvPr id="4" name="Espace réservé du contenu 3">
            <a:extLst>
              <a:ext uri="{FF2B5EF4-FFF2-40B4-BE49-F238E27FC236}">
                <a16:creationId xmlns:a16="http://schemas.microsoft.com/office/drawing/2014/main" id="{4941B38A-12EE-4CD5-9193-7D67417C88BF}"/>
              </a:ext>
            </a:extLst>
          </p:cNvPr>
          <p:cNvSpPr>
            <a:spLocks noGrp="1"/>
          </p:cNvSpPr>
          <p:nvPr>
            <p:ph idx="12"/>
          </p:nvPr>
        </p:nvSpPr>
        <p:spPr>
          <a:xfrm>
            <a:off x="658814" y="1449388"/>
            <a:ext cx="5008820" cy="4211637"/>
          </a:xfrm>
        </p:spPr>
        <p:txBody>
          <a:bodyPr>
            <a:normAutofit/>
          </a:bodyPr>
          <a:lstStyle/>
          <a:p>
            <a:r>
              <a:rPr lang="es-ES" dirty="0"/>
              <a:t>Buscar oportunidades de colaboración en el ámbito internacional</a:t>
            </a:r>
          </a:p>
          <a:p>
            <a:r>
              <a:rPr lang="es-ES" dirty="0"/>
              <a:t>Contribuir a la proyección de </a:t>
            </a:r>
            <a:r>
              <a:rPr lang="es-ES" dirty="0" err="1"/>
              <a:t>Québec</a:t>
            </a:r>
            <a:endParaRPr lang="es-ES" dirty="0"/>
          </a:p>
          <a:p>
            <a:r>
              <a:rPr lang="es-ES" dirty="0"/>
              <a:t>Reclutar talentos</a:t>
            </a:r>
          </a:p>
          <a:p>
            <a:r>
              <a:rPr lang="es-ES" dirty="0"/>
              <a:t>Implicarse en diferentes regiones</a:t>
            </a:r>
          </a:p>
        </p:txBody>
      </p:sp>
      <p:pic>
        <p:nvPicPr>
          <p:cNvPr id="6" name="Image 5">
            <a:extLst>
              <a:ext uri="{FF2B5EF4-FFF2-40B4-BE49-F238E27FC236}">
                <a16:creationId xmlns:a16="http://schemas.microsoft.com/office/drawing/2014/main" id="{583CAA55-5A81-A949-A478-59E20A5F96B2}"/>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23478" t="6013"/>
          <a:stretch/>
        </p:blipFill>
        <p:spPr>
          <a:xfrm>
            <a:off x="6096000" y="1449388"/>
            <a:ext cx="6096000" cy="4211637"/>
          </a:xfrm>
          <a:prstGeom prst="rect">
            <a:avLst/>
          </a:prstGeom>
        </p:spPr>
      </p:pic>
      <p:sp>
        <p:nvSpPr>
          <p:cNvPr id="7" name="Rectangle 6">
            <a:extLst>
              <a:ext uri="{FF2B5EF4-FFF2-40B4-BE49-F238E27FC236}">
                <a16:creationId xmlns:a16="http://schemas.microsoft.com/office/drawing/2014/main" id="{CD41697D-6679-654D-AAF2-1E81859C00BE}"/>
              </a:ext>
            </a:extLst>
          </p:cNvPr>
          <p:cNvSpPr/>
          <p:nvPr/>
        </p:nvSpPr>
        <p:spPr>
          <a:xfrm>
            <a:off x="6524368" y="5661025"/>
            <a:ext cx="2607275" cy="11969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91929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89FE147-F7D5-A24D-9A81-41080E92A287}"/>
              </a:ext>
            </a:extLst>
          </p:cNvPr>
          <p:cNvSpPr>
            <a:spLocks noGrp="1"/>
          </p:cNvSpPr>
          <p:nvPr>
            <p:ph type="ctrTitle"/>
          </p:nvPr>
        </p:nvSpPr>
        <p:spPr/>
        <p:txBody>
          <a:bodyPr/>
          <a:lstStyle/>
          <a:p>
            <a:r>
              <a:rPr lang="fr-FR"/>
              <a:t>Gracias</a:t>
            </a:r>
            <a:endParaRPr lang="fr-FR" dirty="0"/>
          </a:p>
        </p:txBody>
      </p:sp>
      <p:sp>
        <p:nvSpPr>
          <p:cNvPr id="5" name="Sous-titre 4">
            <a:extLst>
              <a:ext uri="{FF2B5EF4-FFF2-40B4-BE49-F238E27FC236}">
                <a16:creationId xmlns:a16="http://schemas.microsoft.com/office/drawing/2014/main" id="{11434168-593A-3A46-AEFB-5C413796F5A3}"/>
              </a:ext>
            </a:extLst>
          </p:cNvPr>
          <p:cNvSpPr>
            <a:spLocks noGrp="1"/>
          </p:cNvSpPr>
          <p:nvPr>
            <p:ph type="subTitle" idx="1"/>
          </p:nvPr>
        </p:nvSpPr>
        <p:spPr>
          <a:xfrm>
            <a:off x="658812" y="1086968"/>
            <a:ext cx="6408738" cy="1859949"/>
          </a:xfrm>
        </p:spPr>
        <p:txBody>
          <a:bodyPr>
            <a:normAutofit/>
          </a:bodyPr>
          <a:lstStyle/>
          <a:p>
            <a:r>
              <a:rPr lang="fr-FR" sz="3600" dirty="0" err="1"/>
              <a:t>por</a:t>
            </a:r>
            <a:r>
              <a:rPr lang="fr-FR" sz="3600" dirty="0"/>
              <a:t> su </a:t>
            </a:r>
            <a:r>
              <a:rPr lang="fr-FR" sz="3600" dirty="0" err="1"/>
              <a:t>interés</a:t>
            </a:r>
            <a:endParaRPr lang="fr-FR" sz="3600" dirty="0"/>
          </a:p>
        </p:txBody>
      </p:sp>
      <p:sp>
        <p:nvSpPr>
          <p:cNvPr id="2" name="Subtitle 2">
            <a:extLst>
              <a:ext uri="{FF2B5EF4-FFF2-40B4-BE49-F238E27FC236}">
                <a16:creationId xmlns:a16="http://schemas.microsoft.com/office/drawing/2014/main" id="{757FB392-74F0-9864-3F65-A3FB92E8DE24}"/>
              </a:ext>
            </a:extLst>
          </p:cNvPr>
          <p:cNvSpPr txBox="1">
            <a:spLocks/>
          </p:cNvSpPr>
          <p:nvPr/>
        </p:nvSpPr>
        <p:spPr>
          <a:xfrm>
            <a:off x="658812" y="3170119"/>
            <a:ext cx="2866008" cy="395906"/>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0"/>
              </a:spcBef>
              <a:spcAft>
                <a:spcPts val="0"/>
              </a:spcAft>
              <a:buClr>
                <a:srgbClr val="003DA5"/>
              </a:buClr>
              <a:buFont typeface="Arial" panose="020B0604020202020204" pitchFamily="34" charset="0"/>
              <a:buNone/>
              <a:defRPr sz="2800" b="0" i="0" kern="1200" baseline="0">
                <a:solidFill>
                  <a:schemeClr val="bg1"/>
                </a:solidFill>
                <a:latin typeface="Arial Regular"/>
                <a:ea typeface="+mn-ea"/>
                <a:cs typeface="+mn-cs"/>
              </a:defRPr>
            </a:lvl1pPr>
            <a:lvl2pPr marL="457200" indent="0" algn="ctr" defTabSz="914400" rtl="0" eaLnBrk="1" latinLnBrk="0" hangingPunct="1">
              <a:lnSpc>
                <a:spcPct val="100000"/>
              </a:lnSpc>
              <a:spcBef>
                <a:spcPts val="0"/>
              </a:spcBef>
              <a:spcAft>
                <a:spcPts val="400"/>
              </a:spcAft>
              <a:buClr>
                <a:srgbClr val="003DA5"/>
              </a:buClr>
              <a:buFont typeface="Arial" panose="020B0604020202020204" pitchFamily="34" charset="0"/>
              <a:buNone/>
              <a:defRPr sz="2000" b="0" i="0" kern="1200">
                <a:solidFill>
                  <a:srgbClr val="000000"/>
                </a:solidFill>
                <a:latin typeface="Arial Regular"/>
                <a:ea typeface="+mn-ea"/>
                <a:cs typeface="+mn-cs"/>
              </a:defRPr>
            </a:lvl2pPr>
            <a:lvl3pPr marL="914400" indent="0" algn="ctr" defTabSz="914400" rtl="0" eaLnBrk="1" latinLnBrk="0" hangingPunct="1">
              <a:lnSpc>
                <a:spcPct val="100000"/>
              </a:lnSpc>
              <a:spcBef>
                <a:spcPts val="0"/>
              </a:spcBef>
              <a:spcAft>
                <a:spcPts val="400"/>
              </a:spcAft>
              <a:buClr>
                <a:srgbClr val="4D75B5"/>
              </a:buClr>
              <a:buFont typeface="Arial" panose="020B0604020202020204" pitchFamily="34" charset="0"/>
              <a:buNone/>
              <a:defRPr sz="1800" b="0" i="0" kern="1200">
                <a:solidFill>
                  <a:srgbClr val="000000"/>
                </a:solidFill>
                <a:latin typeface="Arial Regular"/>
                <a:ea typeface="+mn-ea"/>
                <a:cs typeface="+mn-cs"/>
              </a:defRPr>
            </a:lvl3pPr>
            <a:lvl4pPr marL="1371600" indent="0" algn="ctr" defTabSz="914400" rtl="0" eaLnBrk="1" latinLnBrk="0" hangingPunct="1">
              <a:lnSpc>
                <a:spcPct val="100000"/>
              </a:lnSpc>
              <a:spcBef>
                <a:spcPts val="0"/>
              </a:spcBef>
              <a:spcAft>
                <a:spcPts val="400"/>
              </a:spcAft>
              <a:buClr>
                <a:srgbClr val="7390C1"/>
              </a:buClr>
              <a:buFont typeface="Arial" panose="020B0604020202020204" pitchFamily="34" charset="0"/>
              <a:buNone/>
              <a:defRPr sz="1600" b="0" i="0" kern="1200">
                <a:solidFill>
                  <a:srgbClr val="000000"/>
                </a:solidFill>
                <a:latin typeface="Arial Regular"/>
                <a:ea typeface="+mn-ea"/>
                <a:cs typeface="+mn-cs"/>
              </a:defRPr>
            </a:lvl4pPr>
            <a:lvl5pPr marL="1828800" indent="0" algn="ctr" defTabSz="914400" rtl="0" eaLnBrk="1" latinLnBrk="0" hangingPunct="1">
              <a:lnSpc>
                <a:spcPct val="100000"/>
              </a:lnSpc>
              <a:spcBef>
                <a:spcPts val="0"/>
              </a:spcBef>
              <a:spcAft>
                <a:spcPts val="400"/>
              </a:spcAft>
              <a:buClr>
                <a:srgbClr val="000000"/>
              </a:buClr>
              <a:buFont typeface="Arial" panose="020B0604020202020204" pitchFamily="34" charset="0"/>
              <a:buNone/>
              <a:defRPr sz="1600" b="0" i="0" kern="1200">
                <a:solidFill>
                  <a:srgbClr val="000000"/>
                </a:solidFill>
                <a:latin typeface="Arial Regular"/>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2000" b="0" i="0" u="none" strike="noStrike" kern="1200" baseline="0" dirty="0">
                <a:solidFill>
                  <a:schemeClr val="bg1"/>
                </a:solidFill>
                <a:effectLst/>
                <a:latin typeface="Arial Regular"/>
                <a:ea typeface="+mn-ea"/>
                <a:cs typeface="+mn-cs"/>
              </a:rPr>
              <a:t>Québec.ca/international</a:t>
            </a:r>
            <a:endParaRPr lang="en-US" sz="2000" dirty="0"/>
          </a:p>
        </p:txBody>
      </p:sp>
      <p:pic>
        <p:nvPicPr>
          <p:cNvPr id="3" name="Graphique 2">
            <a:extLst>
              <a:ext uri="{FF2B5EF4-FFF2-40B4-BE49-F238E27FC236}">
                <a16:creationId xmlns:a16="http://schemas.microsoft.com/office/drawing/2014/main" id="{A8E7880A-FED1-E073-5A33-74B12D4939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3" y="3551514"/>
            <a:ext cx="403900" cy="403900"/>
          </a:xfrm>
          <a:prstGeom prst="rect">
            <a:avLst/>
          </a:prstGeom>
        </p:spPr>
      </p:pic>
      <p:pic>
        <p:nvPicPr>
          <p:cNvPr id="6" name="Graphique 5">
            <a:extLst>
              <a:ext uri="{FF2B5EF4-FFF2-40B4-BE49-F238E27FC236}">
                <a16:creationId xmlns:a16="http://schemas.microsoft.com/office/drawing/2014/main" id="{D5FCD889-55A2-0FC0-A272-65F7729640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35215" y="3551864"/>
            <a:ext cx="403200" cy="403200"/>
          </a:xfrm>
          <a:prstGeom prst="rect">
            <a:avLst/>
          </a:prstGeom>
        </p:spPr>
      </p:pic>
      <p:pic>
        <p:nvPicPr>
          <p:cNvPr id="7" name="Graphique 6">
            <a:extLst>
              <a:ext uri="{FF2B5EF4-FFF2-40B4-BE49-F238E27FC236}">
                <a16:creationId xmlns:a16="http://schemas.microsoft.com/office/drawing/2014/main" id="{E6C25841-3E72-971E-7B6E-55E57DA4EF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93443" y="3551864"/>
            <a:ext cx="403200" cy="403200"/>
          </a:xfrm>
          <a:prstGeom prst="rect">
            <a:avLst/>
          </a:prstGeom>
        </p:spPr>
      </p:pic>
      <p:pic>
        <p:nvPicPr>
          <p:cNvPr id="8" name="Graphique 7">
            <a:extLst>
              <a:ext uri="{FF2B5EF4-FFF2-40B4-BE49-F238E27FC236}">
                <a16:creationId xmlns:a16="http://schemas.microsoft.com/office/drawing/2014/main" id="{50A82315-E22F-9D3E-42A5-C1C771BA80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46908" y="3551864"/>
            <a:ext cx="403200" cy="403200"/>
          </a:xfrm>
          <a:prstGeom prst="rect">
            <a:avLst/>
          </a:prstGeom>
        </p:spPr>
      </p:pic>
      <p:pic>
        <p:nvPicPr>
          <p:cNvPr id="9" name="Graphique 8">
            <a:extLst>
              <a:ext uri="{FF2B5EF4-FFF2-40B4-BE49-F238E27FC236}">
                <a16:creationId xmlns:a16="http://schemas.microsoft.com/office/drawing/2014/main" id="{BC76AF34-7675-1299-2A8D-13B5DD0EE5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09899" y="3551864"/>
            <a:ext cx="403200" cy="403200"/>
          </a:xfrm>
          <a:prstGeom prst="rect">
            <a:avLst/>
          </a:prstGeom>
        </p:spPr>
      </p:pic>
    </p:spTree>
    <p:extLst>
      <p:ext uri="{BB962C8B-B14F-4D97-AF65-F5344CB8AC3E}">
        <p14:creationId xmlns:p14="http://schemas.microsoft.com/office/powerpoint/2010/main" val="1485293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24AC665-4C16-AC44-89BF-7E7B3FBB75E5}"/>
              </a:ext>
            </a:extLst>
          </p:cNvPr>
          <p:cNvSpPr>
            <a:spLocks noGrp="1"/>
          </p:cNvSpPr>
          <p:nvPr>
            <p:ph type="body" sz="half" idx="2"/>
          </p:nvPr>
        </p:nvSpPr>
        <p:spPr/>
        <p:txBody>
          <a:bodyPr/>
          <a:lstStyle/>
          <a:p>
            <a:r>
              <a:rPr lang="es-ES" dirty="0"/>
              <a:t>LAS CIENCIAS </a:t>
            </a:r>
            <a:br>
              <a:rPr lang="es-ES" dirty="0"/>
            </a:br>
            <a:r>
              <a:rPr lang="es-ES" dirty="0"/>
              <a:t>Y TECNOLOGÍAS</a:t>
            </a:r>
            <a:br>
              <a:rPr lang="es-ES" dirty="0"/>
            </a:br>
            <a:r>
              <a:rPr lang="es-ES" dirty="0"/>
              <a:t>CUÁNTICAS</a:t>
            </a:r>
            <a:endParaRPr lang="fr-FR" dirty="0"/>
          </a:p>
        </p:txBody>
      </p:sp>
      <p:sp>
        <p:nvSpPr>
          <p:cNvPr id="3" name="ZoneTexte 2">
            <a:extLst>
              <a:ext uri="{FF2B5EF4-FFF2-40B4-BE49-F238E27FC236}">
                <a16:creationId xmlns:a16="http://schemas.microsoft.com/office/drawing/2014/main" id="{811EC152-F683-4EA7-AE88-63C708E496A0}"/>
              </a:ext>
            </a:extLst>
          </p:cNvPr>
          <p:cNvSpPr txBox="1"/>
          <p:nvPr/>
        </p:nvSpPr>
        <p:spPr>
          <a:xfrm>
            <a:off x="4814094" y="473101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dirty="0"/>
              <a:t>Cliquez pour ajouter d texte</a:t>
            </a:r>
          </a:p>
        </p:txBody>
      </p:sp>
    </p:spTree>
    <p:extLst>
      <p:ext uri="{BB962C8B-B14F-4D97-AF65-F5344CB8AC3E}">
        <p14:creationId xmlns:p14="http://schemas.microsoft.com/office/powerpoint/2010/main" val="3552060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E4326A-A864-4D32-BE21-3CB3B62F273C}"/>
              </a:ext>
            </a:extLst>
          </p:cNvPr>
          <p:cNvSpPr>
            <a:spLocks noGrp="1"/>
          </p:cNvSpPr>
          <p:nvPr>
            <p:ph type="title"/>
          </p:nvPr>
        </p:nvSpPr>
        <p:spPr/>
        <p:txBody>
          <a:bodyPr/>
          <a:lstStyle/>
          <a:p>
            <a:r>
              <a:rPr lang="es-ES" dirty="0"/>
              <a:t>¿QUÉ ES UNA TECNOLOGÍA CUÁNTICA?</a:t>
            </a:r>
            <a:endParaRPr lang="fr-CA" dirty="0"/>
          </a:p>
        </p:txBody>
      </p:sp>
      <p:sp>
        <p:nvSpPr>
          <p:cNvPr id="3" name="Espace réservé du numéro de diapositive 2">
            <a:extLst>
              <a:ext uri="{FF2B5EF4-FFF2-40B4-BE49-F238E27FC236}">
                <a16:creationId xmlns:a16="http://schemas.microsoft.com/office/drawing/2014/main" id="{F1051D6C-811A-4C94-B554-3F939E7A05AD}"/>
              </a:ext>
            </a:extLst>
          </p:cNvPr>
          <p:cNvSpPr>
            <a:spLocks noGrp="1"/>
          </p:cNvSpPr>
          <p:nvPr>
            <p:ph type="sldNum" sz="quarter" idx="10"/>
          </p:nvPr>
        </p:nvSpPr>
        <p:spPr/>
        <p:txBody>
          <a:bodyPr/>
          <a:lstStyle/>
          <a:p>
            <a:fld id="{D6F84A91-C4E5-461B-B44C-88336EC44C9C}" type="slidenum">
              <a:rPr lang="fr-CA" smtClean="0"/>
              <a:pPr/>
              <a:t>3</a:t>
            </a:fld>
            <a:endParaRPr lang="fr-CA"/>
          </a:p>
        </p:txBody>
      </p:sp>
      <p:sp>
        <p:nvSpPr>
          <p:cNvPr id="4" name="Espace réservé du contenu 3">
            <a:extLst>
              <a:ext uri="{FF2B5EF4-FFF2-40B4-BE49-F238E27FC236}">
                <a16:creationId xmlns:a16="http://schemas.microsoft.com/office/drawing/2014/main" id="{3B185250-4374-4938-9AD8-FBBBF577CA7E}"/>
              </a:ext>
            </a:extLst>
          </p:cNvPr>
          <p:cNvSpPr>
            <a:spLocks noGrp="1"/>
          </p:cNvSpPr>
          <p:nvPr>
            <p:ph idx="12"/>
          </p:nvPr>
        </p:nvSpPr>
        <p:spPr>
          <a:xfrm>
            <a:off x="658813" y="1449388"/>
            <a:ext cx="7092485" cy="4211637"/>
          </a:xfrm>
        </p:spPr>
        <p:txBody>
          <a:bodyPr vert="horz" wrap="square" lIns="91440" tIns="45720" rIns="91440" bIns="45720" rtlCol="0" anchor="t">
            <a:normAutofit/>
          </a:bodyPr>
          <a:lstStyle/>
          <a:p>
            <a:r>
              <a:rPr lang="es-ES" dirty="0"/>
              <a:t>Nueva generación de dispositivos ópticos y electrónicos</a:t>
            </a:r>
          </a:p>
          <a:p>
            <a:r>
              <a:rPr lang="es-ES" dirty="0"/>
              <a:t>Utiliza efectos cuánticos para aumentar de forma significativa el rendimiento respecto a las tecnologías clásicas existentes</a:t>
            </a:r>
          </a:p>
          <a:p>
            <a:r>
              <a:rPr lang="es-ES" dirty="0"/>
              <a:t>Nueva ola tecnológica: cuántica 2.0</a:t>
            </a:r>
          </a:p>
          <a:p>
            <a:endParaRPr lang="fr-CA" dirty="0"/>
          </a:p>
        </p:txBody>
      </p:sp>
      <p:pic>
        <p:nvPicPr>
          <p:cNvPr id="6" name="Image 5">
            <a:extLst>
              <a:ext uri="{FF2B5EF4-FFF2-40B4-BE49-F238E27FC236}">
                <a16:creationId xmlns:a16="http://schemas.microsoft.com/office/drawing/2014/main" id="{DAE61C85-E5CF-8541-BD14-4B4191DCECE9}"/>
              </a:ext>
            </a:extLst>
          </p:cNvPr>
          <p:cNvPicPr>
            <a:picLocks noChangeAspect="1"/>
          </p:cNvPicPr>
          <p:nvPr/>
        </p:nvPicPr>
        <p:blipFill rotWithShape="1">
          <a:blip r:embed="rId3">
            <a:extLst>
              <a:ext uri="{28A0092B-C50C-407E-A947-70E740481C1C}">
                <a14:useLocalDpi xmlns:a14="http://schemas.microsoft.com/office/drawing/2010/main" val="0"/>
              </a:ext>
            </a:extLst>
          </a:blip>
          <a:srcRect l="33932" t="19835" r="25179" b="9169"/>
          <a:stretch/>
        </p:blipFill>
        <p:spPr>
          <a:xfrm>
            <a:off x="8688388" y="1449388"/>
            <a:ext cx="3503612" cy="4211637"/>
          </a:xfrm>
          <a:prstGeom prst="rect">
            <a:avLst/>
          </a:prstGeom>
        </p:spPr>
      </p:pic>
    </p:spTree>
    <p:extLst>
      <p:ext uri="{BB962C8B-B14F-4D97-AF65-F5344CB8AC3E}">
        <p14:creationId xmlns:p14="http://schemas.microsoft.com/office/powerpoint/2010/main" val="4048179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18F565-5CB4-48BB-8010-D3C4B6B4F235}"/>
              </a:ext>
            </a:extLst>
          </p:cNvPr>
          <p:cNvSpPr>
            <a:spLocks noGrp="1"/>
          </p:cNvSpPr>
          <p:nvPr>
            <p:ph type="title"/>
          </p:nvPr>
        </p:nvSpPr>
        <p:spPr/>
        <p:txBody>
          <a:bodyPr/>
          <a:lstStyle/>
          <a:p>
            <a:r>
              <a:rPr lang="es-ES" dirty="0"/>
              <a:t>¿QUÉ SON LAS TECNOLOGÍAS CUÁNTICAS 2.0?</a:t>
            </a:r>
            <a:endParaRPr lang="fr-CA" dirty="0"/>
          </a:p>
        </p:txBody>
      </p:sp>
      <p:sp>
        <p:nvSpPr>
          <p:cNvPr id="3" name="Espace réservé du numéro de diapositive 2">
            <a:extLst>
              <a:ext uri="{FF2B5EF4-FFF2-40B4-BE49-F238E27FC236}">
                <a16:creationId xmlns:a16="http://schemas.microsoft.com/office/drawing/2014/main" id="{3D9BBCE3-8BDA-4A79-BAFA-79EC7C64A7AE}"/>
              </a:ext>
            </a:extLst>
          </p:cNvPr>
          <p:cNvSpPr>
            <a:spLocks noGrp="1"/>
          </p:cNvSpPr>
          <p:nvPr>
            <p:ph type="sldNum" sz="quarter" idx="10"/>
          </p:nvPr>
        </p:nvSpPr>
        <p:spPr/>
        <p:txBody>
          <a:bodyPr/>
          <a:lstStyle/>
          <a:p>
            <a:fld id="{D6F84A91-C4E5-461B-B44C-88336EC44C9C}" type="slidenum">
              <a:rPr lang="fr-CA" smtClean="0"/>
              <a:t>4</a:t>
            </a:fld>
            <a:endParaRPr lang="fr-CA"/>
          </a:p>
        </p:txBody>
      </p:sp>
      <p:sp>
        <p:nvSpPr>
          <p:cNvPr id="6" name="Content Placeholder 3">
            <a:extLst>
              <a:ext uri="{FF2B5EF4-FFF2-40B4-BE49-F238E27FC236}">
                <a16:creationId xmlns:a16="http://schemas.microsoft.com/office/drawing/2014/main" id="{F1349871-C751-481F-83D5-C0348CE4407B}"/>
              </a:ext>
            </a:extLst>
          </p:cNvPr>
          <p:cNvSpPr txBox="1">
            <a:spLocks noGrp="1"/>
          </p:cNvSpPr>
          <p:nvPr>
            <p:ph idx="12"/>
          </p:nvPr>
        </p:nvSpPr>
        <p:spPr>
          <a:xfrm>
            <a:off x="7387771" y="1449388"/>
            <a:ext cx="4324804" cy="4211637"/>
          </a:xfrm>
          <a:prstGeom prst="rect">
            <a:avLst/>
          </a:prstGeom>
          <a:solidFill>
            <a:schemeClr val="bg1"/>
          </a:solidFill>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800"/>
              </a:spcAft>
              <a:buNone/>
            </a:pPr>
            <a:r>
              <a:rPr lang="fr-FR" dirty="0" err="1">
                <a:solidFill>
                  <a:srgbClr val="003DA5"/>
                </a:solidFill>
                <a:latin typeface="Arial Regular"/>
              </a:rPr>
              <a:t>Hacen</a:t>
            </a:r>
            <a:r>
              <a:rPr lang="fr-FR" dirty="0">
                <a:solidFill>
                  <a:srgbClr val="003DA5"/>
                </a:solidFill>
                <a:latin typeface="Arial Regular"/>
              </a:rPr>
              <a:t> </a:t>
            </a:r>
            <a:r>
              <a:rPr lang="fr-FR" b="1" dirty="0" err="1">
                <a:solidFill>
                  <a:srgbClr val="003DA5"/>
                </a:solidFill>
                <a:latin typeface="Arial Regular"/>
              </a:rPr>
              <a:t>posible</a:t>
            </a:r>
            <a:r>
              <a:rPr lang="fr-FR" dirty="0">
                <a:solidFill>
                  <a:srgbClr val="003DA5"/>
                </a:solidFill>
                <a:latin typeface="Arial Regular"/>
              </a:rPr>
              <a:t> </a:t>
            </a:r>
            <a:br>
              <a:rPr lang="fr-FR" dirty="0">
                <a:solidFill>
                  <a:srgbClr val="003DA5"/>
                </a:solidFill>
                <a:latin typeface="Arial Regular"/>
              </a:rPr>
            </a:br>
            <a:r>
              <a:rPr lang="fr-FR" dirty="0">
                <a:solidFill>
                  <a:srgbClr val="003DA5"/>
                </a:solidFill>
                <a:latin typeface="Arial Regular"/>
              </a:rPr>
              <a:t>lo </a:t>
            </a:r>
            <a:r>
              <a:rPr lang="fr-FR" dirty="0" err="1">
                <a:solidFill>
                  <a:srgbClr val="003DA5"/>
                </a:solidFill>
                <a:latin typeface="Arial Regular"/>
              </a:rPr>
              <a:t>imposible</a:t>
            </a:r>
            <a:endParaRPr lang="fr-FR" b="1" dirty="0">
              <a:solidFill>
                <a:srgbClr val="003DA5"/>
              </a:solidFill>
              <a:latin typeface="Arial Regular"/>
            </a:endParaRPr>
          </a:p>
          <a:p>
            <a:pPr marL="285750" lvl="1" indent="-285750">
              <a:lnSpc>
                <a:spcPct val="100000"/>
              </a:lnSpc>
              <a:spcBef>
                <a:spcPts val="0"/>
              </a:spcBef>
            </a:pPr>
            <a:r>
              <a:rPr lang="es-ES" sz="2800" dirty="0">
                <a:solidFill>
                  <a:srgbClr val="003DA5"/>
                </a:solidFill>
                <a:latin typeface="Arial Regular"/>
              </a:rPr>
              <a:t>Informática y cálculo cuántico</a:t>
            </a:r>
          </a:p>
          <a:p>
            <a:pPr marL="285750" lvl="1" indent="-285750">
              <a:lnSpc>
                <a:spcPct val="100000"/>
              </a:lnSpc>
              <a:spcBef>
                <a:spcPts val="0"/>
              </a:spcBef>
            </a:pPr>
            <a:r>
              <a:rPr lang="es-ES" sz="2800" dirty="0">
                <a:solidFill>
                  <a:srgbClr val="003DA5"/>
                </a:solidFill>
                <a:latin typeface="Arial Regular"/>
              </a:rPr>
              <a:t>Comunicación cuántica</a:t>
            </a:r>
          </a:p>
          <a:p>
            <a:pPr marL="285750" lvl="1" indent="-285750">
              <a:lnSpc>
                <a:spcPct val="100000"/>
              </a:lnSpc>
              <a:spcBef>
                <a:spcPts val="0"/>
              </a:spcBef>
            </a:pPr>
            <a:r>
              <a:rPr lang="es-ES" sz="2800" dirty="0">
                <a:solidFill>
                  <a:srgbClr val="003DA5"/>
                </a:solidFill>
                <a:latin typeface="Arial Regular"/>
              </a:rPr>
              <a:t>Materiales cuánticos</a:t>
            </a:r>
          </a:p>
          <a:p>
            <a:pPr marL="285750" lvl="1" indent="-285750">
              <a:lnSpc>
                <a:spcPct val="100000"/>
              </a:lnSpc>
              <a:spcBef>
                <a:spcPts val="0"/>
              </a:spcBef>
            </a:pPr>
            <a:r>
              <a:rPr lang="es-ES" sz="2800" dirty="0">
                <a:solidFill>
                  <a:srgbClr val="003DA5"/>
                </a:solidFill>
                <a:latin typeface="Arial Regular"/>
              </a:rPr>
              <a:t>Sensores e imágenes</a:t>
            </a:r>
          </a:p>
          <a:p>
            <a:pPr marL="285750" lvl="1" indent="-285750">
              <a:lnSpc>
                <a:spcPct val="100000"/>
              </a:lnSpc>
              <a:spcBef>
                <a:spcPts val="0"/>
              </a:spcBef>
            </a:pPr>
            <a:endParaRPr lang="en-CA" sz="2800" dirty="0">
              <a:solidFill>
                <a:srgbClr val="003DA5"/>
              </a:solidFill>
              <a:latin typeface="Arial Regular"/>
            </a:endParaRPr>
          </a:p>
        </p:txBody>
      </p:sp>
      <p:pic>
        <p:nvPicPr>
          <p:cNvPr id="5" name="Image 4">
            <a:extLst>
              <a:ext uri="{FF2B5EF4-FFF2-40B4-BE49-F238E27FC236}">
                <a16:creationId xmlns:a16="http://schemas.microsoft.com/office/drawing/2014/main" id="{8FDA4553-DF08-A341-B0B7-52458E267750}"/>
              </a:ext>
            </a:extLst>
          </p:cNvPr>
          <p:cNvPicPr>
            <a:picLocks noChangeAspect="1"/>
          </p:cNvPicPr>
          <p:nvPr/>
        </p:nvPicPr>
        <p:blipFill rotWithShape="1">
          <a:blip r:embed="rId3">
            <a:extLst>
              <a:ext uri="{28A0092B-C50C-407E-A947-70E740481C1C}">
                <a14:useLocalDpi xmlns:a14="http://schemas.microsoft.com/office/drawing/2010/main" val="0"/>
              </a:ext>
            </a:extLst>
          </a:blip>
          <a:srcRect t="10287" b="10287"/>
          <a:stretch/>
        </p:blipFill>
        <p:spPr>
          <a:xfrm>
            <a:off x="0" y="1449388"/>
            <a:ext cx="7070065" cy="4211637"/>
          </a:xfrm>
          <a:prstGeom prst="rect">
            <a:avLst/>
          </a:prstGeom>
        </p:spPr>
      </p:pic>
    </p:spTree>
    <p:extLst>
      <p:ext uri="{BB962C8B-B14F-4D97-AF65-F5344CB8AC3E}">
        <p14:creationId xmlns:p14="http://schemas.microsoft.com/office/powerpoint/2010/main" val="2124577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F0EB6D-21B9-BA4E-ACFE-3AF6362ABD82}"/>
              </a:ext>
            </a:extLst>
          </p:cNvPr>
          <p:cNvSpPr/>
          <p:nvPr/>
        </p:nvSpPr>
        <p:spPr>
          <a:xfrm>
            <a:off x="0" y="1449388"/>
            <a:ext cx="6096000" cy="42116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DEDA68C9-812E-F54A-A2D5-02EF7BE3E934}"/>
              </a:ext>
            </a:extLst>
          </p:cNvPr>
          <p:cNvSpPr/>
          <p:nvPr/>
        </p:nvSpPr>
        <p:spPr>
          <a:xfrm>
            <a:off x="6109607" y="1449388"/>
            <a:ext cx="6096000" cy="42116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5">
            <a:extLst>
              <a:ext uri="{FF2B5EF4-FFF2-40B4-BE49-F238E27FC236}">
                <a16:creationId xmlns:a16="http://schemas.microsoft.com/office/drawing/2014/main" id="{412EF175-BDF2-FE43-8CC5-6491DA9BBB00}"/>
              </a:ext>
            </a:extLst>
          </p:cNvPr>
          <p:cNvSpPr>
            <a:spLocks noGrp="1"/>
          </p:cNvSpPr>
          <p:nvPr>
            <p:ph type="title"/>
          </p:nvPr>
        </p:nvSpPr>
        <p:spPr/>
        <p:txBody>
          <a:bodyPr/>
          <a:lstStyle/>
          <a:p>
            <a:r>
              <a:rPr lang="fr-CA" dirty="0"/>
              <a:t>ALGUNAS PROYECCIONES</a:t>
            </a:r>
            <a:endParaRPr lang="fr-FR" dirty="0"/>
          </a:p>
        </p:txBody>
      </p:sp>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fld id="{D6F84A91-C4E5-461B-B44C-88336EC44C9C}" type="slidenum">
              <a:rPr lang="fr-CA" smtClean="0"/>
              <a:pPr/>
              <a:t>5</a:t>
            </a:fld>
            <a:endParaRPr lang="fr-CA"/>
          </a:p>
        </p:txBody>
      </p:sp>
      <p:sp>
        <p:nvSpPr>
          <p:cNvPr id="8" name="Espace réservé du contenu 7">
            <a:extLst>
              <a:ext uri="{FF2B5EF4-FFF2-40B4-BE49-F238E27FC236}">
                <a16:creationId xmlns:a16="http://schemas.microsoft.com/office/drawing/2014/main" id="{05D70BEB-FCD3-C04C-8EC8-8FA068DAA60F}"/>
              </a:ext>
            </a:extLst>
          </p:cNvPr>
          <p:cNvSpPr>
            <a:spLocks noGrp="1"/>
          </p:cNvSpPr>
          <p:nvPr>
            <p:ph idx="12"/>
          </p:nvPr>
        </p:nvSpPr>
        <p:spPr>
          <a:xfrm>
            <a:off x="6569914" y="1952625"/>
            <a:ext cx="5142661" cy="3708400"/>
          </a:xfrm>
        </p:spPr>
        <p:txBody>
          <a:bodyPr/>
          <a:lstStyle/>
          <a:p>
            <a:pPr marL="0" indent="0">
              <a:spcAft>
                <a:spcPts val="1800"/>
              </a:spcAft>
              <a:buNone/>
            </a:pPr>
            <a:r>
              <a:rPr lang="es-ES" b="1" dirty="0"/>
              <a:t>La industria de las tecnologías cuánticas de </a:t>
            </a:r>
            <a:r>
              <a:rPr lang="es-ES" b="1" dirty="0" err="1"/>
              <a:t>Québec</a:t>
            </a:r>
            <a:r>
              <a:rPr lang="es-ES" b="1" dirty="0"/>
              <a:t> representaría</a:t>
            </a:r>
            <a:r>
              <a:rPr lang="fr-FR" b="1" dirty="0"/>
              <a:t>:</a:t>
            </a:r>
          </a:p>
          <a:p>
            <a:pPr>
              <a:spcAft>
                <a:spcPts val="1800"/>
              </a:spcAft>
            </a:pPr>
            <a:r>
              <a:rPr lang="es-ES" dirty="0"/>
              <a:t>27.000 millones de contribución al PIB</a:t>
            </a:r>
          </a:p>
          <a:p>
            <a:pPr>
              <a:spcAft>
                <a:spcPts val="1800"/>
              </a:spcAft>
            </a:pPr>
            <a:r>
              <a:rPr lang="es-ES" dirty="0"/>
              <a:t>45.000 puestos de trabajo</a:t>
            </a:r>
          </a:p>
        </p:txBody>
      </p:sp>
      <p:sp>
        <p:nvSpPr>
          <p:cNvPr id="11" name="Rectangle 10">
            <a:extLst>
              <a:ext uri="{FF2B5EF4-FFF2-40B4-BE49-F238E27FC236}">
                <a16:creationId xmlns:a16="http://schemas.microsoft.com/office/drawing/2014/main" id="{45CE5415-AD9A-7C47-BB0F-080F17A675B9}"/>
              </a:ext>
            </a:extLst>
          </p:cNvPr>
          <p:cNvSpPr/>
          <p:nvPr/>
        </p:nvSpPr>
        <p:spPr>
          <a:xfrm>
            <a:off x="8995066" y="2969314"/>
            <a:ext cx="184730" cy="861774"/>
          </a:xfrm>
          <a:prstGeom prst="rect">
            <a:avLst/>
          </a:prstGeom>
        </p:spPr>
        <p:txBody>
          <a:bodyPr wrap="non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sz="5000" b="1" dirty="0">
              <a:solidFill>
                <a:schemeClr val="accent1"/>
              </a:solidFill>
              <a:latin typeface="Arial Regular"/>
            </a:endParaRPr>
          </a:p>
        </p:txBody>
      </p:sp>
      <p:sp>
        <p:nvSpPr>
          <p:cNvPr id="17" name="ZoneTexte 16">
            <a:extLst>
              <a:ext uri="{FF2B5EF4-FFF2-40B4-BE49-F238E27FC236}">
                <a16:creationId xmlns:a16="http://schemas.microsoft.com/office/drawing/2014/main" id="{88495F8A-6FC8-4135-BEA1-BF8728A300D3}"/>
              </a:ext>
            </a:extLst>
          </p:cNvPr>
          <p:cNvSpPr txBox="1"/>
          <p:nvPr/>
        </p:nvSpPr>
        <p:spPr>
          <a:xfrm>
            <a:off x="657199" y="1952625"/>
            <a:ext cx="57378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b="1" dirty="0">
                <a:solidFill>
                  <a:schemeClr val="bg1"/>
                </a:solidFill>
                <a:latin typeface="Arial Regular"/>
              </a:rPr>
              <a:t>Para el año 2040, en </a:t>
            </a:r>
            <a:r>
              <a:rPr lang="es-ES" sz="2800" b="1" dirty="0" err="1">
                <a:solidFill>
                  <a:schemeClr val="bg1"/>
                </a:solidFill>
                <a:latin typeface="Arial Regular"/>
              </a:rPr>
              <a:t>Québec</a:t>
            </a:r>
            <a:r>
              <a:rPr lang="es-ES" sz="2800" b="1" dirty="0">
                <a:solidFill>
                  <a:schemeClr val="bg1"/>
                </a:solidFill>
                <a:latin typeface="Arial Regular"/>
              </a:rPr>
              <a:t>…</a:t>
            </a:r>
            <a:endParaRPr lang="fr-CA" sz="2800" b="1" dirty="0">
              <a:solidFill>
                <a:schemeClr val="bg1"/>
              </a:solidFill>
              <a:latin typeface="Arial Regular"/>
            </a:endParaRPr>
          </a:p>
        </p:txBody>
      </p:sp>
      <p:sp>
        <p:nvSpPr>
          <p:cNvPr id="10" name="Rectangle 9">
            <a:extLst>
              <a:ext uri="{FF2B5EF4-FFF2-40B4-BE49-F238E27FC236}">
                <a16:creationId xmlns:a16="http://schemas.microsoft.com/office/drawing/2014/main" id="{CC7963AC-7146-3A4D-9D87-83367C510083}"/>
              </a:ext>
            </a:extLst>
          </p:cNvPr>
          <p:cNvSpPr/>
          <p:nvPr/>
        </p:nvSpPr>
        <p:spPr>
          <a:xfrm>
            <a:off x="5790293" y="5661025"/>
            <a:ext cx="3542394" cy="12046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Graphique 24" descr="Line arrow: Slight curve avec un remplissage uni">
            <a:extLst>
              <a:ext uri="{FF2B5EF4-FFF2-40B4-BE49-F238E27FC236}">
                <a16:creationId xmlns:a16="http://schemas.microsoft.com/office/drawing/2014/main" id="{87D6C4FB-F849-424A-AC71-D0B56BDE4E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7738" y="1433033"/>
            <a:ext cx="4211637" cy="4211637"/>
          </a:xfrm>
          <a:prstGeom prst="rect">
            <a:avLst/>
          </a:prstGeom>
        </p:spPr>
      </p:pic>
    </p:spTree>
    <p:extLst>
      <p:ext uri="{BB962C8B-B14F-4D97-AF65-F5344CB8AC3E}">
        <p14:creationId xmlns:p14="http://schemas.microsoft.com/office/powerpoint/2010/main" val="149246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12EF175-BDF2-FE43-8CC5-6491DA9BBB00}"/>
              </a:ext>
            </a:extLst>
          </p:cNvPr>
          <p:cNvSpPr>
            <a:spLocks noGrp="1"/>
          </p:cNvSpPr>
          <p:nvPr>
            <p:ph type="title"/>
          </p:nvPr>
        </p:nvSpPr>
        <p:spPr/>
        <p:txBody>
          <a:bodyPr>
            <a:normAutofit/>
          </a:bodyPr>
          <a:lstStyle/>
          <a:p>
            <a:r>
              <a:rPr lang="es-ES" dirty="0"/>
              <a:t>CANADÁ Y QUÉBEC: BIEN POSICIONADOS </a:t>
            </a:r>
            <a:br>
              <a:rPr lang="es-ES" dirty="0"/>
            </a:br>
            <a:r>
              <a:rPr lang="es-ES" dirty="0"/>
              <a:t>EN EL ÁMBITO INTERNACIONAL</a:t>
            </a:r>
          </a:p>
        </p:txBody>
      </p:sp>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fld id="{D6F84A91-C4E5-461B-B44C-88336EC44C9C}" type="slidenum">
              <a:rPr lang="fr-CA" smtClean="0"/>
              <a:pPr/>
              <a:t>6</a:t>
            </a:fld>
            <a:endParaRPr lang="fr-CA"/>
          </a:p>
        </p:txBody>
      </p:sp>
      <p:sp>
        <p:nvSpPr>
          <p:cNvPr id="4" name="ZoneTexte 3">
            <a:extLst>
              <a:ext uri="{FF2B5EF4-FFF2-40B4-BE49-F238E27FC236}">
                <a16:creationId xmlns:a16="http://schemas.microsoft.com/office/drawing/2014/main" id="{A4F05EAC-BC82-4DA7-B76D-48765929A413}"/>
              </a:ext>
            </a:extLst>
          </p:cNvPr>
          <p:cNvSpPr txBox="1"/>
          <p:nvPr/>
        </p:nvSpPr>
        <p:spPr>
          <a:xfrm>
            <a:off x="8932050" y="812251"/>
            <a:ext cx="29157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dirty="0">
                <a:latin typeface="Arial" panose="020B0604020202020204" pitchFamily="34" charset="0"/>
                <a:cs typeface="Arial" panose="020B0604020202020204" pitchFamily="34" charset="0"/>
                <a:hlinkClick r:id="rId3"/>
              </a:rPr>
              <a:t>Global Advantage Consulting</a:t>
            </a:r>
            <a:endParaRPr lang="en-US" sz="1400" dirty="0">
              <a:latin typeface="Arial" panose="020B0604020202020204" pitchFamily="34" charset="0"/>
              <a:cs typeface="Arial" panose="020B0604020202020204" pitchFamily="34" charset="0"/>
            </a:endParaRPr>
          </a:p>
        </p:txBody>
      </p:sp>
      <p:graphicFrame>
        <p:nvGraphicFramePr>
          <p:cNvPr id="5" name="Tableau 6">
            <a:extLst>
              <a:ext uri="{FF2B5EF4-FFF2-40B4-BE49-F238E27FC236}">
                <a16:creationId xmlns:a16="http://schemas.microsoft.com/office/drawing/2014/main" id="{9C989DF9-BEC2-D94B-8822-C9EAAB959450}"/>
              </a:ext>
            </a:extLst>
          </p:cNvPr>
          <p:cNvGraphicFramePr>
            <a:graphicFrameLocks noGrp="1"/>
          </p:cNvGraphicFramePr>
          <p:nvPr>
            <p:extLst>
              <p:ext uri="{D42A27DB-BD31-4B8C-83A1-F6EECF244321}">
                <p14:modId xmlns:p14="http://schemas.microsoft.com/office/powerpoint/2010/main" val="3771596266"/>
              </p:ext>
            </p:extLst>
          </p:nvPr>
        </p:nvGraphicFramePr>
        <p:xfrm>
          <a:off x="461913" y="1238540"/>
          <a:ext cx="11340445" cy="4346574"/>
        </p:xfrm>
        <a:graphic>
          <a:graphicData uri="http://schemas.openxmlformats.org/drawingml/2006/table">
            <a:tbl>
              <a:tblPr firstRow="1" bandRow="1">
                <a:tableStyleId>{5C22544A-7EE6-4342-B048-85BDC9FD1C3A}</a:tableStyleId>
              </a:tblPr>
              <a:tblGrid>
                <a:gridCol w="1690431">
                  <a:extLst>
                    <a:ext uri="{9D8B030D-6E8A-4147-A177-3AD203B41FA5}">
                      <a16:colId xmlns:a16="http://schemas.microsoft.com/office/drawing/2014/main" val="872609825"/>
                    </a:ext>
                  </a:extLst>
                </a:gridCol>
                <a:gridCol w="2391376">
                  <a:extLst>
                    <a:ext uri="{9D8B030D-6E8A-4147-A177-3AD203B41FA5}">
                      <a16:colId xmlns:a16="http://schemas.microsoft.com/office/drawing/2014/main" val="959660260"/>
                    </a:ext>
                  </a:extLst>
                </a:gridCol>
                <a:gridCol w="2809187">
                  <a:extLst>
                    <a:ext uri="{9D8B030D-6E8A-4147-A177-3AD203B41FA5}">
                      <a16:colId xmlns:a16="http://schemas.microsoft.com/office/drawing/2014/main" val="1808817909"/>
                    </a:ext>
                  </a:extLst>
                </a:gridCol>
                <a:gridCol w="2988297">
                  <a:extLst>
                    <a:ext uri="{9D8B030D-6E8A-4147-A177-3AD203B41FA5}">
                      <a16:colId xmlns:a16="http://schemas.microsoft.com/office/drawing/2014/main" val="1999011787"/>
                    </a:ext>
                  </a:extLst>
                </a:gridCol>
                <a:gridCol w="1461154">
                  <a:extLst>
                    <a:ext uri="{9D8B030D-6E8A-4147-A177-3AD203B41FA5}">
                      <a16:colId xmlns:a16="http://schemas.microsoft.com/office/drawing/2014/main" val="1757427782"/>
                    </a:ext>
                  </a:extLst>
                </a:gridCol>
              </a:tblGrid>
              <a:tr h="773030">
                <a:tc>
                  <a:txBody>
                    <a:bodyPr/>
                    <a:lstStyle/>
                    <a:p>
                      <a:r>
                        <a:rPr lang="fr-FR" sz="1600" b="0" dirty="0" err="1">
                          <a:latin typeface="Arial" panose="020B0604020202020204" pitchFamily="34" charset="0"/>
                          <a:cs typeface="Arial" panose="020B0604020202020204" pitchFamily="34" charset="0"/>
                        </a:rPr>
                        <a:t>Países</a:t>
                      </a:r>
                      <a:endParaRPr lang="fr-FR" sz="1600" b="0" dirty="0">
                        <a:latin typeface="Arial" panose="020B0604020202020204" pitchFamily="34" charset="0"/>
                        <a:cs typeface="Arial" panose="020B0604020202020204" pitchFamily="34" charset="0"/>
                      </a:endParaRPr>
                    </a:p>
                  </a:txBody>
                  <a:tcPr/>
                </a:tc>
                <a:tc>
                  <a:txBody>
                    <a:bodyPr/>
                    <a:lstStyle/>
                    <a:p>
                      <a:r>
                        <a:rPr lang="es-ES" sz="1600" b="0" dirty="0">
                          <a:latin typeface="Arial" panose="020B0604020202020204" pitchFamily="34" charset="0"/>
                          <a:cs typeface="Arial" panose="020B0604020202020204" pitchFamily="34" charset="0"/>
                        </a:rPr>
                        <a:t>Clasificación mundial basada en los </a:t>
                      </a:r>
                      <a:r>
                        <a:rPr lang="es-ES" sz="1600" b="1" dirty="0">
                          <a:latin typeface="Arial" panose="020B0604020202020204" pitchFamily="34" charset="0"/>
                          <a:cs typeface="Arial" panose="020B0604020202020204" pitchFamily="34" charset="0"/>
                        </a:rPr>
                        <a:t>gastos</a:t>
                      </a:r>
                      <a:endParaRPr lang="fr-FR" sz="16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dirty="0">
                          <a:latin typeface="Arial" panose="020B0604020202020204" pitchFamily="34" charset="0"/>
                          <a:cs typeface="Arial" panose="020B0604020202020204" pitchFamily="34" charset="0"/>
                        </a:rPr>
                        <a:t>Clasificación mundial basada en las </a:t>
                      </a:r>
                      <a:r>
                        <a:rPr lang="es-ES" sz="1600" b="1" dirty="0">
                          <a:latin typeface="Arial" panose="020B0604020202020204" pitchFamily="34" charset="0"/>
                          <a:cs typeface="Arial" panose="020B0604020202020204" pitchFamily="34" charset="0"/>
                        </a:rPr>
                        <a:t>publicaciones científicas</a:t>
                      </a:r>
                      <a:endParaRPr lang="fr-FR" sz="16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dirty="0">
                          <a:latin typeface="Arial" panose="020B0604020202020204" pitchFamily="34" charset="0"/>
                          <a:cs typeface="Arial" panose="020B0604020202020204" pitchFamily="34" charset="0"/>
                        </a:rPr>
                        <a:t>Clasificación mundial basada en el número de </a:t>
                      </a:r>
                      <a:r>
                        <a:rPr lang="es-ES" sz="1600" b="1" dirty="0">
                          <a:latin typeface="Arial" panose="020B0604020202020204" pitchFamily="34" charset="0"/>
                          <a:cs typeface="Arial" panose="020B0604020202020204" pitchFamily="34" charset="0"/>
                        </a:rPr>
                        <a:t>solicitudes de patentes</a:t>
                      </a:r>
                      <a:endParaRPr lang="fr-FR" sz="16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latin typeface="Arial" panose="020B0604020202020204" pitchFamily="34" charset="0"/>
                          <a:cs typeface="Arial" panose="020B0604020202020204" pitchFamily="34" charset="0"/>
                        </a:rPr>
                        <a:t>TOTAL</a:t>
                      </a:r>
                      <a:br>
                        <a:rPr lang="fr-FR" sz="1600" b="0" dirty="0">
                          <a:latin typeface="Arial" panose="020B0604020202020204" pitchFamily="34" charset="0"/>
                          <a:cs typeface="Arial" panose="020B0604020202020204" pitchFamily="34" charset="0"/>
                        </a:rPr>
                      </a:br>
                      <a:r>
                        <a:rPr lang="fr-FR" sz="1600" b="0" dirty="0" err="1">
                          <a:latin typeface="Arial" panose="020B0604020202020204" pitchFamily="34" charset="0"/>
                          <a:cs typeface="Arial" panose="020B0604020202020204" pitchFamily="34" charset="0"/>
                        </a:rPr>
                        <a:t>clasificación</a:t>
                      </a:r>
                      <a:r>
                        <a:rPr lang="fr-FR" sz="1600" b="0" dirty="0">
                          <a:latin typeface="Arial" panose="020B0604020202020204" pitchFamily="34" charset="0"/>
                          <a:cs typeface="Arial" panose="020B0604020202020204" pitchFamily="34" charset="0"/>
                        </a:rPr>
                        <a:t> </a:t>
                      </a:r>
                      <a:r>
                        <a:rPr lang="fr-FR" sz="1600" b="0" dirty="0" err="1">
                          <a:latin typeface="Arial" panose="020B0604020202020204" pitchFamily="34" charset="0"/>
                          <a:cs typeface="Arial" panose="020B0604020202020204" pitchFamily="34" charset="0"/>
                        </a:rPr>
                        <a:t>mundial</a:t>
                      </a:r>
                      <a:r>
                        <a:rPr lang="fr-FR" sz="1600" b="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685552866"/>
                  </a:ext>
                </a:extLst>
              </a:tr>
              <a:tr h="357646">
                <a:tc>
                  <a:txBody>
                    <a:bodyPr/>
                    <a:lstStyle/>
                    <a:p>
                      <a:r>
                        <a:rPr lang="fr-FR" sz="1400" dirty="0" err="1">
                          <a:latin typeface="Arial" panose="020B0604020202020204" pitchFamily="34" charset="0"/>
                          <a:cs typeface="Arial" panose="020B0604020202020204" pitchFamily="34" charset="0"/>
                        </a:rPr>
                        <a:t>Estados</a:t>
                      </a:r>
                      <a:r>
                        <a:rPr lang="fr-FR" sz="1400" dirty="0">
                          <a:latin typeface="Arial" panose="020B0604020202020204" pitchFamily="34" charset="0"/>
                          <a:cs typeface="Arial" panose="020B0604020202020204" pitchFamily="34" charset="0"/>
                        </a:rPr>
                        <a:t> Unidos</a:t>
                      </a:r>
                    </a:p>
                  </a:txBody>
                  <a:tcPr/>
                </a:tc>
                <a:tc>
                  <a:txBody>
                    <a:bodyPr/>
                    <a:lstStyle/>
                    <a:p>
                      <a:pPr algn="ctr"/>
                      <a:r>
                        <a:rPr lang="fr-FR" sz="1400" dirty="0">
                          <a:latin typeface="Arial" panose="020B0604020202020204" pitchFamily="34" charset="0"/>
                          <a:cs typeface="Arial" panose="020B0604020202020204" pitchFamily="34" charset="0"/>
                        </a:rPr>
                        <a:t>1</a:t>
                      </a:r>
                    </a:p>
                  </a:txBody>
                  <a:tcPr/>
                </a:tc>
                <a:tc>
                  <a:txBody>
                    <a:bodyPr/>
                    <a:lstStyle/>
                    <a:p>
                      <a:pPr algn="ctr"/>
                      <a:r>
                        <a:rPr lang="fr-FR" sz="1400" dirty="0">
                          <a:latin typeface="Arial" panose="020B0604020202020204" pitchFamily="34" charset="0"/>
                          <a:cs typeface="Arial" panose="020B0604020202020204" pitchFamily="34" charset="0"/>
                        </a:rPr>
                        <a:t>2</a:t>
                      </a:r>
                    </a:p>
                  </a:txBody>
                  <a:tcPr/>
                </a:tc>
                <a:tc>
                  <a:txBody>
                    <a:bodyPr/>
                    <a:lstStyle/>
                    <a:p>
                      <a:pPr algn="ctr"/>
                      <a:r>
                        <a:rPr lang="fr-FR" sz="1400" dirty="0">
                          <a:latin typeface="Arial" panose="020B0604020202020204" pitchFamily="34" charset="0"/>
                          <a:cs typeface="Arial" panose="020B0604020202020204" pitchFamily="34" charset="0"/>
                        </a:rPr>
                        <a:t>1</a:t>
                      </a:r>
                    </a:p>
                  </a:txBody>
                  <a:tcPr/>
                </a:tc>
                <a:tc>
                  <a:txBody>
                    <a:bodyPr/>
                    <a:lstStyle/>
                    <a:p>
                      <a:pPr algn="ctr"/>
                      <a:r>
                        <a:rPr lang="fr-FR" sz="14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525306413"/>
                  </a:ext>
                </a:extLst>
              </a:tr>
              <a:tr h="357646">
                <a:tc>
                  <a:txBody>
                    <a:bodyPr/>
                    <a:lstStyle/>
                    <a:p>
                      <a:r>
                        <a:rPr lang="fr-FR" sz="1400" dirty="0">
                          <a:latin typeface="Arial" panose="020B0604020202020204" pitchFamily="34" charset="0"/>
                          <a:cs typeface="Arial" panose="020B0604020202020204" pitchFamily="34" charset="0"/>
                        </a:rPr>
                        <a:t>China</a:t>
                      </a:r>
                    </a:p>
                  </a:txBody>
                  <a:tcPr/>
                </a:tc>
                <a:tc>
                  <a:txBody>
                    <a:bodyPr/>
                    <a:lstStyle/>
                    <a:p>
                      <a:pPr algn="ctr"/>
                      <a:r>
                        <a:rPr lang="fr-FR" sz="1400" dirty="0">
                          <a:latin typeface="Arial" panose="020B0604020202020204" pitchFamily="34" charset="0"/>
                          <a:cs typeface="Arial" panose="020B0604020202020204" pitchFamily="34" charset="0"/>
                        </a:rPr>
                        <a:t>2</a:t>
                      </a:r>
                    </a:p>
                  </a:txBody>
                  <a:tcPr/>
                </a:tc>
                <a:tc>
                  <a:txBody>
                    <a:bodyPr/>
                    <a:lstStyle/>
                    <a:p>
                      <a:pPr algn="ctr"/>
                      <a:r>
                        <a:rPr lang="fr-FR" sz="1400" dirty="0">
                          <a:latin typeface="Arial" panose="020B0604020202020204" pitchFamily="34" charset="0"/>
                          <a:cs typeface="Arial" panose="020B0604020202020204" pitchFamily="34" charset="0"/>
                        </a:rPr>
                        <a:t>1</a:t>
                      </a:r>
                    </a:p>
                  </a:txBody>
                  <a:tcPr/>
                </a:tc>
                <a:tc>
                  <a:txBody>
                    <a:bodyPr/>
                    <a:lstStyle/>
                    <a:p>
                      <a:pPr algn="ctr"/>
                      <a:r>
                        <a:rPr lang="fr-FR" sz="1400" dirty="0">
                          <a:latin typeface="Arial" panose="020B0604020202020204" pitchFamily="34" charset="0"/>
                          <a:cs typeface="Arial" panose="020B0604020202020204" pitchFamily="34" charset="0"/>
                        </a:rPr>
                        <a:t>2</a:t>
                      </a:r>
                    </a:p>
                  </a:txBody>
                  <a:tcPr/>
                </a:tc>
                <a:tc>
                  <a:txBody>
                    <a:bodyPr/>
                    <a:lstStyle/>
                    <a:p>
                      <a:pPr algn="ctr"/>
                      <a:r>
                        <a:rPr lang="fr-FR" sz="14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1712446169"/>
                  </a:ext>
                </a:extLst>
              </a:tr>
              <a:tr h="357646">
                <a:tc>
                  <a:txBody>
                    <a:bodyPr/>
                    <a:lstStyle/>
                    <a:p>
                      <a:r>
                        <a:rPr lang="fr-FR" sz="1400" dirty="0" err="1">
                          <a:latin typeface="Arial" panose="020B0604020202020204" pitchFamily="34" charset="0"/>
                          <a:cs typeface="Arial" panose="020B0604020202020204" pitchFamily="34" charset="0"/>
                        </a:rPr>
                        <a:t>Alemania</a:t>
                      </a:r>
                      <a:endParaRPr lang="fr-FR" sz="1400" dirty="0">
                        <a:latin typeface="Arial" panose="020B0604020202020204" pitchFamily="34" charset="0"/>
                        <a:cs typeface="Arial" panose="020B0604020202020204" pitchFamily="34" charset="0"/>
                      </a:endParaRPr>
                    </a:p>
                  </a:txBody>
                  <a:tcPr/>
                </a:tc>
                <a:tc>
                  <a:txBody>
                    <a:bodyPr/>
                    <a:lstStyle/>
                    <a:p>
                      <a:pPr algn="ctr"/>
                      <a:r>
                        <a:rPr lang="fr-FR" sz="1400" dirty="0">
                          <a:latin typeface="Arial" panose="020B0604020202020204" pitchFamily="34" charset="0"/>
                          <a:cs typeface="Arial" panose="020B0604020202020204" pitchFamily="34" charset="0"/>
                        </a:rPr>
                        <a:t>3</a:t>
                      </a:r>
                    </a:p>
                  </a:txBody>
                  <a:tcPr/>
                </a:tc>
                <a:tc>
                  <a:txBody>
                    <a:bodyPr/>
                    <a:lstStyle/>
                    <a:p>
                      <a:pPr algn="ctr"/>
                      <a:r>
                        <a:rPr lang="fr-FR" sz="1400" dirty="0">
                          <a:latin typeface="Arial" panose="020B0604020202020204" pitchFamily="34" charset="0"/>
                          <a:cs typeface="Arial" panose="020B0604020202020204" pitchFamily="34" charset="0"/>
                        </a:rPr>
                        <a:t>3</a:t>
                      </a:r>
                    </a:p>
                  </a:txBody>
                  <a:tcPr/>
                </a:tc>
                <a:tc>
                  <a:txBody>
                    <a:bodyPr/>
                    <a:lstStyle/>
                    <a:p>
                      <a:pPr algn="ctr"/>
                      <a:r>
                        <a:rPr lang="fr-FR" sz="1400" dirty="0">
                          <a:latin typeface="Arial" panose="020B0604020202020204" pitchFamily="34" charset="0"/>
                          <a:cs typeface="Arial" panose="020B0604020202020204" pitchFamily="34" charset="0"/>
                        </a:rPr>
                        <a:t>6</a:t>
                      </a:r>
                    </a:p>
                  </a:txBody>
                  <a:tcPr/>
                </a:tc>
                <a:tc>
                  <a:txBody>
                    <a:bodyPr/>
                    <a:lstStyle/>
                    <a:p>
                      <a:pPr algn="ctr"/>
                      <a:r>
                        <a:rPr lang="fr-FR" sz="1400"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2927019616"/>
                  </a:ext>
                </a:extLst>
              </a:tr>
              <a:tr h="357646">
                <a:tc>
                  <a:txBody>
                    <a:bodyPr/>
                    <a:lstStyle/>
                    <a:p>
                      <a:r>
                        <a:rPr lang="fr-FR" sz="1400" dirty="0">
                          <a:latin typeface="Arial" panose="020B0604020202020204" pitchFamily="34" charset="0"/>
                          <a:cs typeface="Arial" panose="020B0604020202020204" pitchFamily="34" charset="0"/>
                        </a:rPr>
                        <a:t>Reino </a:t>
                      </a:r>
                      <a:r>
                        <a:rPr lang="fr-FR" sz="1400" dirty="0" err="1">
                          <a:latin typeface="Arial" panose="020B0604020202020204" pitchFamily="34" charset="0"/>
                          <a:cs typeface="Arial" panose="020B0604020202020204" pitchFamily="34" charset="0"/>
                        </a:rPr>
                        <a:t>Unido</a:t>
                      </a:r>
                      <a:endParaRPr lang="fr-FR" sz="1400" dirty="0">
                        <a:latin typeface="Arial" panose="020B0604020202020204" pitchFamily="34" charset="0"/>
                        <a:cs typeface="Arial" panose="020B0604020202020204" pitchFamily="34" charset="0"/>
                      </a:endParaRPr>
                    </a:p>
                  </a:txBody>
                  <a:tcPr/>
                </a:tc>
                <a:tc>
                  <a:txBody>
                    <a:bodyPr/>
                    <a:lstStyle/>
                    <a:p>
                      <a:pPr algn="ctr"/>
                      <a:r>
                        <a:rPr lang="fr-FR" sz="1400" dirty="0">
                          <a:latin typeface="Arial" panose="020B0604020202020204" pitchFamily="34" charset="0"/>
                          <a:cs typeface="Arial" panose="020B0604020202020204" pitchFamily="34" charset="0"/>
                        </a:rPr>
                        <a:t>4</a:t>
                      </a:r>
                    </a:p>
                  </a:txBody>
                  <a:tcPr/>
                </a:tc>
                <a:tc>
                  <a:txBody>
                    <a:bodyPr/>
                    <a:lstStyle/>
                    <a:p>
                      <a:pPr algn="ctr"/>
                      <a:r>
                        <a:rPr lang="fr-FR" sz="1400" dirty="0">
                          <a:latin typeface="Arial" panose="020B0604020202020204" pitchFamily="34" charset="0"/>
                          <a:cs typeface="Arial" panose="020B0604020202020204" pitchFamily="34" charset="0"/>
                        </a:rPr>
                        <a:t>4</a:t>
                      </a:r>
                    </a:p>
                  </a:txBody>
                  <a:tcPr/>
                </a:tc>
                <a:tc>
                  <a:txBody>
                    <a:bodyPr/>
                    <a:lstStyle/>
                    <a:p>
                      <a:pPr algn="ctr"/>
                      <a:r>
                        <a:rPr lang="fr-FR" sz="1400" dirty="0">
                          <a:latin typeface="Arial" panose="020B0604020202020204" pitchFamily="34" charset="0"/>
                          <a:cs typeface="Arial" panose="020B0604020202020204" pitchFamily="34" charset="0"/>
                        </a:rPr>
                        <a:t>4</a:t>
                      </a:r>
                    </a:p>
                  </a:txBody>
                  <a:tcPr/>
                </a:tc>
                <a:tc>
                  <a:txBody>
                    <a:bodyPr/>
                    <a:lstStyle/>
                    <a:p>
                      <a:pPr algn="ctr"/>
                      <a:r>
                        <a:rPr lang="fr-FR" sz="1400"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4290364878"/>
                  </a:ext>
                </a:extLst>
              </a:tr>
              <a:tr h="357646">
                <a:tc>
                  <a:txBody>
                    <a:bodyPr/>
                    <a:lstStyle/>
                    <a:p>
                      <a:r>
                        <a:rPr lang="fr-FR" sz="1400" dirty="0" err="1">
                          <a:solidFill>
                            <a:schemeClr val="bg1"/>
                          </a:solidFill>
                          <a:latin typeface="Arial" panose="020B0604020202020204" pitchFamily="34" charset="0"/>
                          <a:cs typeface="Arial" panose="020B0604020202020204" pitchFamily="34" charset="0"/>
                        </a:rPr>
                        <a:t>Canadá</a:t>
                      </a:r>
                      <a:endParaRPr lang="fr-FR" sz="1400" dirty="0">
                        <a:solidFill>
                          <a:schemeClr val="bg1"/>
                        </a:solidFill>
                        <a:latin typeface="Arial" panose="020B0604020202020204" pitchFamily="34" charset="0"/>
                        <a:cs typeface="Arial" panose="020B0604020202020204" pitchFamily="34" charset="0"/>
                      </a:endParaRPr>
                    </a:p>
                  </a:txBody>
                  <a:tcPr>
                    <a:solidFill>
                      <a:srgbClr val="B4008D"/>
                    </a:solidFill>
                  </a:tcPr>
                </a:tc>
                <a:tc>
                  <a:txBody>
                    <a:bodyPr/>
                    <a:lstStyle/>
                    <a:p>
                      <a:pPr algn="ctr"/>
                      <a:r>
                        <a:rPr lang="fr-FR" sz="1400" dirty="0">
                          <a:solidFill>
                            <a:schemeClr val="bg1"/>
                          </a:solidFill>
                          <a:latin typeface="Arial" panose="020B0604020202020204" pitchFamily="34" charset="0"/>
                          <a:cs typeface="Arial" panose="020B0604020202020204" pitchFamily="34" charset="0"/>
                        </a:rPr>
                        <a:t>5</a:t>
                      </a:r>
                    </a:p>
                  </a:txBody>
                  <a:tcPr>
                    <a:solidFill>
                      <a:srgbClr val="B4008D"/>
                    </a:solidFill>
                  </a:tcPr>
                </a:tc>
                <a:tc>
                  <a:txBody>
                    <a:bodyPr/>
                    <a:lstStyle/>
                    <a:p>
                      <a:pPr algn="ctr"/>
                      <a:r>
                        <a:rPr lang="fr-FR" sz="1400" dirty="0">
                          <a:solidFill>
                            <a:schemeClr val="bg1"/>
                          </a:solidFill>
                          <a:latin typeface="Arial" panose="020B0604020202020204" pitchFamily="34" charset="0"/>
                          <a:cs typeface="Arial" panose="020B0604020202020204" pitchFamily="34" charset="0"/>
                        </a:rPr>
                        <a:t>6</a:t>
                      </a:r>
                    </a:p>
                  </a:txBody>
                  <a:tcPr>
                    <a:solidFill>
                      <a:srgbClr val="B4008D"/>
                    </a:solidFill>
                  </a:tcPr>
                </a:tc>
                <a:tc>
                  <a:txBody>
                    <a:bodyPr/>
                    <a:lstStyle/>
                    <a:p>
                      <a:pPr algn="ctr"/>
                      <a:r>
                        <a:rPr lang="fr-FR" sz="1400" dirty="0">
                          <a:solidFill>
                            <a:schemeClr val="bg1"/>
                          </a:solidFill>
                          <a:latin typeface="Arial" panose="020B0604020202020204" pitchFamily="34" charset="0"/>
                          <a:cs typeface="Arial" panose="020B0604020202020204" pitchFamily="34" charset="0"/>
                        </a:rPr>
                        <a:t>5</a:t>
                      </a:r>
                    </a:p>
                  </a:txBody>
                  <a:tcPr>
                    <a:solidFill>
                      <a:srgbClr val="B4008D"/>
                    </a:solidFill>
                  </a:tcPr>
                </a:tc>
                <a:tc>
                  <a:txBody>
                    <a:bodyPr/>
                    <a:lstStyle/>
                    <a:p>
                      <a:pPr algn="ctr"/>
                      <a:r>
                        <a:rPr lang="fr-FR" sz="1400" dirty="0">
                          <a:solidFill>
                            <a:schemeClr val="bg1"/>
                          </a:solidFill>
                          <a:latin typeface="Arial" panose="020B0604020202020204" pitchFamily="34" charset="0"/>
                          <a:cs typeface="Arial" panose="020B0604020202020204" pitchFamily="34" charset="0"/>
                        </a:rPr>
                        <a:t>5</a:t>
                      </a:r>
                    </a:p>
                  </a:txBody>
                  <a:tcPr>
                    <a:solidFill>
                      <a:srgbClr val="B4008D"/>
                    </a:solidFill>
                  </a:tcPr>
                </a:tc>
                <a:extLst>
                  <a:ext uri="{0D108BD9-81ED-4DB2-BD59-A6C34878D82A}">
                    <a16:rowId xmlns:a16="http://schemas.microsoft.com/office/drawing/2014/main" val="1914237538"/>
                  </a:ext>
                </a:extLst>
              </a:tr>
              <a:tr h="357646">
                <a:tc>
                  <a:txBody>
                    <a:bodyPr/>
                    <a:lstStyle/>
                    <a:p>
                      <a:r>
                        <a:rPr lang="fr-FR" sz="1400" dirty="0" err="1">
                          <a:latin typeface="Arial" panose="020B0604020202020204" pitchFamily="34" charset="0"/>
                          <a:cs typeface="Arial" panose="020B0604020202020204" pitchFamily="34" charset="0"/>
                        </a:rPr>
                        <a:t>Japón</a:t>
                      </a:r>
                      <a:endParaRPr lang="fr-FR" sz="1400" dirty="0">
                        <a:latin typeface="Arial" panose="020B0604020202020204" pitchFamily="34" charset="0"/>
                        <a:cs typeface="Arial" panose="020B0604020202020204" pitchFamily="34" charset="0"/>
                      </a:endParaRPr>
                    </a:p>
                  </a:txBody>
                  <a:tcPr/>
                </a:tc>
                <a:tc>
                  <a:txBody>
                    <a:bodyPr/>
                    <a:lstStyle/>
                    <a:p>
                      <a:pPr algn="ctr"/>
                      <a:r>
                        <a:rPr lang="fr-FR" sz="1400" dirty="0">
                          <a:latin typeface="Arial" panose="020B0604020202020204" pitchFamily="34" charset="0"/>
                          <a:cs typeface="Arial" panose="020B0604020202020204" pitchFamily="34" charset="0"/>
                        </a:rPr>
                        <a:t>8</a:t>
                      </a:r>
                    </a:p>
                  </a:txBody>
                  <a:tcPr/>
                </a:tc>
                <a:tc>
                  <a:txBody>
                    <a:bodyPr/>
                    <a:lstStyle/>
                    <a:p>
                      <a:pPr algn="ctr"/>
                      <a:r>
                        <a:rPr lang="fr-FR" sz="1400" dirty="0">
                          <a:latin typeface="Arial" panose="020B0604020202020204" pitchFamily="34" charset="0"/>
                          <a:cs typeface="Arial" panose="020B0604020202020204" pitchFamily="34" charset="0"/>
                        </a:rPr>
                        <a:t>5</a:t>
                      </a:r>
                    </a:p>
                  </a:txBody>
                  <a:tcPr/>
                </a:tc>
                <a:tc>
                  <a:txBody>
                    <a:bodyPr/>
                    <a:lstStyle/>
                    <a:p>
                      <a:pPr algn="ctr"/>
                      <a:r>
                        <a:rPr lang="fr-FR" sz="1400" dirty="0">
                          <a:latin typeface="Arial" panose="020B0604020202020204" pitchFamily="34" charset="0"/>
                          <a:cs typeface="Arial" panose="020B0604020202020204" pitchFamily="34" charset="0"/>
                        </a:rPr>
                        <a:t>3</a:t>
                      </a:r>
                    </a:p>
                  </a:txBody>
                  <a:tcPr/>
                </a:tc>
                <a:tc>
                  <a:txBody>
                    <a:bodyPr/>
                    <a:lstStyle/>
                    <a:p>
                      <a:pPr algn="ctr"/>
                      <a:r>
                        <a:rPr lang="fr-FR" sz="1400"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842086952"/>
                  </a:ext>
                </a:extLst>
              </a:tr>
              <a:tr h="357646">
                <a:tc>
                  <a:txBody>
                    <a:bodyPr/>
                    <a:lstStyle/>
                    <a:p>
                      <a:r>
                        <a:rPr lang="fr-FR" sz="1400" dirty="0" err="1">
                          <a:latin typeface="Arial" panose="020B0604020202020204" pitchFamily="34" charset="0"/>
                          <a:cs typeface="Arial" panose="020B0604020202020204" pitchFamily="34" charset="0"/>
                        </a:rPr>
                        <a:t>Australia</a:t>
                      </a:r>
                      <a:endParaRPr lang="fr-FR" sz="1400" dirty="0">
                        <a:latin typeface="Arial" panose="020B0604020202020204" pitchFamily="34" charset="0"/>
                        <a:cs typeface="Arial" panose="020B0604020202020204" pitchFamily="34" charset="0"/>
                      </a:endParaRPr>
                    </a:p>
                  </a:txBody>
                  <a:tcPr/>
                </a:tc>
                <a:tc>
                  <a:txBody>
                    <a:bodyPr/>
                    <a:lstStyle/>
                    <a:p>
                      <a:pPr algn="ctr"/>
                      <a:r>
                        <a:rPr lang="fr-FR" sz="1400" dirty="0">
                          <a:latin typeface="Arial" panose="020B0604020202020204" pitchFamily="34" charset="0"/>
                          <a:cs typeface="Arial" panose="020B0604020202020204" pitchFamily="34" charset="0"/>
                        </a:rPr>
                        <a:t>6</a:t>
                      </a:r>
                    </a:p>
                  </a:txBody>
                  <a:tcPr/>
                </a:tc>
                <a:tc>
                  <a:txBody>
                    <a:bodyPr/>
                    <a:lstStyle/>
                    <a:p>
                      <a:pPr algn="ctr"/>
                      <a:r>
                        <a:rPr lang="fr-FR" sz="1400" dirty="0">
                          <a:latin typeface="Arial" panose="020B0604020202020204" pitchFamily="34" charset="0"/>
                          <a:cs typeface="Arial" panose="020B0604020202020204" pitchFamily="34" charset="0"/>
                        </a:rPr>
                        <a:t>11</a:t>
                      </a:r>
                    </a:p>
                  </a:txBody>
                  <a:tcPr/>
                </a:tc>
                <a:tc>
                  <a:txBody>
                    <a:bodyPr/>
                    <a:lstStyle/>
                    <a:p>
                      <a:pPr algn="ctr"/>
                      <a:r>
                        <a:rPr lang="fr-FR" sz="1400" dirty="0">
                          <a:latin typeface="Arial" panose="020B0604020202020204" pitchFamily="34" charset="0"/>
                          <a:cs typeface="Arial" panose="020B0604020202020204" pitchFamily="34" charset="0"/>
                        </a:rPr>
                        <a:t>7</a:t>
                      </a:r>
                    </a:p>
                  </a:txBody>
                  <a:tcPr/>
                </a:tc>
                <a:tc>
                  <a:txBody>
                    <a:bodyPr/>
                    <a:lstStyle/>
                    <a:p>
                      <a:pPr algn="ctr"/>
                      <a:r>
                        <a:rPr lang="fr-FR" sz="1400" dirty="0">
                          <a:latin typeface="Arial" panose="020B0604020202020204" pitchFamily="34" charset="0"/>
                          <a:cs typeface="Arial" panose="020B0604020202020204" pitchFamily="34" charset="0"/>
                        </a:rPr>
                        <a:t>7</a:t>
                      </a:r>
                    </a:p>
                  </a:txBody>
                  <a:tcPr/>
                </a:tc>
                <a:extLst>
                  <a:ext uri="{0D108BD9-81ED-4DB2-BD59-A6C34878D82A}">
                    <a16:rowId xmlns:a16="http://schemas.microsoft.com/office/drawing/2014/main" val="2229673983"/>
                  </a:ext>
                </a:extLst>
              </a:tr>
              <a:tr h="357646">
                <a:tc>
                  <a:txBody>
                    <a:bodyPr/>
                    <a:lstStyle/>
                    <a:p>
                      <a:r>
                        <a:rPr lang="fr-FR" sz="1400" dirty="0">
                          <a:latin typeface="Arial" panose="020B0604020202020204" pitchFamily="34" charset="0"/>
                          <a:cs typeface="Arial" panose="020B0604020202020204" pitchFamily="34" charset="0"/>
                        </a:rPr>
                        <a:t>Francia</a:t>
                      </a:r>
                    </a:p>
                  </a:txBody>
                  <a:tcPr/>
                </a:tc>
                <a:tc>
                  <a:txBody>
                    <a:bodyPr/>
                    <a:lstStyle/>
                    <a:p>
                      <a:pPr algn="ctr"/>
                      <a:r>
                        <a:rPr lang="fr-FR" sz="1400" dirty="0">
                          <a:latin typeface="Arial" panose="020B0604020202020204" pitchFamily="34" charset="0"/>
                          <a:cs typeface="Arial" panose="020B0604020202020204" pitchFamily="34" charset="0"/>
                        </a:rPr>
                        <a:t>9</a:t>
                      </a:r>
                    </a:p>
                  </a:txBody>
                  <a:tcPr/>
                </a:tc>
                <a:tc>
                  <a:txBody>
                    <a:bodyPr/>
                    <a:lstStyle/>
                    <a:p>
                      <a:pPr algn="ctr"/>
                      <a:r>
                        <a:rPr lang="fr-FR" sz="1400" dirty="0">
                          <a:latin typeface="Arial" panose="020B0604020202020204" pitchFamily="34" charset="0"/>
                          <a:cs typeface="Arial" panose="020B0604020202020204" pitchFamily="34" charset="0"/>
                        </a:rPr>
                        <a:t>8</a:t>
                      </a:r>
                    </a:p>
                  </a:txBody>
                  <a:tcPr/>
                </a:tc>
                <a:tc>
                  <a:txBody>
                    <a:bodyPr/>
                    <a:lstStyle/>
                    <a:p>
                      <a:pPr algn="ctr"/>
                      <a:r>
                        <a:rPr lang="fr-FR" sz="1400" dirty="0">
                          <a:latin typeface="Arial" panose="020B0604020202020204" pitchFamily="34" charset="0"/>
                          <a:cs typeface="Arial" panose="020B0604020202020204" pitchFamily="34" charset="0"/>
                        </a:rPr>
                        <a:t>10</a:t>
                      </a:r>
                    </a:p>
                  </a:txBody>
                  <a:tcPr/>
                </a:tc>
                <a:tc>
                  <a:txBody>
                    <a:bodyPr/>
                    <a:lstStyle/>
                    <a:p>
                      <a:pPr algn="ctr"/>
                      <a:r>
                        <a:rPr lang="fr-FR" sz="1400" dirty="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3872462431"/>
                  </a:ext>
                </a:extLst>
              </a:tr>
              <a:tr h="357646">
                <a:tc>
                  <a:txBody>
                    <a:bodyPr/>
                    <a:lstStyle/>
                    <a:p>
                      <a:r>
                        <a:rPr lang="fr-FR" sz="1400" dirty="0">
                          <a:latin typeface="Arial" panose="020B0604020202020204" pitchFamily="34" charset="0"/>
                          <a:cs typeface="Arial" panose="020B0604020202020204" pitchFamily="34" charset="0"/>
                        </a:rPr>
                        <a:t>Italia</a:t>
                      </a:r>
                    </a:p>
                  </a:txBody>
                  <a:tcPr/>
                </a:tc>
                <a:tc>
                  <a:txBody>
                    <a:bodyPr/>
                    <a:lstStyle/>
                    <a:p>
                      <a:pPr algn="ctr"/>
                      <a:r>
                        <a:rPr lang="fr-FR" sz="1400" dirty="0">
                          <a:latin typeface="Arial" panose="020B0604020202020204" pitchFamily="34" charset="0"/>
                          <a:cs typeface="Arial" panose="020B0604020202020204" pitchFamily="34" charset="0"/>
                        </a:rPr>
                        <a:t>11</a:t>
                      </a:r>
                    </a:p>
                  </a:txBody>
                  <a:tcPr/>
                </a:tc>
                <a:tc>
                  <a:txBody>
                    <a:bodyPr/>
                    <a:lstStyle/>
                    <a:p>
                      <a:pPr algn="ctr"/>
                      <a:r>
                        <a:rPr lang="fr-FR" sz="1400" dirty="0">
                          <a:latin typeface="Arial" panose="020B0604020202020204" pitchFamily="34" charset="0"/>
                          <a:cs typeface="Arial" panose="020B0604020202020204" pitchFamily="34" charset="0"/>
                        </a:rPr>
                        <a:t>9</a:t>
                      </a:r>
                    </a:p>
                  </a:txBody>
                  <a:tcPr/>
                </a:tc>
                <a:tc>
                  <a:txBody>
                    <a:bodyPr/>
                    <a:lstStyle/>
                    <a:p>
                      <a:pPr algn="ctr"/>
                      <a:r>
                        <a:rPr lang="fr-FR" sz="1400" dirty="0">
                          <a:latin typeface="Arial" panose="020B0604020202020204" pitchFamily="34" charset="0"/>
                          <a:cs typeface="Arial" panose="020B0604020202020204" pitchFamily="34" charset="0"/>
                        </a:rPr>
                        <a:t>12</a:t>
                      </a:r>
                    </a:p>
                  </a:txBody>
                  <a:tcPr/>
                </a:tc>
                <a:tc>
                  <a:txBody>
                    <a:bodyPr/>
                    <a:lstStyle/>
                    <a:p>
                      <a:pPr algn="ctr"/>
                      <a:r>
                        <a:rPr lang="fr-FR" sz="1400" dirty="0">
                          <a:latin typeface="Arial" panose="020B0604020202020204" pitchFamily="34" charset="0"/>
                          <a:cs typeface="Arial" panose="020B0604020202020204" pitchFamily="34" charset="0"/>
                        </a:rPr>
                        <a:t>9</a:t>
                      </a:r>
                    </a:p>
                  </a:txBody>
                  <a:tcPr/>
                </a:tc>
                <a:extLst>
                  <a:ext uri="{0D108BD9-81ED-4DB2-BD59-A6C34878D82A}">
                    <a16:rowId xmlns:a16="http://schemas.microsoft.com/office/drawing/2014/main" val="2625487035"/>
                  </a:ext>
                </a:extLst>
              </a:tr>
              <a:tr h="303149">
                <a:tc>
                  <a:txBody>
                    <a:bodyPr/>
                    <a:lstStyle/>
                    <a:p>
                      <a:r>
                        <a:rPr lang="fr-FR" sz="1400" dirty="0" err="1">
                          <a:latin typeface="Arial" panose="020B0604020202020204" pitchFamily="34" charset="0"/>
                          <a:cs typeface="Arial" panose="020B0604020202020204" pitchFamily="34" charset="0"/>
                        </a:rPr>
                        <a:t>Corea</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del</a:t>
                      </a:r>
                      <a:r>
                        <a:rPr lang="fr-FR" sz="1400" dirty="0">
                          <a:latin typeface="Arial" panose="020B0604020202020204" pitchFamily="34" charset="0"/>
                          <a:cs typeface="Arial" panose="020B0604020202020204" pitchFamily="34" charset="0"/>
                        </a:rPr>
                        <a:t> Sur</a:t>
                      </a:r>
                    </a:p>
                  </a:txBody>
                  <a:tcPr/>
                </a:tc>
                <a:tc>
                  <a:txBody>
                    <a:bodyPr/>
                    <a:lstStyle/>
                    <a:p>
                      <a:pPr algn="ctr"/>
                      <a:r>
                        <a:rPr lang="fr-FR" sz="1400" dirty="0">
                          <a:latin typeface="Arial" panose="020B0604020202020204" pitchFamily="34" charset="0"/>
                          <a:cs typeface="Arial" panose="020B0604020202020204" pitchFamily="34" charset="0"/>
                        </a:rPr>
                        <a:t>17</a:t>
                      </a:r>
                    </a:p>
                  </a:txBody>
                  <a:tcPr/>
                </a:tc>
                <a:tc>
                  <a:txBody>
                    <a:bodyPr/>
                    <a:lstStyle/>
                    <a:p>
                      <a:pPr algn="ctr"/>
                      <a:r>
                        <a:rPr lang="fr-FR" sz="1400" dirty="0">
                          <a:latin typeface="Arial" panose="020B0604020202020204" pitchFamily="34" charset="0"/>
                          <a:cs typeface="Arial" panose="020B0604020202020204" pitchFamily="34" charset="0"/>
                        </a:rPr>
                        <a:t>10</a:t>
                      </a:r>
                    </a:p>
                  </a:txBody>
                  <a:tcPr/>
                </a:tc>
                <a:tc>
                  <a:txBody>
                    <a:bodyPr/>
                    <a:lstStyle/>
                    <a:p>
                      <a:pPr algn="ctr"/>
                      <a:r>
                        <a:rPr lang="fr-FR" sz="1400" dirty="0">
                          <a:latin typeface="Arial" panose="020B0604020202020204" pitchFamily="34" charset="0"/>
                          <a:cs typeface="Arial" panose="020B0604020202020204" pitchFamily="34" charset="0"/>
                        </a:rPr>
                        <a:t>8</a:t>
                      </a:r>
                    </a:p>
                  </a:txBody>
                  <a:tcPr/>
                </a:tc>
                <a:tc>
                  <a:txBody>
                    <a:bodyPr/>
                    <a:lstStyle/>
                    <a:p>
                      <a:pPr algn="ctr"/>
                      <a:r>
                        <a:rPr lang="fr-FR" sz="1400"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3501366055"/>
                  </a:ext>
                </a:extLst>
              </a:tr>
            </a:tbl>
          </a:graphicData>
        </a:graphic>
      </p:graphicFrame>
    </p:spTree>
    <p:extLst>
      <p:ext uri="{BB962C8B-B14F-4D97-AF65-F5344CB8AC3E}">
        <p14:creationId xmlns:p14="http://schemas.microsoft.com/office/powerpoint/2010/main" val="395003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12EF175-BDF2-FE43-8CC5-6491DA9BBB00}"/>
              </a:ext>
            </a:extLst>
          </p:cNvPr>
          <p:cNvSpPr>
            <a:spLocks noGrp="1"/>
          </p:cNvSpPr>
          <p:nvPr>
            <p:ph type="title"/>
          </p:nvPr>
        </p:nvSpPr>
        <p:spPr/>
        <p:txBody>
          <a:bodyPr/>
          <a:lstStyle/>
          <a:p>
            <a:r>
              <a:rPr lang="fr-CA" dirty="0"/>
              <a:t>INVERSIONES MASIVAS</a:t>
            </a:r>
            <a:endParaRPr lang="fr-FR" dirty="0"/>
          </a:p>
        </p:txBody>
      </p:sp>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fld id="{D6F84A91-C4E5-461B-B44C-88336EC44C9C}" type="slidenum">
              <a:rPr lang="fr-CA" smtClean="0"/>
              <a:pPr/>
              <a:t>7</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p:txBody>
          <a:bodyPr vert="horz" wrap="square" lIns="91440" tIns="45720" rIns="91440" bIns="45720" rtlCol="0" anchor="t">
            <a:normAutofit/>
          </a:bodyPr>
          <a:lstStyle/>
          <a:p>
            <a:pPr marL="0" indent="0">
              <a:buNone/>
            </a:pPr>
            <a:r>
              <a:rPr lang="fr-CA" sz="3200" dirty="0"/>
              <a:t>En </a:t>
            </a:r>
            <a:r>
              <a:rPr lang="fr-CA" sz="3200" dirty="0" err="1"/>
              <a:t>Canad</a:t>
            </a:r>
            <a:r>
              <a:rPr lang="es-ES" sz="3200" dirty="0"/>
              <a:t>á</a:t>
            </a:r>
            <a:r>
              <a:rPr lang="fr-CA" sz="3200" dirty="0"/>
              <a:t> :</a:t>
            </a:r>
          </a:p>
          <a:p>
            <a:pPr lvl="1"/>
            <a:r>
              <a:rPr lang="es-AR" sz="2800" dirty="0">
                <a:effectLst/>
                <a:ea typeface="Calibri" panose="020F0502020204030204" pitchFamily="34" charset="0"/>
                <a:cs typeface="Times New Roman" panose="02020603050405020304" pitchFamily="18" charset="0"/>
              </a:rPr>
              <a:t>Inversiones de </a:t>
            </a:r>
            <a:r>
              <a:rPr lang="es-AR" sz="2800" b="1" dirty="0">
                <a:effectLst/>
                <a:ea typeface="Calibri" panose="020F0502020204030204" pitchFamily="34" charset="0"/>
                <a:cs typeface="Times New Roman" panose="02020603050405020304" pitchFamily="18" charset="0"/>
              </a:rPr>
              <a:t>C$ 360 millones </a:t>
            </a:r>
            <a:r>
              <a:rPr lang="es-AR" sz="2800" dirty="0">
                <a:effectLst/>
                <a:ea typeface="Calibri" panose="020F0502020204030204" pitchFamily="34" charset="0"/>
                <a:cs typeface="Times New Roman" panose="02020603050405020304" pitchFamily="18" charset="0"/>
              </a:rPr>
              <a:t>del Gobierno federal</a:t>
            </a:r>
            <a:r>
              <a:rPr lang="fr-CA" sz="2600" dirty="0"/>
              <a:t>​</a:t>
            </a:r>
          </a:p>
          <a:p>
            <a:endParaRPr lang="fr-CA" dirty="0"/>
          </a:p>
          <a:p>
            <a:pPr marL="0" indent="0">
              <a:buNone/>
            </a:pPr>
            <a:r>
              <a:rPr lang="fr-CA" sz="3200" dirty="0"/>
              <a:t>En Québec :</a:t>
            </a:r>
          </a:p>
          <a:p>
            <a:pPr marL="742950" lvl="1" indent="-285750">
              <a:lnSpc>
                <a:spcPct val="107000"/>
              </a:lnSpc>
              <a:spcAft>
                <a:spcPts val="800"/>
              </a:spcAft>
              <a:buFont typeface="Arial" panose="020B0604020202020204" pitchFamily="34" charset="0"/>
              <a:buChar char="•"/>
              <a:tabLst>
                <a:tab pos="914400" algn="l"/>
              </a:tabLst>
            </a:pPr>
            <a:r>
              <a:rPr lang="es-AR" sz="2600" dirty="0">
                <a:effectLst/>
                <a:ea typeface="Calibri" panose="020F0502020204030204" pitchFamily="34" charset="0"/>
                <a:cs typeface="Times New Roman" panose="02020603050405020304" pitchFamily="18" charset="0"/>
              </a:rPr>
              <a:t>Apoyo a la innovación y al empresariado</a:t>
            </a:r>
            <a:endParaRPr lang="fr-CA" sz="2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AR" sz="2600" dirty="0">
                <a:effectLst/>
                <a:ea typeface="Calibri" panose="020F0502020204030204" pitchFamily="34" charset="0"/>
                <a:cs typeface="Times New Roman" panose="02020603050405020304" pitchFamily="18" charset="0"/>
              </a:rPr>
              <a:t>Inversiones de </a:t>
            </a:r>
            <a:r>
              <a:rPr lang="es-AR" sz="2600" b="1" dirty="0">
                <a:effectLst/>
                <a:ea typeface="Calibri" panose="020F0502020204030204" pitchFamily="34" charset="0"/>
                <a:cs typeface="Times New Roman" panose="02020603050405020304" pitchFamily="18" charset="0"/>
              </a:rPr>
              <a:t>C$ 100 millones </a:t>
            </a:r>
            <a:r>
              <a:rPr lang="es-AR" sz="2600" dirty="0">
                <a:effectLst/>
                <a:ea typeface="Calibri" panose="020F0502020204030204" pitchFamily="34" charset="0"/>
                <a:cs typeface="Times New Roman" panose="02020603050405020304" pitchFamily="18" charset="0"/>
              </a:rPr>
              <a:t>del Gobierno</a:t>
            </a:r>
            <a:br>
              <a:rPr lang="es-AR" sz="2600" dirty="0">
                <a:effectLst/>
                <a:ea typeface="Calibri" panose="020F0502020204030204" pitchFamily="34" charset="0"/>
                <a:cs typeface="Times New Roman" panose="02020603050405020304" pitchFamily="18" charset="0"/>
              </a:rPr>
            </a:br>
            <a:r>
              <a:rPr lang="es-AR" sz="2600" dirty="0">
                <a:effectLst/>
                <a:ea typeface="Calibri" panose="020F0502020204030204" pitchFamily="34" charset="0"/>
                <a:cs typeface="Times New Roman" panose="02020603050405020304" pitchFamily="18" charset="0"/>
              </a:rPr>
              <a:t>de Québec </a:t>
            </a:r>
            <a:endParaRPr lang="fr-CA" sz="2600" dirty="0">
              <a:effectLst/>
              <a:ea typeface="Calibri" panose="020F0502020204030204" pitchFamily="34" charset="0"/>
              <a:cs typeface="Times New Roman" panose="02020603050405020304" pitchFamily="18" charset="0"/>
            </a:endParaRPr>
          </a:p>
          <a:p>
            <a:endParaRPr lang="fr-FR" dirty="0"/>
          </a:p>
        </p:txBody>
      </p:sp>
      <p:pic>
        <p:nvPicPr>
          <p:cNvPr id="4" name="Graphique 3" descr="Banque avec un remplissage uni">
            <a:extLst>
              <a:ext uri="{FF2B5EF4-FFF2-40B4-BE49-F238E27FC236}">
                <a16:creationId xmlns:a16="http://schemas.microsoft.com/office/drawing/2014/main" id="{6C15CA0D-4E93-43DB-84C3-F74F41082F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7550" y="209132"/>
            <a:ext cx="1147344" cy="1147344"/>
          </a:xfrm>
          <a:prstGeom prst="rect">
            <a:avLst/>
          </a:prstGeom>
        </p:spPr>
      </p:pic>
    </p:spTree>
    <p:extLst>
      <p:ext uri="{BB962C8B-B14F-4D97-AF65-F5344CB8AC3E}">
        <p14:creationId xmlns:p14="http://schemas.microsoft.com/office/powerpoint/2010/main" val="758567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D3CA3AC-AA56-FE4A-AE3B-CBF56490AA7A}"/>
              </a:ext>
            </a:extLst>
          </p:cNvPr>
          <p:cNvPicPr>
            <a:picLocks noChangeAspect="1"/>
          </p:cNvPicPr>
          <p:nvPr/>
        </p:nvPicPr>
        <p:blipFill rotWithShape="1">
          <a:blip r:embed="rId3">
            <a:extLst>
              <a:ext uri="{28A0092B-C50C-407E-A947-70E740481C1C}">
                <a14:useLocalDpi xmlns:a14="http://schemas.microsoft.com/office/drawing/2010/main" val="0"/>
              </a:ext>
            </a:extLst>
          </a:blip>
          <a:srcRect l="13104" t="7999" r="3013" b="7861"/>
          <a:stretch/>
        </p:blipFill>
        <p:spPr>
          <a:xfrm>
            <a:off x="0" y="-1"/>
            <a:ext cx="5643706" cy="5661025"/>
          </a:xfrm>
          <a:prstGeom prst="rect">
            <a:avLst/>
          </a:prstGeom>
        </p:spPr>
      </p:pic>
      <p:pic>
        <p:nvPicPr>
          <p:cNvPr id="30" name="Picture 29">
            <a:extLst>
              <a:ext uri="{FF2B5EF4-FFF2-40B4-BE49-F238E27FC236}">
                <a16:creationId xmlns:a16="http://schemas.microsoft.com/office/drawing/2014/main" id="{ACBC0C12-0DBA-49F1-997A-DE5B1586B7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73" y="-44737"/>
            <a:ext cx="4568445" cy="5940391"/>
          </a:xfrm>
          <a:prstGeom prst="rect">
            <a:avLst/>
          </a:prstGeom>
        </p:spPr>
      </p:pic>
      <p:sp>
        <p:nvSpPr>
          <p:cNvPr id="3" name="Titre 2">
            <a:extLst>
              <a:ext uri="{FF2B5EF4-FFF2-40B4-BE49-F238E27FC236}">
                <a16:creationId xmlns:a16="http://schemas.microsoft.com/office/drawing/2014/main" id="{5849CCF5-C335-B54A-A17E-85D5FE358FCE}"/>
              </a:ext>
            </a:extLst>
          </p:cNvPr>
          <p:cNvSpPr>
            <a:spLocks noGrp="1"/>
          </p:cNvSpPr>
          <p:nvPr>
            <p:ph type="title"/>
          </p:nvPr>
        </p:nvSpPr>
        <p:spPr>
          <a:xfrm>
            <a:off x="5976359" y="188914"/>
            <a:ext cx="5653087" cy="1008062"/>
          </a:xfrm>
        </p:spPr>
        <p:txBody>
          <a:bodyPr>
            <a:normAutofit/>
          </a:bodyPr>
          <a:lstStyle/>
          <a:p>
            <a:r>
              <a:rPr lang="fr-FR">
                <a:latin typeface="Arial" panose="020B0604020202020204" pitchFamily="34" charset="0"/>
                <a:cs typeface="Arial" panose="020B0604020202020204" pitchFamily="34" charset="0"/>
              </a:rPr>
              <a:t>EL ECOSISTEMA DE </a:t>
            </a:r>
            <a:r>
              <a:rPr lang="fr-FR" dirty="0">
                <a:latin typeface="Arial" panose="020B0604020202020204" pitchFamily="34" charset="0"/>
                <a:cs typeface="Arial" panose="020B0604020202020204" pitchFamily="34" charset="0"/>
              </a:rPr>
              <a:t>QUÉBEC</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9F405B1-0764-DE4E-AA15-EA6931841AB7}"/>
              </a:ext>
            </a:extLst>
          </p:cNvPr>
          <p:cNvSpPr/>
          <p:nvPr/>
        </p:nvSpPr>
        <p:spPr>
          <a:xfrm>
            <a:off x="6592824" y="5661025"/>
            <a:ext cx="2779776" cy="11969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34" name="TextBox 119">
            <a:extLst>
              <a:ext uri="{FF2B5EF4-FFF2-40B4-BE49-F238E27FC236}">
                <a16:creationId xmlns:a16="http://schemas.microsoft.com/office/drawing/2014/main" id="{FC5276C3-D38A-D044-863B-60D79612BBCD}"/>
              </a:ext>
            </a:extLst>
          </p:cNvPr>
          <p:cNvSpPr txBox="1"/>
          <p:nvPr/>
        </p:nvSpPr>
        <p:spPr>
          <a:xfrm>
            <a:off x="5976358" y="2687726"/>
            <a:ext cx="3240000" cy="1691243"/>
          </a:xfrm>
          <a:prstGeom prst="roundRect">
            <a:avLst/>
          </a:prstGeom>
          <a:solidFill>
            <a:schemeClr val="accent1"/>
          </a:solidFill>
        </p:spPr>
        <p:txBody>
          <a:bodyPr wrap="square" rtlCol="0">
            <a:spAutoFit/>
          </a:bodyPr>
          <a:lstStyle/>
          <a:p>
            <a:pPr>
              <a:spcAft>
                <a:spcPts val="400"/>
              </a:spcAft>
            </a:pPr>
            <a:r>
              <a:rPr lang="fr-CA" sz="1500" b="1" dirty="0" err="1">
                <a:solidFill>
                  <a:schemeClr val="bg1"/>
                </a:solidFill>
                <a:latin typeface="Arial" panose="020B0604020202020204" pitchFamily="34" charset="0"/>
                <a:cs typeface="Arial" panose="020B0604020202020204" pitchFamily="34" charset="0"/>
              </a:rPr>
              <a:t>Comunicaciones</a:t>
            </a:r>
            <a:r>
              <a:rPr lang="fr-CA" sz="1500" b="1" dirty="0">
                <a:solidFill>
                  <a:schemeClr val="bg1"/>
                </a:solidFill>
                <a:latin typeface="Arial" panose="020B0604020202020204" pitchFamily="34" charset="0"/>
                <a:cs typeface="Arial" panose="020B0604020202020204" pitchFamily="34" charset="0"/>
              </a:rPr>
              <a:t> </a:t>
            </a:r>
            <a:r>
              <a:rPr lang="fr-CA" sz="1500" b="1" dirty="0" err="1">
                <a:solidFill>
                  <a:schemeClr val="bg1"/>
                </a:solidFill>
                <a:latin typeface="Arial" panose="020B0604020202020204" pitchFamily="34" charset="0"/>
                <a:cs typeface="Arial" panose="020B0604020202020204" pitchFamily="34" charset="0"/>
              </a:rPr>
              <a:t>cuánticas</a:t>
            </a:r>
            <a:r>
              <a:rPr lang="fr-CA" sz="1500" b="1" dirty="0">
                <a:solidFill>
                  <a:schemeClr val="bg1"/>
                </a:solidFill>
                <a:latin typeface="Arial" panose="020B0604020202020204" pitchFamily="34" charset="0"/>
                <a:cs typeface="Arial" panose="020B0604020202020204" pitchFamily="34" charset="0"/>
              </a:rPr>
              <a:t>,</a:t>
            </a:r>
            <a:br>
              <a:rPr lang="fr-CA" sz="1500" b="1" dirty="0">
                <a:solidFill>
                  <a:schemeClr val="bg1"/>
                </a:solidFill>
                <a:latin typeface="Arial" panose="020B0604020202020204" pitchFamily="34" charset="0"/>
                <a:cs typeface="Arial" panose="020B0604020202020204" pitchFamily="34" charset="0"/>
              </a:rPr>
            </a:br>
            <a:r>
              <a:rPr lang="fr-CA" sz="1500" b="1" dirty="0" err="1">
                <a:solidFill>
                  <a:schemeClr val="bg1"/>
                </a:solidFill>
                <a:latin typeface="Arial" panose="020B0604020202020204" pitchFamily="34" charset="0"/>
                <a:cs typeface="Arial" panose="020B0604020202020204" pitchFamily="34" charset="0"/>
              </a:rPr>
              <a:t>tecnologías</a:t>
            </a:r>
            <a:r>
              <a:rPr lang="fr-CA" sz="1500" b="1" dirty="0">
                <a:solidFill>
                  <a:schemeClr val="bg1"/>
                </a:solidFill>
                <a:latin typeface="Arial" panose="020B0604020202020204" pitchFamily="34" charset="0"/>
                <a:cs typeface="Arial" panose="020B0604020202020204" pitchFamily="34" charset="0"/>
              </a:rPr>
              <a:t> digitales e</a:t>
            </a:r>
            <a:br>
              <a:rPr lang="fr-CA" sz="1500" b="1" dirty="0">
                <a:solidFill>
                  <a:schemeClr val="bg1"/>
                </a:solidFill>
                <a:latin typeface="Arial" panose="020B0604020202020204" pitchFamily="34" charset="0"/>
                <a:cs typeface="Arial" panose="020B0604020202020204" pitchFamily="34" charset="0"/>
              </a:rPr>
            </a:br>
            <a:r>
              <a:rPr lang="fr-CA" sz="1500" b="1" dirty="0" err="1">
                <a:solidFill>
                  <a:schemeClr val="bg1"/>
                </a:solidFill>
                <a:latin typeface="Arial" panose="020B0604020202020204" pitchFamily="34" charset="0"/>
                <a:cs typeface="Arial" panose="020B0604020202020204" pitchFamily="34" charset="0"/>
              </a:rPr>
              <a:t>inteligencia</a:t>
            </a:r>
            <a:r>
              <a:rPr lang="fr-CA" sz="1500" b="1" dirty="0">
                <a:solidFill>
                  <a:schemeClr val="bg1"/>
                </a:solidFill>
                <a:latin typeface="Arial" panose="020B0604020202020204" pitchFamily="34" charset="0"/>
                <a:cs typeface="Arial" panose="020B0604020202020204" pitchFamily="34" charset="0"/>
              </a:rPr>
              <a:t> </a:t>
            </a:r>
            <a:r>
              <a:rPr lang="fr-CA" sz="1500" b="1" dirty="0" err="1">
                <a:solidFill>
                  <a:schemeClr val="bg1"/>
                </a:solidFill>
                <a:latin typeface="Arial" panose="020B0604020202020204" pitchFamily="34" charset="0"/>
                <a:cs typeface="Arial" panose="020B0604020202020204" pitchFamily="34" charset="0"/>
              </a:rPr>
              <a:t>artificial</a:t>
            </a:r>
            <a:endParaRPr lang="fr-CA" sz="1500" b="1" dirty="0">
              <a:solidFill>
                <a:schemeClr val="bg1"/>
              </a:solidFill>
              <a:latin typeface="Arial" panose="020B0604020202020204" pitchFamily="34" charset="0"/>
              <a:cs typeface="Arial" panose="020B0604020202020204" pitchFamily="34" charset="0"/>
            </a:endParaRPr>
          </a:p>
          <a:p>
            <a:pPr lvl="0"/>
            <a:r>
              <a:rPr lang="fr-CA" sz="15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INTRIQ</a:t>
            </a:r>
            <a:r>
              <a:rPr lang="fr-CA" sz="1500" dirty="0">
                <a:solidFill>
                  <a:schemeClr val="bg1"/>
                </a:solidFill>
                <a:latin typeface="Arial" panose="020B0604020202020204" pitchFamily="34" charset="0"/>
                <a:cs typeface="Arial" panose="020B0604020202020204" pitchFamily="34" charset="0"/>
              </a:rPr>
              <a:t> </a:t>
            </a:r>
            <a:r>
              <a:rPr lang="en-CA" sz="1500" dirty="0">
                <a:solidFill>
                  <a:schemeClr val="bg1"/>
                </a:solidFill>
                <a:latin typeface="Arial" panose="020B0604020202020204" pitchFamily="34" charset="0"/>
                <a:cs typeface="Arial" panose="020B0604020202020204" pitchFamily="34" charset="0"/>
              </a:rPr>
              <a:t>|</a:t>
            </a:r>
            <a:r>
              <a:rPr lang="fr-CA" sz="1500" dirty="0">
                <a:solidFill>
                  <a:schemeClr val="bg1"/>
                </a:solidFill>
                <a:latin typeface="Arial" panose="020B0604020202020204" pitchFamily="34" charset="0"/>
                <a:cs typeface="Arial" panose="020B0604020202020204" pitchFamily="34" charset="0"/>
              </a:rPr>
              <a:t> </a:t>
            </a:r>
            <a:r>
              <a:rPr lang="fr-CA" sz="15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Polytechnique</a:t>
            </a:r>
            <a:r>
              <a:rPr lang="fr-CA" sz="1500" dirty="0">
                <a:solidFill>
                  <a:schemeClr val="bg1"/>
                </a:solidFill>
                <a:latin typeface="Arial" panose="020B0604020202020204" pitchFamily="34" charset="0"/>
                <a:cs typeface="Arial" panose="020B0604020202020204" pitchFamily="34" charset="0"/>
              </a:rPr>
              <a:t> </a:t>
            </a:r>
            <a:r>
              <a:rPr lang="en-CA" sz="1500" dirty="0">
                <a:solidFill>
                  <a:schemeClr val="bg1"/>
                </a:solidFill>
                <a:latin typeface="Arial" panose="020B0604020202020204" pitchFamily="34" charset="0"/>
                <a:cs typeface="Arial" panose="020B0604020202020204" pitchFamily="34" charset="0"/>
              </a:rPr>
              <a:t>|</a:t>
            </a:r>
            <a:r>
              <a:rPr lang="fr-CA" sz="1500" dirty="0">
                <a:solidFill>
                  <a:schemeClr val="bg1"/>
                </a:solidFill>
                <a:latin typeface="Arial" panose="020B0604020202020204" pitchFamily="34" charset="0"/>
                <a:cs typeface="Arial" panose="020B0604020202020204" pitchFamily="34" charset="0"/>
              </a:rPr>
              <a:t> </a:t>
            </a:r>
            <a:r>
              <a:rPr lang="fr-CA" sz="15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McGill</a:t>
            </a:r>
            <a:r>
              <a:rPr lang="fr-CA" sz="1500" dirty="0">
                <a:solidFill>
                  <a:schemeClr val="bg1"/>
                </a:solidFill>
                <a:latin typeface="Arial" panose="020B0604020202020204" pitchFamily="34" charset="0"/>
                <a:cs typeface="Arial" panose="020B0604020202020204" pitchFamily="34" charset="0"/>
              </a:rPr>
              <a:t> </a:t>
            </a:r>
            <a:r>
              <a:rPr lang="en-CA" sz="1500" dirty="0">
                <a:solidFill>
                  <a:schemeClr val="bg1"/>
                </a:solidFill>
                <a:latin typeface="Arial" panose="020B0604020202020204" pitchFamily="34" charset="0"/>
                <a:cs typeface="Arial" panose="020B0604020202020204" pitchFamily="34" charset="0"/>
              </a:rPr>
              <a:t>|</a:t>
            </a:r>
            <a:endParaRPr lang="fr-CA" sz="1500" dirty="0">
              <a:solidFill>
                <a:schemeClr val="bg1"/>
              </a:solidFill>
              <a:latin typeface="Arial" panose="020B0604020202020204" pitchFamily="34" charset="0"/>
              <a:cs typeface="Arial" panose="020B0604020202020204" pitchFamily="34" charset="0"/>
            </a:endParaRPr>
          </a:p>
          <a:p>
            <a:pPr lvl="0"/>
            <a:r>
              <a:rPr lang="fr-CA" sz="150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Université de Montréal</a:t>
            </a:r>
            <a:r>
              <a:rPr lang="fr-CA" sz="1500" dirty="0">
                <a:solidFill>
                  <a:schemeClr val="bg1"/>
                </a:solidFill>
                <a:latin typeface="Arial" panose="020B0604020202020204" pitchFamily="34" charset="0"/>
                <a:cs typeface="Arial" panose="020B0604020202020204" pitchFamily="34" charset="0"/>
              </a:rPr>
              <a:t> </a:t>
            </a:r>
            <a:r>
              <a:rPr lang="en-CA" sz="1500" dirty="0">
                <a:solidFill>
                  <a:schemeClr val="bg1"/>
                </a:solidFill>
                <a:latin typeface="Arial" panose="020B0604020202020204" pitchFamily="34" charset="0"/>
                <a:cs typeface="Arial" panose="020B0604020202020204" pitchFamily="34" charset="0"/>
              </a:rPr>
              <a:t>|</a:t>
            </a:r>
            <a:r>
              <a:rPr lang="fr-CA" sz="1500" dirty="0">
                <a:solidFill>
                  <a:schemeClr val="bg1"/>
                </a:solidFill>
                <a:latin typeface="Arial" panose="020B0604020202020204" pitchFamily="34" charset="0"/>
                <a:cs typeface="Arial" panose="020B0604020202020204" pitchFamily="34" charset="0"/>
              </a:rPr>
              <a:t> </a:t>
            </a:r>
            <a:r>
              <a:rPr lang="fr-CA" sz="150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Centech</a:t>
            </a:r>
            <a:r>
              <a:rPr lang="fr-CA" sz="1500" dirty="0">
                <a:solidFill>
                  <a:schemeClr val="bg1"/>
                </a:solidFill>
                <a:latin typeface="Arial" panose="020B0604020202020204" pitchFamily="34" charset="0"/>
                <a:cs typeface="Arial" panose="020B0604020202020204" pitchFamily="34" charset="0"/>
              </a:rPr>
              <a:t> </a:t>
            </a:r>
            <a:r>
              <a:rPr lang="en-CA" sz="1500" dirty="0">
                <a:solidFill>
                  <a:schemeClr val="bg1"/>
                </a:solidFill>
                <a:latin typeface="Arial" panose="020B0604020202020204" pitchFamily="34" charset="0"/>
                <a:cs typeface="Arial" panose="020B0604020202020204" pitchFamily="34" charset="0"/>
              </a:rPr>
              <a:t>|</a:t>
            </a:r>
            <a:r>
              <a:rPr lang="fr-CA" sz="1500" dirty="0">
                <a:solidFill>
                  <a:schemeClr val="bg1"/>
                </a:solidFill>
                <a:latin typeface="Arial" panose="020B0604020202020204" pitchFamily="34" charset="0"/>
                <a:cs typeface="Arial" panose="020B0604020202020204" pitchFamily="34" charset="0"/>
              </a:rPr>
              <a:t> </a:t>
            </a:r>
            <a:r>
              <a:rPr lang="fr-CA" sz="1500" dirty="0">
                <a:solidFill>
                  <a:schemeClr val="bg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PRIMA</a:t>
            </a:r>
            <a:r>
              <a:rPr lang="fr-CA" sz="1500" dirty="0">
                <a:solidFill>
                  <a:schemeClr val="bg1"/>
                </a:solidFill>
                <a:latin typeface="Arial" panose="020B0604020202020204" pitchFamily="34" charset="0"/>
                <a:cs typeface="Arial" panose="020B0604020202020204" pitchFamily="34" charset="0"/>
              </a:rPr>
              <a:t> </a:t>
            </a:r>
            <a:r>
              <a:rPr lang="en-CA" sz="1500" dirty="0">
                <a:solidFill>
                  <a:schemeClr val="bg1"/>
                </a:solidFill>
                <a:latin typeface="Arial" panose="020B0604020202020204" pitchFamily="34" charset="0"/>
                <a:cs typeface="Arial" panose="020B0604020202020204" pitchFamily="34" charset="0"/>
              </a:rPr>
              <a:t>|</a:t>
            </a:r>
            <a:r>
              <a:rPr lang="fr-CA" sz="1500" dirty="0">
                <a:solidFill>
                  <a:schemeClr val="bg1"/>
                </a:solidFill>
                <a:latin typeface="Arial" panose="020B0604020202020204" pitchFamily="34" charset="0"/>
                <a:cs typeface="Arial" panose="020B0604020202020204" pitchFamily="34" charset="0"/>
              </a:rPr>
              <a:t> </a:t>
            </a:r>
            <a:r>
              <a:rPr lang="fr-CA" sz="1500" dirty="0">
                <a:solidFill>
                  <a:schemeClr val="bg1"/>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PROMPT</a:t>
            </a:r>
            <a:r>
              <a:rPr lang="fr-CA" sz="1500" dirty="0">
                <a:solidFill>
                  <a:schemeClr val="bg1"/>
                </a:solidFill>
                <a:latin typeface="Arial" panose="020B0604020202020204" pitchFamily="34" charset="0"/>
                <a:cs typeface="Arial" panose="020B0604020202020204" pitchFamily="34" charset="0"/>
              </a:rPr>
              <a:t> </a:t>
            </a:r>
            <a:r>
              <a:rPr lang="en-CA" sz="1500" dirty="0">
                <a:solidFill>
                  <a:schemeClr val="bg1"/>
                </a:solidFill>
                <a:latin typeface="Arial" panose="020B0604020202020204" pitchFamily="34" charset="0"/>
                <a:cs typeface="Arial" panose="020B0604020202020204" pitchFamily="34" charset="0"/>
              </a:rPr>
              <a:t>| </a:t>
            </a:r>
            <a:r>
              <a:rPr lang="fr-CA" sz="1500" dirty="0">
                <a:solidFill>
                  <a:schemeClr val="bg1"/>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Numana</a:t>
            </a:r>
            <a:endParaRPr lang="fr-CA" sz="1500" dirty="0">
              <a:solidFill>
                <a:schemeClr val="bg1"/>
              </a:solidFill>
              <a:latin typeface="Arial" panose="020B0604020202020204" pitchFamily="34" charset="0"/>
              <a:cs typeface="Arial" panose="020B0604020202020204" pitchFamily="34" charset="0"/>
            </a:endParaRPr>
          </a:p>
        </p:txBody>
      </p:sp>
      <p:sp>
        <p:nvSpPr>
          <p:cNvPr id="35" name="TextBox 97">
            <a:extLst>
              <a:ext uri="{FF2B5EF4-FFF2-40B4-BE49-F238E27FC236}">
                <a16:creationId xmlns:a16="http://schemas.microsoft.com/office/drawing/2014/main" id="{ECA9F63D-1D4A-5548-95ED-CF6679BCC1BC}"/>
              </a:ext>
            </a:extLst>
          </p:cNvPr>
          <p:cNvSpPr txBox="1"/>
          <p:nvPr/>
        </p:nvSpPr>
        <p:spPr>
          <a:xfrm>
            <a:off x="5976358" y="4869035"/>
            <a:ext cx="3240000" cy="669687"/>
          </a:xfrm>
          <a:prstGeom prst="roundRect">
            <a:avLst/>
          </a:prstGeom>
          <a:solidFill>
            <a:schemeClr val="accent3"/>
          </a:solidFill>
        </p:spPr>
        <p:txBody>
          <a:bodyPr wrap="square" rtlCol="0">
            <a:spAutoFit/>
          </a:bodyPr>
          <a:lstStyle/>
          <a:p>
            <a:pPr lvl="0">
              <a:spcAft>
                <a:spcPts val="400"/>
              </a:spcAft>
            </a:pPr>
            <a:r>
              <a:rPr lang="en-CA" sz="1500" b="1" dirty="0" err="1">
                <a:solidFill>
                  <a:schemeClr val="bg1"/>
                </a:solidFill>
                <a:latin typeface="Arial" panose="020B0604020202020204" pitchFamily="34" charset="0"/>
                <a:cs typeface="Arial" panose="020B0604020202020204" pitchFamily="34" charset="0"/>
              </a:rPr>
              <a:t>Ciberseguridad</a:t>
            </a:r>
            <a:endParaRPr lang="en-CA" sz="1500" b="1" dirty="0">
              <a:solidFill>
                <a:schemeClr val="bg1"/>
              </a:solidFill>
              <a:latin typeface="Arial" panose="020B0604020202020204" pitchFamily="34" charset="0"/>
              <a:cs typeface="Arial" panose="020B0604020202020204" pitchFamily="34" charset="0"/>
            </a:endParaRPr>
          </a:p>
          <a:p>
            <a:pPr lvl="0"/>
            <a:r>
              <a:rPr lang="en-CA" sz="1500" dirty="0">
                <a:solidFill>
                  <a:schemeClr val="bg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CyberQuébec</a:t>
            </a:r>
            <a:r>
              <a:rPr lang="fr-CA" sz="1500" dirty="0">
                <a:solidFill>
                  <a:schemeClr val="bg1"/>
                </a:solidFill>
                <a:latin typeface="Arial" panose="020B0604020202020204" pitchFamily="34" charset="0"/>
                <a:cs typeface="Arial" panose="020B0604020202020204" pitchFamily="34" charset="0"/>
              </a:rPr>
              <a:t> </a:t>
            </a:r>
            <a:r>
              <a:rPr lang="en-CA" sz="1500" dirty="0">
                <a:solidFill>
                  <a:schemeClr val="bg1"/>
                </a:solidFill>
                <a:latin typeface="Arial" panose="020B0604020202020204" pitchFamily="34" charset="0"/>
                <a:cs typeface="Arial" panose="020B0604020202020204" pitchFamily="34" charset="0"/>
              </a:rPr>
              <a:t>|</a:t>
            </a:r>
            <a:r>
              <a:rPr lang="fr-CA" sz="1500" dirty="0">
                <a:solidFill>
                  <a:schemeClr val="bg1"/>
                </a:solidFill>
                <a:latin typeface="Arial" panose="020B0604020202020204" pitchFamily="34" charset="0"/>
                <a:cs typeface="Arial" panose="020B0604020202020204" pitchFamily="34" charset="0"/>
              </a:rPr>
              <a:t> </a:t>
            </a:r>
            <a:r>
              <a:rPr lang="en-CA" sz="1500" dirty="0">
                <a:solidFill>
                  <a:schemeClr val="bg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In-Sec-M</a:t>
            </a:r>
            <a:endParaRPr lang="en-CA" sz="1500" dirty="0">
              <a:solidFill>
                <a:schemeClr val="bg1"/>
              </a:solidFill>
              <a:latin typeface="Arial" panose="020B0604020202020204" pitchFamily="34" charset="0"/>
              <a:cs typeface="Arial" panose="020B0604020202020204" pitchFamily="34" charset="0"/>
            </a:endParaRPr>
          </a:p>
        </p:txBody>
      </p:sp>
      <p:sp>
        <p:nvSpPr>
          <p:cNvPr id="36" name="TextBox 120">
            <a:extLst>
              <a:ext uri="{FF2B5EF4-FFF2-40B4-BE49-F238E27FC236}">
                <a16:creationId xmlns:a16="http://schemas.microsoft.com/office/drawing/2014/main" id="{35E3D8AD-9FCA-784E-BF8F-8BC1BFF1C49E}"/>
              </a:ext>
            </a:extLst>
          </p:cNvPr>
          <p:cNvSpPr txBox="1"/>
          <p:nvPr/>
        </p:nvSpPr>
        <p:spPr>
          <a:xfrm>
            <a:off x="5976358" y="1283245"/>
            <a:ext cx="3240000" cy="925076"/>
          </a:xfrm>
          <a:prstGeom prst="roundRect">
            <a:avLst/>
          </a:prstGeom>
          <a:solidFill>
            <a:schemeClr val="tx1"/>
          </a:solidFill>
        </p:spPr>
        <p:txBody>
          <a:bodyPr wrap="square" rtlCol="0">
            <a:spAutoFit/>
          </a:bodyPr>
          <a:lstStyle/>
          <a:p>
            <a:pPr lvl="0">
              <a:spcAft>
                <a:spcPts val="400"/>
              </a:spcAft>
            </a:pPr>
            <a:r>
              <a:rPr lang="fr-CA" sz="1500" b="1" dirty="0">
                <a:solidFill>
                  <a:schemeClr val="bg1"/>
                </a:solidFill>
                <a:latin typeface="Arial" panose="020B0604020202020204" pitchFamily="34" charset="0"/>
                <a:cs typeface="Arial" panose="020B0604020202020204" pitchFamily="34" charset="0"/>
              </a:rPr>
              <a:t>Industria de la </a:t>
            </a:r>
            <a:r>
              <a:rPr lang="fr-CA" sz="1500" b="1" dirty="0" err="1">
                <a:solidFill>
                  <a:schemeClr val="bg1"/>
                </a:solidFill>
                <a:latin typeface="Arial" panose="020B0604020202020204" pitchFamily="34" charset="0"/>
                <a:cs typeface="Arial" panose="020B0604020202020204" pitchFamily="34" charset="0"/>
              </a:rPr>
              <a:t>fotónica</a:t>
            </a:r>
            <a:endParaRPr lang="en-CA" sz="1500" b="1" dirty="0">
              <a:solidFill>
                <a:schemeClr val="bg1"/>
              </a:solidFill>
              <a:latin typeface="Arial" panose="020B0604020202020204" pitchFamily="34" charset="0"/>
              <a:cs typeface="Arial" panose="020B0604020202020204" pitchFamily="34" charset="0"/>
            </a:endParaRPr>
          </a:p>
          <a:p>
            <a:r>
              <a:rPr lang="fr-CA" sz="1500" dirty="0">
                <a:solidFill>
                  <a:schemeClr val="bg1"/>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COPL</a:t>
            </a:r>
            <a:r>
              <a:rPr lang="fr-CA" sz="1500" dirty="0">
                <a:solidFill>
                  <a:schemeClr val="bg1"/>
                </a:solidFill>
                <a:latin typeface="Arial" panose="020B0604020202020204" pitchFamily="34" charset="0"/>
                <a:cs typeface="Arial" panose="020B0604020202020204" pitchFamily="34" charset="0"/>
              </a:rPr>
              <a:t> | </a:t>
            </a:r>
            <a:r>
              <a:rPr lang="en-CA" sz="1500" dirty="0">
                <a:solidFill>
                  <a:schemeClr val="bg1"/>
                </a:solidFill>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Université Laval</a:t>
            </a:r>
            <a:r>
              <a:rPr lang="en-CA" sz="1500" dirty="0">
                <a:solidFill>
                  <a:schemeClr val="bg1"/>
                </a:solidFill>
                <a:latin typeface="Arial" panose="020B0604020202020204" pitchFamily="34" charset="0"/>
                <a:cs typeface="Arial" panose="020B0604020202020204" pitchFamily="34" charset="0"/>
              </a:rPr>
              <a:t> | </a:t>
            </a:r>
            <a:r>
              <a:rPr lang="en-CA" sz="1500" dirty="0">
                <a:solidFill>
                  <a:schemeClr val="bg1"/>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INO</a:t>
            </a:r>
            <a:r>
              <a:rPr lang="en-CA" sz="1500" dirty="0">
                <a:solidFill>
                  <a:schemeClr val="bg1"/>
                </a:solidFill>
                <a:latin typeface="Arial" panose="020B0604020202020204" pitchFamily="34" charset="0"/>
                <a:cs typeface="Arial" panose="020B0604020202020204" pitchFamily="34" charset="0"/>
              </a:rPr>
              <a:t> |</a:t>
            </a:r>
          </a:p>
          <a:p>
            <a:r>
              <a:rPr lang="en-CA" sz="1500" dirty="0">
                <a:solidFill>
                  <a:schemeClr val="bg1"/>
                </a:solidFill>
                <a:latin typeface="Arial" panose="020B060402020202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Entrepreneuriat Laval</a:t>
            </a:r>
            <a:r>
              <a:rPr lang="en-CA" sz="1500" dirty="0">
                <a:solidFill>
                  <a:schemeClr val="bg1"/>
                </a:solidFill>
                <a:latin typeface="Arial" panose="020B0604020202020204" pitchFamily="34" charset="0"/>
                <a:cs typeface="Arial" panose="020B0604020202020204" pitchFamily="34" charset="0"/>
              </a:rPr>
              <a:t> | </a:t>
            </a:r>
            <a:r>
              <a:rPr lang="en-CA" sz="1500" dirty="0">
                <a:solidFill>
                  <a:schemeClr val="bg1"/>
                </a:solidFill>
                <a:latin typeface="Arial" panose="020B0604020202020204" pitchFamily="34" charset="0"/>
                <a:cs typeface="Arial" panose="020B0604020202020204" pitchFamily="34" charset="0"/>
                <a:hlinkClick r:id="rId19">
                  <a:extLst>
                    <a:ext uri="{A12FA001-AC4F-418D-AE19-62706E023703}">
                      <ahyp:hlinkClr xmlns:ahyp="http://schemas.microsoft.com/office/drawing/2018/hyperlinkcolor" val="tx"/>
                    </a:ext>
                  </a:extLst>
                </a:hlinkClick>
              </a:rPr>
              <a:t>Quantino</a:t>
            </a:r>
            <a:endParaRPr lang="en-CA" sz="1500" dirty="0">
              <a:solidFill>
                <a:schemeClr val="bg1"/>
              </a:solidFill>
              <a:latin typeface="Arial" panose="020B0604020202020204" pitchFamily="34" charset="0"/>
              <a:cs typeface="Arial" panose="020B0604020202020204" pitchFamily="34" charset="0"/>
            </a:endParaRPr>
          </a:p>
        </p:txBody>
      </p:sp>
      <p:sp>
        <p:nvSpPr>
          <p:cNvPr id="37" name="TextBox 121">
            <a:extLst>
              <a:ext uri="{FF2B5EF4-FFF2-40B4-BE49-F238E27FC236}">
                <a16:creationId xmlns:a16="http://schemas.microsoft.com/office/drawing/2014/main" id="{A882E78A-B7C9-484A-81AE-08FE064288EE}"/>
              </a:ext>
            </a:extLst>
          </p:cNvPr>
          <p:cNvSpPr txBox="1"/>
          <p:nvPr/>
        </p:nvSpPr>
        <p:spPr>
          <a:xfrm>
            <a:off x="9496793" y="1310955"/>
            <a:ext cx="2174218" cy="1946632"/>
          </a:xfrm>
          <a:prstGeom prst="roundRect">
            <a:avLst/>
          </a:prstGeom>
          <a:solidFill>
            <a:schemeClr val="bg1">
              <a:alpha val="75000"/>
            </a:schemeClr>
          </a:solidFill>
          <a:ln w="57150">
            <a:solidFill>
              <a:srgbClr val="B4008D"/>
            </a:solidFill>
          </a:ln>
        </p:spPr>
        <p:txBody>
          <a:bodyPr wrap="square" rtlCol="0">
            <a:spAutoFit/>
          </a:bodyPr>
          <a:lstStyle/>
          <a:p>
            <a:pPr lvl="0">
              <a:spcAft>
                <a:spcPts val="400"/>
              </a:spcAft>
            </a:pPr>
            <a:r>
              <a:rPr lang="en-CA" sz="1500" b="1" dirty="0" err="1">
                <a:solidFill>
                  <a:schemeClr val="bg2">
                    <a:lumMod val="25000"/>
                  </a:schemeClr>
                </a:solidFill>
                <a:latin typeface="Arial" panose="020B0604020202020204" pitchFamily="34" charset="0"/>
                <a:cs typeface="Arial" panose="020B0604020202020204" pitchFamily="34" charset="0"/>
              </a:rPr>
              <a:t>Ciencias</a:t>
            </a:r>
            <a:r>
              <a:rPr lang="en-CA" sz="1500" b="1" dirty="0">
                <a:solidFill>
                  <a:schemeClr val="bg2">
                    <a:lumMod val="25000"/>
                  </a:schemeClr>
                </a:solidFill>
                <a:latin typeface="Arial" panose="020B0604020202020204" pitchFamily="34" charset="0"/>
                <a:cs typeface="Arial" panose="020B0604020202020204" pitchFamily="34" charset="0"/>
              </a:rPr>
              <a:t> y </a:t>
            </a:r>
            <a:br>
              <a:rPr lang="en-CA" sz="1500" b="1" dirty="0">
                <a:solidFill>
                  <a:schemeClr val="bg2">
                    <a:lumMod val="25000"/>
                  </a:schemeClr>
                </a:solidFill>
                <a:latin typeface="Arial" panose="020B0604020202020204" pitchFamily="34" charset="0"/>
                <a:cs typeface="Arial" panose="020B0604020202020204" pitchFamily="34" charset="0"/>
              </a:rPr>
            </a:br>
            <a:r>
              <a:rPr lang="en-CA" sz="1500" b="1" dirty="0" err="1">
                <a:solidFill>
                  <a:schemeClr val="bg2">
                    <a:lumMod val="25000"/>
                  </a:schemeClr>
                </a:solidFill>
                <a:latin typeface="Arial" panose="020B0604020202020204" pitchFamily="34" charset="0"/>
                <a:cs typeface="Arial" panose="020B0604020202020204" pitchFamily="34" charset="0"/>
              </a:rPr>
              <a:t>tecnologías</a:t>
            </a:r>
            <a:r>
              <a:rPr lang="en-CA" sz="1500" b="1" dirty="0">
                <a:solidFill>
                  <a:schemeClr val="bg2">
                    <a:lumMod val="25000"/>
                  </a:schemeClr>
                </a:solidFill>
                <a:latin typeface="Arial" panose="020B0604020202020204" pitchFamily="34" charset="0"/>
                <a:cs typeface="Arial" panose="020B0604020202020204" pitchFamily="34" charset="0"/>
              </a:rPr>
              <a:t> </a:t>
            </a:r>
            <a:br>
              <a:rPr lang="en-CA" sz="1500" b="1" dirty="0">
                <a:solidFill>
                  <a:schemeClr val="bg2">
                    <a:lumMod val="25000"/>
                  </a:schemeClr>
                </a:solidFill>
                <a:latin typeface="Arial" panose="020B0604020202020204" pitchFamily="34" charset="0"/>
                <a:cs typeface="Arial" panose="020B0604020202020204" pitchFamily="34" charset="0"/>
              </a:rPr>
            </a:br>
            <a:r>
              <a:rPr lang="en-CA" sz="1500" b="1" dirty="0" err="1">
                <a:solidFill>
                  <a:schemeClr val="bg2">
                    <a:lumMod val="25000"/>
                  </a:schemeClr>
                </a:solidFill>
                <a:latin typeface="Arial" panose="020B0604020202020204" pitchFamily="34" charset="0"/>
                <a:cs typeface="Arial" panose="020B0604020202020204" pitchFamily="34" charset="0"/>
              </a:rPr>
              <a:t>cuánticas</a:t>
            </a:r>
            <a:endParaRPr lang="en-CA" sz="1500" b="1" dirty="0">
              <a:solidFill>
                <a:schemeClr val="bg2">
                  <a:lumMod val="25000"/>
                </a:schemeClr>
              </a:solidFill>
              <a:latin typeface="Arial" panose="020B0604020202020204" pitchFamily="34" charset="0"/>
              <a:cs typeface="Arial" panose="020B0604020202020204" pitchFamily="34" charset="0"/>
            </a:endParaRPr>
          </a:p>
          <a:p>
            <a:r>
              <a:rPr lang="en-CA" sz="1500" dirty="0">
                <a:latin typeface="Arial" panose="020B0604020202020204" pitchFamily="34" charset="0"/>
                <a:cs typeface="Arial" panose="020B0604020202020204" pitchFamily="34" charset="0"/>
                <a:hlinkClick r:id="rId20"/>
              </a:rPr>
              <a:t>IQ</a:t>
            </a:r>
            <a:r>
              <a:rPr lang="en-CA" sz="1500" dirty="0">
                <a:latin typeface="Arial" panose="020B0604020202020204" pitchFamily="34" charset="0"/>
                <a:cs typeface="Arial" panose="020B0604020202020204" pitchFamily="34" charset="0"/>
              </a:rPr>
              <a:t> | </a:t>
            </a:r>
            <a:r>
              <a:rPr lang="en-CA" sz="1500" dirty="0">
                <a:latin typeface="Arial" panose="020B0604020202020204" pitchFamily="34" charset="0"/>
                <a:cs typeface="Arial" panose="020B0604020202020204" pitchFamily="34" charset="0"/>
                <a:hlinkClick r:id="rId21"/>
              </a:rPr>
              <a:t>Université de Sherbrooke</a:t>
            </a:r>
            <a:r>
              <a:rPr lang="fr-CA" sz="1500" dirty="0">
                <a:latin typeface="Arial" panose="020B0604020202020204" pitchFamily="34" charset="0"/>
                <a:cs typeface="Arial" panose="020B0604020202020204" pitchFamily="34" charset="0"/>
              </a:rPr>
              <a:t> </a:t>
            </a:r>
            <a:r>
              <a:rPr lang="en-CA" sz="1500" dirty="0">
                <a:latin typeface="Arial" panose="020B0604020202020204" pitchFamily="34" charset="0"/>
                <a:cs typeface="Arial" panose="020B0604020202020204" pitchFamily="34" charset="0"/>
              </a:rPr>
              <a:t>|</a:t>
            </a:r>
            <a:r>
              <a:rPr lang="fr-CA" sz="1500" dirty="0">
                <a:latin typeface="Arial" panose="020B0604020202020204" pitchFamily="34" charset="0"/>
                <a:cs typeface="Arial" panose="020B0604020202020204" pitchFamily="34" charset="0"/>
              </a:rPr>
              <a:t> </a:t>
            </a:r>
            <a:r>
              <a:rPr lang="fr-CA" sz="1500" dirty="0">
                <a:latin typeface="Arial" panose="020B0604020202020204" pitchFamily="34" charset="0"/>
                <a:cs typeface="Arial" panose="020B0604020202020204" pitchFamily="34" charset="0"/>
                <a:hlinkClick r:id="rId22"/>
              </a:rPr>
              <a:t>ACET</a:t>
            </a:r>
            <a:r>
              <a:rPr lang="en-CA" sz="1500" dirty="0">
                <a:latin typeface="Arial" panose="020B0604020202020204" pitchFamily="34" charset="0"/>
                <a:cs typeface="Arial" panose="020B0604020202020204" pitchFamily="34" charset="0"/>
              </a:rPr>
              <a:t> | </a:t>
            </a:r>
            <a:br>
              <a:rPr lang="en-CA" sz="1500" dirty="0">
                <a:latin typeface="Arial" panose="020B0604020202020204" pitchFamily="34" charset="0"/>
                <a:cs typeface="Arial" panose="020B0604020202020204" pitchFamily="34" charset="0"/>
              </a:rPr>
            </a:br>
            <a:r>
              <a:rPr lang="fr-CA" sz="1500" dirty="0">
                <a:latin typeface="Arial" panose="020B0604020202020204" pitchFamily="34" charset="0"/>
                <a:cs typeface="Arial" panose="020B0604020202020204" pitchFamily="34" charset="0"/>
                <a:hlinkClick r:id="rId23"/>
              </a:rPr>
              <a:t>C2MI</a:t>
            </a:r>
            <a:r>
              <a:rPr lang="fr-CA" sz="1500" dirty="0">
                <a:latin typeface="Arial" panose="020B0604020202020204" pitchFamily="34" charset="0"/>
                <a:cs typeface="Arial" panose="020B0604020202020204" pitchFamily="34" charset="0"/>
              </a:rPr>
              <a:t> </a:t>
            </a:r>
            <a:r>
              <a:rPr lang="en-CA" sz="1500" dirty="0">
                <a:latin typeface="Arial" panose="020B0604020202020204" pitchFamily="34" charset="0"/>
                <a:cs typeface="Arial" panose="020B0604020202020204" pitchFamily="34" charset="0"/>
              </a:rPr>
              <a:t>|</a:t>
            </a:r>
            <a:r>
              <a:rPr lang="fr-CA" sz="1500" dirty="0">
                <a:latin typeface="Arial" panose="020B0604020202020204" pitchFamily="34" charset="0"/>
                <a:cs typeface="Arial" panose="020B0604020202020204" pitchFamily="34" charset="0"/>
              </a:rPr>
              <a:t> </a:t>
            </a:r>
            <a:r>
              <a:rPr lang="fr-CA" sz="1500" u="sng" dirty="0">
                <a:latin typeface="Arial" panose="020B0604020202020204" pitchFamily="34" charset="0"/>
                <a:cs typeface="Arial" panose="020B0604020202020204" pitchFamily="34" charset="0"/>
              </a:rPr>
              <a:t>3IT</a:t>
            </a:r>
            <a:r>
              <a:rPr lang="fr-CA" sz="1500" dirty="0">
                <a:latin typeface="Arial" panose="020B0604020202020204" pitchFamily="34" charset="0"/>
                <a:cs typeface="Arial" panose="020B0604020202020204" pitchFamily="34" charset="0"/>
              </a:rPr>
              <a:t> </a:t>
            </a:r>
            <a:r>
              <a:rPr lang="en-CA" sz="1500" dirty="0">
                <a:latin typeface="Arial" panose="020B0604020202020204" pitchFamily="34" charset="0"/>
                <a:cs typeface="Arial" panose="020B0604020202020204" pitchFamily="34" charset="0"/>
              </a:rPr>
              <a:t>|  </a:t>
            </a:r>
            <a:r>
              <a:rPr lang="fr-CA" sz="1500" dirty="0">
                <a:latin typeface="Arial" panose="020B0604020202020204" pitchFamily="34" charset="0"/>
                <a:cs typeface="Arial" panose="020B0604020202020204" pitchFamily="34" charset="0"/>
                <a:hlinkClick r:id="rId24"/>
              </a:rPr>
              <a:t>Espace IBM </a:t>
            </a:r>
            <a:r>
              <a:rPr lang="fr-CA" sz="1500" u="sng" dirty="0">
                <a:latin typeface="Arial" panose="020B0604020202020204" pitchFamily="34" charset="0"/>
                <a:cs typeface="Arial" panose="020B0604020202020204" pitchFamily="34" charset="0"/>
                <a:hlinkClick r:id="rId24"/>
              </a:rPr>
              <a:t>Q</a:t>
            </a:r>
            <a:r>
              <a:rPr lang="fr-CA" sz="1500" u="sng" dirty="0">
                <a:latin typeface="Arial" panose="020B0604020202020204" pitchFamily="34" charset="0"/>
                <a:cs typeface="Arial" panose="020B0604020202020204" pitchFamily="34" charset="0"/>
              </a:rPr>
              <a:t>uantique</a:t>
            </a:r>
          </a:p>
        </p:txBody>
      </p:sp>
      <p:sp>
        <p:nvSpPr>
          <p:cNvPr id="38" name="圆角矩形 54">
            <a:extLst>
              <a:ext uri="{FF2B5EF4-FFF2-40B4-BE49-F238E27FC236}">
                <a16:creationId xmlns:a16="http://schemas.microsoft.com/office/drawing/2014/main" id="{06E8D2D1-27A3-AA48-BB52-748D44E79039}"/>
              </a:ext>
            </a:extLst>
          </p:cNvPr>
          <p:cNvSpPr/>
          <p:nvPr/>
        </p:nvSpPr>
        <p:spPr>
          <a:xfrm>
            <a:off x="5976359" y="826188"/>
            <a:ext cx="1800000" cy="468000"/>
          </a:xfrm>
          <a:prstGeom prst="roundRect">
            <a:avLst>
              <a:gd name="adj" fmla="val 0"/>
            </a:avLst>
          </a:prstGeom>
          <a:noFill/>
          <a:ln w="9525">
            <a:noFill/>
            <a:prstDash val="sysDash"/>
            <a:miter lim="800000"/>
            <a:headEnd/>
            <a:tailEnd/>
          </a:ln>
        </p:spPr>
        <p:txBody>
          <a:bodyPr wrap="none" anchor="b"/>
          <a:lstStyle/>
          <a:p>
            <a:pPr defTabSz="1218707">
              <a:defRPr/>
            </a:pPr>
            <a:r>
              <a:rPr lang="en-US" altLang="zh-CN" sz="2000" b="1" kern="0" dirty="0">
                <a:solidFill>
                  <a:schemeClr val="accent6">
                    <a:lumMod val="10000"/>
                  </a:schemeClr>
                </a:solidFill>
                <a:latin typeface="Arial" panose="020B0604020202020204" pitchFamily="34" charset="0"/>
                <a:cs typeface="Arial" panose="020B0604020202020204" pitchFamily="34" charset="0"/>
              </a:rPr>
              <a:t>Québec</a:t>
            </a:r>
          </a:p>
        </p:txBody>
      </p:sp>
      <p:sp>
        <p:nvSpPr>
          <p:cNvPr id="39" name="圆角矩形 57">
            <a:extLst>
              <a:ext uri="{FF2B5EF4-FFF2-40B4-BE49-F238E27FC236}">
                <a16:creationId xmlns:a16="http://schemas.microsoft.com/office/drawing/2014/main" id="{570B3EF0-EDF9-9149-8BD0-BDAEE9FB9E1B}"/>
              </a:ext>
            </a:extLst>
          </p:cNvPr>
          <p:cNvSpPr/>
          <p:nvPr/>
        </p:nvSpPr>
        <p:spPr>
          <a:xfrm>
            <a:off x="5976359" y="2215325"/>
            <a:ext cx="1800000" cy="468000"/>
          </a:xfrm>
          <a:prstGeom prst="roundRect">
            <a:avLst>
              <a:gd name="adj" fmla="val 0"/>
            </a:avLst>
          </a:prstGeom>
          <a:noFill/>
          <a:ln w="9525">
            <a:noFill/>
            <a:prstDash val="sysDash"/>
            <a:miter lim="800000"/>
            <a:headEnd/>
            <a:tailEnd/>
          </a:ln>
        </p:spPr>
        <p:txBody>
          <a:bodyPr wrap="none" anchor="b"/>
          <a:lstStyle/>
          <a:p>
            <a:pPr defTabSz="1218707">
              <a:defRPr/>
            </a:pPr>
            <a:r>
              <a:rPr lang="fr-CA" altLang="zh-CN" sz="2000" b="1" kern="0" dirty="0">
                <a:solidFill>
                  <a:schemeClr val="accent6">
                    <a:lumMod val="10000"/>
                  </a:schemeClr>
                </a:solidFill>
                <a:latin typeface="Arial" panose="020B0604020202020204" pitchFamily="34" charset="0"/>
                <a:cs typeface="Arial" panose="020B0604020202020204" pitchFamily="34" charset="0"/>
              </a:rPr>
              <a:t>Montréal</a:t>
            </a:r>
          </a:p>
        </p:txBody>
      </p:sp>
      <p:sp>
        <p:nvSpPr>
          <p:cNvPr id="40" name="圆角矩形 60">
            <a:extLst>
              <a:ext uri="{FF2B5EF4-FFF2-40B4-BE49-F238E27FC236}">
                <a16:creationId xmlns:a16="http://schemas.microsoft.com/office/drawing/2014/main" id="{0DDCEC3E-4662-9C4E-8596-35ACFB485CDC}"/>
              </a:ext>
            </a:extLst>
          </p:cNvPr>
          <p:cNvSpPr/>
          <p:nvPr/>
        </p:nvSpPr>
        <p:spPr>
          <a:xfrm>
            <a:off x="9496793" y="826188"/>
            <a:ext cx="1800000" cy="468000"/>
          </a:xfrm>
          <a:prstGeom prst="roundRect">
            <a:avLst>
              <a:gd name="adj" fmla="val 0"/>
            </a:avLst>
          </a:prstGeom>
          <a:noFill/>
          <a:ln w="9525">
            <a:noFill/>
            <a:prstDash val="sysDash"/>
            <a:miter lim="800000"/>
            <a:headEnd/>
            <a:tailEnd/>
          </a:ln>
        </p:spPr>
        <p:txBody>
          <a:bodyPr wrap="none" anchor="b"/>
          <a:lstStyle/>
          <a:p>
            <a:pPr defTabSz="1218707">
              <a:defRPr/>
            </a:pPr>
            <a:r>
              <a:rPr lang="lt-LT" altLang="zh-CN" sz="2000" b="1" kern="0" dirty="0" err="1">
                <a:solidFill>
                  <a:srgbClr val="B4008D"/>
                </a:solidFill>
                <a:latin typeface="Arial" panose="020B0604020202020204" pitchFamily="34" charset="0"/>
                <a:cs typeface="Arial" panose="020B0604020202020204" pitchFamily="34" charset="0"/>
              </a:rPr>
              <a:t>Sherbrooke</a:t>
            </a:r>
            <a:endParaRPr lang="lt-LT" altLang="zh-CN" sz="2000" b="1" kern="0" dirty="0">
              <a:solidFill>
                <a:srgbClr val="B4008D"/>
              </a:solidFill>
              <a:latin typeface="Arial" panose="020B0604020202020204" pitchFamily="34" charset="0"/>
              <a:cs typeface="Arial" panose="020B0604020202020204" pitchFamily="34" charset="0"/>
            </a:endParaRPr>
          </a:p>
        </p:txBody>
      </p:sp>
      <p:sp>
        <p:nvSpPr>
          <p:cNvPr id="41" name="圆角矩形 66">
            <a:extLst>
              <a:ext uri="{FF2B5EF4-FFF2-40B4-BE49-F238E27FC236}">
                <a16:creationId xmlns:a16="http://schemas.microsoft.com/office/drawing/2014/main" id="{D8874F6E-2830-7142-90EA-DE0C98CF5F71}"/>
              </a:ext>
            </a:extLst>
          </p:cNvPr>
          <p:cNvSpPr/>
          <p:nvPr/>
        </p:nvSpPr>
        <p:spPr>
          <a:xfrm>
            <a:off x="5976359" y="4397223"/>
            <a:ext cx="1800000" cy="468000"/>
          </a:xfrm>
          <a:prstGeom prst="roundRect">
            <a:avLst>
              <a:gd name="adj" fmla="val 0"/>
            </a:avLst>
          </a:prstGeom>
          <a:noFill/>
          <a:ln w="9525">
            <a:noFill/>
            <a:prstDash val="sysDash"/>
            <a:miter lim="800000"/>
            <a:headEnd/>
            <a:tailEnd/>
          </a:ln>
        </p:spPr>
        <p:txBody>
          <a:bodyPr wrap="none" anchor="b"/>
          <a:lstStyle/>
          <a:p>
            <a:pPr defTabSz="1218707">
              <a:defRPr/>
            </a:pPr>
            <a:r>
              <a:rPr lang="en-CA" altLang="zh-CN" sz="2000" b="1" kern="0" dirty="0">
                <a:solidFill>
                  <a:schemeClr val="accent6">
                    <a:lumMod val="10000"/>
                  </a:schemeClr>
                </a:solidFill>
                <a:latin typeface="Arial" panose="020B0604020202020204" pitchFamily="34" charset="0"/>
                <a:cs typeface="Arial" panose="020B0604020202020204" pitchFamily="34" charset="0"/>
              </a:rPr>
              <a:t>Gatineau</a:t>
            </a:r>
          </a:p>
        </p:txBody>
      </p:sp>
      <p:grpSp>
        <p:nvGrpSpPr>
          <p:cNvPr id="8" name="Groupe 7">
            <a:extLst>
              <a:ext uri="{FF2B5EF4-FFF2-40B4-BE49-F238E27FC236}">
                <a16:creationId xmlns:a16="http://schemas.microsoft.com/office/drawing/2014/main" id="{414F7F63-B0F1-3143-909F-592FD6D0F65E}"/>
              </a:ext>
            </a:extLst>
          </p:cNvPr>
          <p:cNvGrpSpPr/>
          <p:nvPr/>
        </p:nvGrpSpPr>
        <p:grpSpPr>
          <a:xfrm>
            <a:off x="1029519" y="4651173"/>
            <a:ext cx="4505202" cy="870849"/>
            <a:chOff x="1126504" y="4651173"/>
            <a:chExt cx="4505202" cy="870849"/>
          </a:xfrm>
        </p:grpSpPr>
        <p:sp>
          <p:nvSpPr>
            <p:cNvPr id="57" name="Oval 25"/>
            <p:cNvSpPr>
              <a:spLocks noChangeAspect="1" noChangeArrowheads="1"/>
            </p:cNvSpPr>
            <p:nvPr/>
          </p:nvSpPr>
          <p:spPr bwMode="gray">
            <a:xfrm>
              <a:off x="1620090" y="4910597"/>
              <a:ext cx="191335" cy="191335"/>
            </a:xfrm>
            <a:prstGeom prst="ellipse">
              <a:avLst/>
            </a:prstGeom>
            <a:solidFill>
              <a:schemeClr val="accent2"/>
            </a:solidFill>
            <a:ln w="254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sz="1600" kern="0" dirty="0">
                <a:solidFill>
                  <a:schemeClr val="accent6"/>
                </a:solidFill>
                <a:latin typeface="Arial" panose="020B0604020202020204" pitchFamily="34" charset="0"/>
                <a:cs typeface="Arial" panose="020B0604020202020204" pitchFamily="34" charset="0"/>
              </a:endParaRPr>
            </a:p>
          </p:txBody>
        </p:sp>
        <p:sp>
          <p:nvSpPr>
            <p:cNvPr id="66" name="Oval 25"/>
            <p:cNvSpPr>
              <a:spLocks noChangeAspect="1" noChangeArrowheads="1"/>
            </p:cNvSpPr>
            <p:nvPr/>
          </p:nvSpPr>
          <p:spPr bwMode="gray">
            <a:xfrm>
              <a:off x="1126504" y="4958075"/>
              <a:ext cx="191335" cy="191335"/>
            </a:xfrm>
            <a:prstGeom prst="ellipse">
              <a:avLst/>
            </a:prstGeom>
            <a:solidFill>
              <a:schemeClr val="accent3"/>
            </a:solidFill>
            <a:ln w="254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sz="1600" kern="0" dirty="0">
                <a:solidFill>
                  <a:sysClr val="windowText" lastClr="000000"/>
                </a:solidFill>
                <a:latin typeface="Arial" panose="020B0604020202020204" pitchFamily="34" charset="0"/>
                <a:cs typeface="Arial" panose="020B0604020202020204" pitchFamily="34" charset="0"/>
              </a:endParaRPr>
            </a:p>
          </p:txBody>
        </p:sp>
        <p:sp>
          <p:nvSpPr>
            <p:cNvPr id="69" name="Oval 25"/>
            <p:cNvSpPr>
              <a:spLocks noChangeAspect="1" noChangeArrowheads="1"/>
            </p:cNvSpPr>
            <p:nvPr/>
          </p:nvSpPr>
          <p:spPr bwMode="gray">
            <a:xfrm>
              <a:off x="1926065" y="4651173"/>
              <a:ext cx="191335" cy="191335"/>
            </a:xfrm>
            <a:prstGeom prst="ellipse">
              <a:avLst/>
            </a:prstGeom>
            <a:solidFill>
              <a:schemeClr val="tx1"/>
            </a:solidFill>
            <a:ln w="254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sz="1600" kern="0" dirty="0">
                <a:solidFill>
                  <a:sysClr val="windowText" lastClr="000000"/>
                </a:solidFill>
                <a:latin typeface="Arial" panose="020B0604020202020204" pitchFamily="34" charset="0"/>
                <a:cs typeface="Arial" panose="020B0604020202020204" pitchFamily="34" charset="0"/>
              </a:endParaRPr>
            </a:p>
          </p:txBody>
        </p:sp>
        <p:grpSp>
          <p:nvGrpSpPr>
            <p:cNvPr id="6" name="Groupe 5">
              <a:extLst>
                <a:ext uri="{FF2B5EF4-FFF2-40B4-BE49-F238E27FC236}">
                  <a16:creationId xmlns:a16="http://schemas.microsoft.com/office/drawing/2014/main" id="{74210468-8F7D-384E-9D53-BDEE7FB75984}"/>
                </a:ext>
              </a:extLst>
            </p:cNvPr>
            <p:cNvGrpSpPr/>
            <p:nvPr/>
          </p:nvGrpSpPr>
          <p:grpSpPr>
            <a:xfrm>
              <a:off x="1953938" y="4921747"/>
              <a:ext cx="288000" cy="288000"/>
              <a:chOff x="2814875" y="5053743"/>
              <a:chExt cx="288000" cy="288000"/>
            </a:xfrm>
          </p:grpSpPr>
          <p:sp>
            <p:nvSpPr>
              <p:cNvPr id="60" name="Oval 25"/>
              <p:cNvSpPr>
                <a:spLocks noChangeAspect="1" noChangeArrowheads="1"/>
              </p:cNvSpPr>
              <p:nvPr/>
            </p:nvSpPr>
            <p:spPr bwMode="gray">
              <a:xfrm>
                <a:off x="2850875" y="5089743"/>
                <a:ext cx="216000" cy="216000"/>
              </a:xfrm>
              <a:prstGeom prst="ellipse">
                <a:avLst/>
              </a:prstGeom>
              <a:solidFill>
                <a:schemeClr val="bg1"/>
              </a:solidFill>
              <a:ln w="50800">
                <a:solidFill>
                  <a:schemeClr val="bg1">
                    <a:alpha val="97000"/>
                  </a:schemeClr>
                </a:solidFill>
                <a:round/>
                <a:headEnd/>
                <a:tailEnd/>
              </a:ln>
              <a:effectLst>
                <a:outerShdw dist="35921" dir="2700000" sx="66000" sy="66000" algn="ctr" rotWithShape="0">
                  <a:srgbClr val="1C1C1C">
                    <a:alpha val="50000"/>
                  </a:srgbClr>
                </a:outerShdw>
              </a:effectLst>
            </p:spPr>
            <p:txBody>
              <a:bodyPr wrap="none" anchor="ctr"/>
              <a:lstStyle/>
              <a:p>
                <a:endParaRPr lang="zh-CN" altLang="en-US" sz="1600" kern="0" dirty="0">
                  <a:solidFill>
                    <a:sysClr val="windowText" lastClr="000000"/>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72989C2A-107F-4F9C-A5B3-9A34801E40E1}"/>
                  </a:ext>
                </a:extLst>
              </p:cNvPr>
              <p:cNvSpPr>
                <a:spLocks noChangeAspect="1"/>
              </p:cNvSpPr>
              <p:nvPr/>
            </p:nvSpPr>
            <p:spPr>
              <a:xfrm>
                <a:off x="2814875" y="5053743"/>
                <a:ext cx="288000" cy="288000"/>
              </a:xfrm>
              <a:prstGeom prst="ellipse">
                <a:avLst/>
              </a:prstGeom>
              <a:noFill/>
              <a:ln w="63500">
                <a:solidFill>
                  <a:srgbClr val="B40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grpSp>
          <p:nvGrpSpPr>
            <p:cNvPr id="7" name="Groupe 6">
              <a:extLst>
                <a:ext uri="{FF2B5EF4-FFF2-40B4-BE49-F238E27FC236}">
                  <a16:creationId xmlns:a16="http://schemas.microsoft.com/office/drawing/2014/main" id="{661FA01D-8A4A-2F47-B005-7116B7BF4900}"/>
                </a:ext>
              </a:extLst>
            </p:cNvPr>
            <p:cNvGrpSpPr/>
            <p:nvPr/>
          </p:nvGrpSpPr>
          <p:grpSpPr>
            <a:xfrm>
              <a:off x="2544104" y="4842508"/>
              <a:ext cx="3087602" cy="679514"/>
              <a:chOff x="3197042" y="4875961"/>
              <a:chExt cx="3087602" cy="679514"/>
            </a:xfrm>
          </p:grpSpPr>
          <p:sp>
            <p:nvSpPr>
              <p:cNvPr id="43" name="Rounded Rectangle 21">
                <a:extLst>
                  <a:ext uri="{FF2B5EF4-FFF2-40B4-BE49-F238E27FC236}">
                    <a16:creationId xmlns:a16="http://schemas.microsoft.com/office/drawing/2014/main" id="{9DF00A84-52B5-6246-B06E-BC4801B1E3D4}"/>
                  </a:ext>
                </a:extLst>
              </p:cNvPr>
              <p:cNvSpPr/>
              <p:nvPr/>
            </p:nvSpPr>
            <p:spPr>
              <a:xfrm>
                <a:off x="3197042" y="4879084"/>
                <a:ext cx="3087602" cy="676391"/>
              </a:xfrm>
              <a:prstGeom prst="roundRect">
                <a:avLst>
                  <a:gd name="adj" fmla="val 50000"/>
                </a:avLst>
              </a:prstGeom>
              <a:solidFill>
                <a:schemeClr val="bg1"/>
              </a:solidFill>
              <a:ln w="50800">
                <a:solidFill>
                  <a:srgbClr val="B4008D"/>
                </a:solidFill>
              </a:ln>
              <a:effectLst>
                <a:outerShdw blurRad="571500" dist="381000" dir="5400000" sx="101000" sy="101000" algn="tl" rotWithShape="0">
                  <a:srgbClr val="131316">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solidFill>
                    <a:latin typeface="Arial" panose="020B0604020202020204" pitchFamily="34" charset="0"/>
                    <a:cs typeface="Arial" panose="020B0604020202020204" pitchFamily="34" charset="0"/>
                  </a:rPr>
                  <a:t>       </a:t>
                </a:r>
                <a:r>
                  <a:rPr lang="fr-CA" b="1" dirty="0">
                    <a:solidFill>
                      <a:schemeClr val="tx1"/>
                    </a:solidFill>
                    <a:latin typeface="Arial" panose="020B0604020202020204" pitchFamily="34" charset="0"/>
                    <a:cs typeface="Arial" panose="020B0604020202020204" pitchFamily="34" charset="0"/>
                  </a:rPr>
                  <a:t>Zona de </a:t>
                </a:r>
                <a:r>
                  <a:rPr lang="fr-CA" b="1" dirty="0" err="1">
                    <a:solidFill>
                      <a:schemeClr val="tx1"/>
                    </a:solidFill>
                    <a:latin typeface="Arial" panose="020B0604020202020204" pitchFamily="34" charset="0"/>
                    <a:cs typeface="Arial" panose="020B0604020202020204" pitchFamily="34" charset="0"/>
                  </a:rPr>
                  <a:t>innovaci</a:t>
                </a:r>
                <a:r>
                  <a:rPr kumimoji="0" lang="es-AR" b="1" i="0" u="none" strike="noStrike" kern="1200" cap="none" spc="0" normalizeH="0" baseline="0" noProof="0" dirty="0" err="1">
                    <a:ln>
                      <a:noFill/>
                    </a:ln>
                    <a:solidFill>
                      <a:srgbClr val="003DA5"/>
                    </a:solidFill>
                    <a:effectLst/>
                    <a:uLnTx/>
                    <a:uFillTx/>
                    <a:latin typeface="Arial" panose="020B0604020202020204" pitchFamily="34" charset="0"/>
                    <a:ea typeface="Calibri" panose="020F0502020204030204" pitchFamily="34" charset="0"/>
                    <a:cs typeface="Arial" panose="020B0604020202020204" pitchFamily="34" charset="0"/>
                  </a:rPr>
                  <a:t>ó</a:t>
                </a:r>
                <a:r>
                  <a:rPr lang="fr-CA" b="1" dirty="0">
                    <a:solidFill>
                      <a:schemeClr val="tx1"/>
                    </a:solidFill>
                    <a:latin typeface="Arial" panose="020B0604020202020204" pitchFamily="34" charset="0"/>
                    <a:cs typeface="Arial" panose="020B0604020202020204" pitchFamily="34" charset="0"/>
                  </a:rPr>
                  <a:t>n</a:t>
                </a:r>
              </a:p>
            </p:txBody>
          </p:sp>
          <p:pic>
            <p:nvPicPr>
              <p:cNvPr id="42" name="Picture 25">
                <a:extLst>
                  <a:ext uri="{FF2B5EF4-FFF2-40B4-BE49-F238E27FC236}">
                    <a16:creationId xmlns:a16="http://schemas.microsoft.com/office/drawing/2014/main" id="{7BAF79E2-B28D-3A49-829F-3CE05576D49C}"/>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206054" y="4875961"/>
                <a:ext cx="676391" cy="676391"/>
              </a:xfrm>
              <a:prstGeom prst="rect">
                <a:avLst/>
              </a:prstGeom>
            </p:spPr>
          </p:pic>
        </p:grpSp>
      </p:grpSp>
    </p:spTree>
    <p:extLst>
      <p:ext uri="{BB962C8B-B14F-4D97-AF65-F5344CB8AC3E}">
        <p14:creationId xmlns:p14="http://schemas.microsoft.com/office/powerpoint/2010/main" val="280626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12EF175-BDF2-FE43-8CC5-6491DA9BBB00}"/>
              </a:ext>
            </a:extLst>
          </p:cNvPr>
          <p:cNvSpPr>
            <a:spLocks noGrp="1"/>
          </p:cNvSpPr>
          <p:nvPr>
            <p:ph type="title"/>
          </p:nvPr>
        </p:nvSpPr>
        <p:spPr/>
        <p:txBody>
          <a:bodyPr/>
          <a:lstStyle/>
          <a:p>
            <a:r>
              <a:rPr lang="fr-CA" dirty="0"/>
              <a:t>SUS PUNTOS FUERTES EN </a:t>
            </a:r>
            <a:r>
              <a:rPr lang="fr-CA" dirty="0" err="1"/>
              <a:t>INVESTIGACíON</a:t>
            </a:r>
            <a:r>
              <a:rPr lang="fr-CA" dirty="0"/>
              <a:t> Y DESARROLLO</a:t>
            </a:r>
            <a:endParaRPr lang="fr-FR" dirty="0"/>
          </a:p>
        </p:txBody>
      </p:sp>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fld id="{D6F84A91-C4E5-461B-B44C-88336EC44C9C}" type="slidenum">
              <a:rPr lang="fr-CA" smtClean="0"/>
              <a:pPr/>
              <a:t>9</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p:txBody>
          <a:bodyPr vert="horz" wrap="square" lIns="91440" tIns="45720" rIns="91440" bIns="45720" rtlCol="0" anchor="t">
            <a:normAutofit/>
          </a:bodyPr>
          <a:lstStyle/>
          <a:p>
            <a:r>
              <a:rPr lang="fr-CA" b="1" dirty="0" err="1"/>
              <a:t>Comunidad</a:t>
            </a:r>
            <a:r>
              <a:rPr lang="fr-CA" dirty="0"/>
              <a:t> </a:t>
            </a:r>
            <a:r>
              <a:rPr lang="fr-CA" dirty="0" err="1"/>
              <a:t>académica</a:t>
            </a:r>
            <a:r>
              <a:rPr lang="fr-CA" dirty="0"/>
              <a:t> de primer </a:t>
            </a:r>
            <a:r>
              <a:rPr lang="fr-CA" dirty="0" err="1"/>
              <a:t>nivel</a:t>
            </a:r>
            <a:endParaRPr lang="fr-CA" dirty="0"/>
          </a:p>
          <a:p>
            <a:r>
              <a:rPr lang="fr-CA" dirty="0" err="1"/>
              <a:t>Presencia</a:t>
            </a:r>
            <a:r>
              <a:rPr lang="fr-CA" dirty="0"/>
              <a:t> de </a:t>
            </a:r>
            <a:r>
              <a:rPr lang="fr-CA" dirty="0" err="1"/>
              <a:t>grupos</a:t>
            </a:r>
            <a:r>
              <a:rPr lang="fr-CA" dirty="0"/>
              <a:t> de </a:t>
            </a:r>
            <a:r>
              <a:rPr lang="fr-CA" b="1" dirty="0" err="1"/>
              <a:t>investigadores</a:t>
            </a:r>
            <a:r>
              <a:rPr lang="fr-CA" dirty="0"/>
              <a:t> de renombre </a:t>
            </a:r>
          </a:p>
          <a:p>
            <a:r>
              <a:rPr lang="fr-CA" b="1" dirty="0" err="1"/>
              <a:t>Ecosistema</a:t>
            </a:r>
            <a:r>
              <a:rPr lang="fr-CA" dirty="0"/>
              <a:t> </a:t>
            </a:r>
            <a:r>
              <a:rPr lang="fr-CA" dirty="0" err="1"/>
              <a:t>integrado</a:t>
            </a:r>
            <a:endParaRPr lang="fr-CA" dirty="0"/>
          </a:p>
          <a:p>
            <a:r>
              <a:rPr lang="fr-CA" b="1" dirty="0" err="1"/>
              <a:t>Cadena</a:t>
            </a:r>
            <a:r>
              <a:rPr lang="fr-CA" b="1" dirty="0"/>
              <a:t> de </a:t>
            </a:r>
            <a:r>
              <a:rPr lang="fr-CA" b="1" dirty="0" err="1"/>
              <a:t>innovacíon</a:t>
            </a:r>
            <a:r>
              <a:rPr lang="fr-CA" b="1" dirty="0"/>
              <a:t> </a:t>
            </a:r>
            <a:r>
              <a:rPr lang="fr-CA" dirty="0"/>
              <a:t>continua : de las </a:t>
            </a:r>
            <a:r>
              <a:rPr lang="fr-CA" dirty="0" err="1"/>
              <a:t>ciencias</a:t>
            </a:r>
            <a:r>
              <a:rPr lang="fr-CA" dirty="0"/>
              <a:t> </a:t>
            </a:r>
            <a:r>
              <a:rPr lang="fr-CA" dirty="0" err="1"/>
              <a:t>cuánticas</a:t>
            </a:r>
            <a:r>
              <a:rPr lang="fr-CA" dirty="0"/>
              <a:t> </a:t>
            </a:r>
            <a:br>
              <a:rPr lang="fr-CA" dirty="0"/>
            </a:br>
            <a:r>
              <a:rPr lang="fr-CA" dirty="0"/>
              <a:t>a las </a:t>
            </a:r>
            <a:r>
              <a:rPr lang="fr-CA" dirty="0" err="1"/>
              <a:t>tecnologías</a:t>
            </a:r>
            <a:r>
              <a:rPr lang="fr-CA" dirty="0"/>
              <a:t> </a:t>
            </a:r>
            <a:r>
              <a:rPr lang="fr-CA" dirty="0" err="1"/>
              <a:t>cuánticas</a:t>
            </a:r>
            <a:r>
              <a:rPr lang="fr-CA" dirty="0"/>
              <a:t> </a:t>
            </a:r>
          </a:p>
          <a:p>
            <a:r>
              <a:rPr lang="fr-CA" b="1" dirty="0" err="1"/>
              <a:t>Pericia</a:t>
            </a:r>
            <a:r>
              <a:rPr lang="fr-CA" dirty="0"/>
              <a:t> </a:t>
            </a:r>
            <a:r>
              <a:rPr lang="fr-CA" dirty="0" err="1"/>
              <a:t>reconocida</a:t>
            </a:r>
            <a:r>
              <a:rPr lang="fr-CA" dirty="0"/>
              <a:t> a </a:t>
            </a:r>
            <a:r>
              <a:rPr lang="fr-CA" dirty="0" err="1"/>
              <a:t>nivel</a:t>
            </a:r>
            <a:r>
              <a:rPr lang="fr-CA" dirty="0"/>
              <a:t> </a:t>
            </a:r>
            <a:r>
              <a:rPr lang="fr-CA" dirty="0" err="1"/>
              <a:t>mundial</a:t>
            </a:r>
            <a:r>
              <a:rPr lang="fr-CA" dirty="0"/>
              <a:t>  </a:t>
            </a:r>
          </a:p>
          <a:p>
            <a:endParaRPr lang="fr-FR" dirty="0"/>
          </a:p>
        </p:txBody>
      </p:sp>
    </p:spTree>
    <p:extLst>
      <p:ext uri="{BB962C8B-B14F-4D97-AF65-F5344CB8AC3E}">
        <p14:creationId xmlns:p14="http://schemas.microsoft.com/office/powerpoint/2010/main" val="178474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Personnalisé 4">
      <a:dk1>
        <a:srgbClr val="003CA5"/>
      </a:dk1>
      <a:lt1>
        <a:srgbClr val="FFFFFF"/>
      </a:lt1>
      <a:dk2>
        <a:srgbClr val="1950AE"/>
      </a:dk2>
      <a:lt2>
        <a:srgbClr val="658ACC"/>
      </a:lt2>
      <a:accent1>
        <a:srgbClr val="3364B7"/>
      </a:accent1>
      <a:accent2>
        <a:srgbClr val="4D77C0"/>
      </a:accent2>
      <a:accent3>
        <a:srgbClr val="809ED2"/>
      </a:accent3>
      <a:accent4>
        <a:srgbClr val="99B1DB"/>
      </a:accent4>
      <a:accent5>
        <a:srgbClr val="B3C5E3"/>
      </a:accent5>
      <a:accent6>
        <a:srgbClr val="CCD8ED"/>
      </a:accent6>
      <a:hlink>
        <a:srgbClr val="1950AE"/>
      </a:hlink>
      <a:folHlink>
        <a:srgbClr val="00000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QUEBEC QUANTIQUE">
      <a:dk1>
        <a:srgbClr val="000000"/>
      </a:dk1>
      <a:lt1>
        <a:srgbClr val="FFFFFF"/>
      </a:lt1>
      <a:dk2>
        <a:srgbClr val="004065"/>
      </a:dk2>
      <a:lt2>
        <a:srgbClr val="D8DFE1"/>
      </a:lt2>
      <a:accent1>
        <a:srgbClr val="00AEEF"/>
      </a:accent1>
      <a:accent2>
        <a:srgbClr val="004065"/>
      </a:accent2>
      <a:accent3>
        <a:srgbClr val="B6B09C"/>
      </a:accent3>
      <a:accent4>
        <a:srgbClr val="45C2B1"/>
      </a:accent4>
      <a:accent5>
        <a:srgbClr val="B4008D"/>
      </a:accent5>
      <a:accent6>
        <a:srgbClr val="F4C55C"/>
      </a:accent6>
      <a:hlink>
        <a:srgbClr val="595378"/>
      </a:hlink>
      <a:folHlink>
        <a:srgbClr val="B4008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7EE3B8AF13D5458A6D92007F439BCC" ma:contentTypeVersion="21" ma:contentTypeDescription="Crée un document." ma:contentTypeScope="" ma:versionID="826f82fb59ca30f2298251e56f64d486">
  <xsd:schema xmlns:xsd="http://www.w3.org/2001/XMLSchema" xmlns:xs="http://www.w3.org/2001/XMLSchema" xmlns:p="http://schemas.microsoft.com/office/2006/metadata/properties" xmlns:ns2="5fd8b1be-39ff-4419-879f-102b5d8fd5a7" xmlns:ns3="5f816651-9aec-4751-b6ff-30f5cc410a2c" xmlns:ns4="044c2427-262d-4474-86a8-451393671755" targetNamespace="http://schemas.microsoft.com/office/2006/metadata/properties" ma:root="true" ma:fieldsID="522f99edc3822859ff85c2ca4b85d05b" ns2:_="" ns3:_="" ns4:_="">
    <xsd:import namespace="5fd8b1be-39ff-4419-879f-102b5d8fd5a7"/>
    <xsd:import namespace="5f816651-9aec-4751-b6ff-30f5cc410a2c"/>
    <xsd:import namespace="044c2427-262d-4474-86a8-451393671755"/>
    <xsd:element name="properties">
      <xsd:complexType>
        <xsd:sequence>
          <xsd:element name="documentManagement">
            <xsd:complexType>
              <xsd:all>
                <xsd:element ref="ns2:type" minOccurs="0"/>
                <xsd:element ref="ns2:Categori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Date" minOccurs="0"/>
                <xsd:element ref="ns3:SharedWithUsers" minOccurs="0"/>
                <xsd:element ref="ns3:SharedWithDetails" minOccurs="0"/>
                <xsd:element ref="ns2:MediaLengthInSeconds" minOccurs="0"/>
                <xsd:element ref="ns2:Mois" minOccurs="0"/>
                <xsd:element ref="ns2:MediaServiceObjectDetectorVersion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d8b1be-39ff-4419-879f-102b5d8fd5a7" elementFormDefault="qualified">
    <xsd:import namespace="http://schemas.microsoft.com/office/2006/documentManagement/types"/>
    <xsd:import namespace="http://schemas.microsoft.com/office/infopath/2007/PartnerControls"/>
    <xsd:element name="type" ma:index="8" nillable="true" ma:displayName="Type document" ma:format="Dropdown" ma:internalName="type">
      <xsd:simpleType>
        <xsd:restriction base="dms:Choice">
          <xsd:enumeration value="Notes de la sous-ministre"/>
          <xsd:enumeration value="Modèle"/>
          <xsd:enumeration value="Guide de gestion"/>
          <xsd:enumeration value="Outil RH"/>
          <xsd:enumeration value="Vidéo"/>
          <xsd:enumeration value="Image"/>
        </xsd:restriction>
      </xsd:simpleType>
    </xsd:element>
    <xsd:element name="Categorie" ma:index="9" nillable="true" ma:displayName="Categorie" ma:list="{4beeb3ba-64e1-4afc-a7d2-93f0f213f0af}" ma:internalName="Categorie" ma:showField="Title">
      <xsd:simpleType>
        <xsd:restriction base="dms:Lookup"/>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Date" ma:index="19" nillable="true" ma:displayName="Date" ma:format="DateOnly" ma:internalName="Date">
      <xsd:simpleType>
        <xsd:restriction base="dms:DateTime"/>
      </xsd:simpleType>
    </xsd:element>
    <xsd:element name="MediaLengthInSeconds" ma:index="22" nillable="true" ma:displayName="MediaLengthInSeconds" ma:hidden="true" ma:internalName="MediaLengthInSeconds" ma:readOnly="true">
      <xsd:simpleType>
        <xsd:restriction base="dms:Unknown"/>
      </xsd:simpleType>
    </xsd:element>
    <xsd:element name="Mois" ma:index="23" nillable="true" ma:displayName="Mois" ma:format="Dropdown" ma:internalName="Mois">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lcf76f155ced4ddcb4097134ff3c332f" ma:index="26" nillable="true" ma:taxonomy="true" ma:internalName="lcf76f155ced4ddcb4097134ff3c332f" ma:taxonomyFieldName="MediaServiceImageTags" ma:displayName="Balises d’images" ma:readOnly="false" ma:fieldId="{5cf76f15-5ced-4ddc-b409-7134ff3c332f}" ma:taxonomyMulti="true" ma:sspId="099b1512-8621-4339-be07-1591770e1ee2" ma:termSetId="09814cd3-568e-fe90-9814-8d621ff8fb84" ma:anchorId="fba54fb3-c3e1-fe81-a776-ca4b69148c4d" ma:open="true" ma:isKeyword="false">
      <xsd:complexType>
        <xsd:sequence>
          <xsd:element ref="pc:Terms" minOccurs="0" maxOccurs="1"/>
        </xsd:sequence>
      </xsd:complex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16651-9aec-4751-b6ff-30f5cc410a2c" elementFormDefault="qualified">
    <xsd:import namespace="http://schemas.microsoft.com/office/2006/documentManagement/types"/>
    <xsd:import namespace="http://schemas.microsoft.com/office/infopath/2007/PartnerControls"/>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4c2427-262d-4474-86a8-451393671755"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532c946b-5001-460f-91c4-07021c79da1f}" ma:internalName="TaxCatchAll" ma:showField="CatchAllData" ma:web="5f816651-9aec-4751-b6ff-30f5cc410a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ois xmlns="5fd8b1be-39ff-4419-879f-102b5d8fd5a7" xsi:nil="true"/>
    <Date xmlns="5fd8b1be-39ff-4419-879f-102b5d8fd5a7" xsi:nil="true"/>
    <type xmlns="5fd8b1be-39ff-4419-879f-102b5d8fd5a7" xsi:nil="true"/>
    <Categorie xmlns="5fd8b1be-39ff-4419-879f-102b5d8fd5a7" xsi:nil="true"/>
    <lcf76f155ced4ddcb4097134ff3c332f xmlns="5fd8b1be-39ff-4419-879f-102b5d8fd5a7">
      <Terms xmlns="http://schemas.microsoft.com/office/infopath/2007/PartnerControls"/>
    </lcf76f155ced4ddcb4097134ff3c332f>
    <TaxCatchAll xmlns="044c2427-262d-4474-86a8-451393671755" xsi:nil="true"/>
  </documentManagement>
</p:properties>
</file>

<file path=customXml/itemProps1.xml><?xml version="1.0" encoding="utf-8"?>
<ds:datastoreItem xmlns:ds="http://schemas.openxmlformats.org/officeDocument/2006/customXml" ds:itemID="{1C6A7FB4-74E1-4014-BD49-062B720C59E9}"/>
</file>

<file path=customXml/itemProps2.xml><?xml version="1.0" encoding="utf-8"?>
<ds:datastoreItem xmlns:ds="http://schemas.openxmlformats.org/officeDocument/2006/customXml" ds:itemID="{637BCD90-6AEC-4E75-AB8B-8589701DFA78}">
  <ds:schemaRefs>
    <ds:schemaRef ds:uri="http://schemas.microsoft.com/sharepoint/v3/contenttype/forms"/>
  </ds:schemaRefs>
</ds:datastoreItem>
</file>

<file path=customXml/itemProps3.xml><?xml version="1.0" encoding="utf-8"?>
<ds:datastoreItem xmlns:ds="http://schemas.openxmlformats.org/officeDocument/2006/customXml" ds:itemID="{E097B339-8110-4F17-BAEF-CE682D8082D9}">
  <ds:schemaRef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5fd8b1be-39ff-4419-879f-102b5d8fd5a7"/>
    <ds:schemaRef ds:uri="http://purl.org/dc/elements/1.1/"/>
    <ds:schemaRef ds:uri="044c2427-262d-4474-86a8-451393671755"/>
    <ds:schemaRef ds:uri="5f816651-9aec-4751-b6ff-30f5cc410a2c"/>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aadc3772-eb2a-4662-b583-4b7a8acb1942}" enabled="1" method="Standard" siteId="{b079ec29-428d-4f8b-9054-bdbcd0d49a3b}" removed="0"/>
</clbl:labelList>
</file>

<file path=docProps/app.xml><?xml version="1.0" encoding="utf-8"?>
<Properties xmlns="http://schemas.openxmlformats.org/officeDocument/2006/extended-properties" xmlns:vt="http://schemas.openxmlformats.org/officeDocument/2006/docPropsVTypes">
  <Template/>
  <TotalTime>2928</TotalTime>
  <Words>2822</Words>
  <Application>Microsoft Office PowerPoint</Application>
  <PresentationFormat>Grand écran</PresentationFormat>
  <Paragraphs>297</Paragraphs>
  <Slides>17</Slides>
  <Notes>14</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17</vt:i4>
      </vt:variant>
    </vt:vector>
  </HeadingPairs>
  <TitlesOfParts>
    <vt:vector size="26" baseType="lpstr">
      <vt:lpstr>Arial</vt:lpstr>
      <vt:lpstr>Arial Regular</vt:lpstr>
      <vt:lpstr>Calibri</vt:lpstr>
      <vt:lpstr>Calibri Light</vt:lpstr>
      <vt:lpstr>Courier New</vt:lpstr>
      <vt:lpstr>New Cicle Fina</vt:lpstr>
      <vt:lpstr>Symbol</vt:lpstr>
      <vt:lpstr>Thème Office</vt:lpstr>
      <vt:lpstr>2_Office Theme</vt:lpstr>
      <vt:lpstr>Présentation PowerPoint</vt:lpstr>
      <vt:lpstr>Présentation PowerPoint</vt:lpstr>
      <vt:lpstr>¿QUÉ ES UNA TECNOLOGÍA CUÁNTICA?</vt:lpstr>
      <vt:lpstr>¿QUÉ SON LAS TECNOLOGÍAS CUÁNTICAS 2.0?</vt:lpstr>
      <vt:lpstr>ALGUNAS PROYECCIONES</vt:lpstr>
      <vt:lpstr>CANADÁ Y QUÉBEC: BIEN POSICIONADOS  EN EL ÁMBITO INTERNACIONAL</vt:lpstr>
      <vt:lpstr>INVERSIONES MASIVAS</vt:lpstr>
      <vt:lpstr>EL ECOSISTEMA DE QUÉBEC </vt:lpstr>
      <vt:lpstr>SUS PUNTOS FUERTES EN INVESTIGACíON Y DESARROLLO</vt:lpstr>
      <vt:lpstr>EN QUÉBEC : EL TALENTO ES LA CLAVE </vt:lpstr>
      <vt:lpstr>INVERSIONES MASIVAS</vt:lpstr>
      <vt:lpstr>CARTOGRAGÍA DE LOS ACTORES  DEL ECOSISTEMA CUÁNTICO</vt:lpstr>
      <vt:lpstr>CARTOGRAGÍA DE LOS ACTORES  DEL ECOSISTEMA CUÁNTICO</vt:lpstr>
      <vt:lpstr>QUÉBEC CUÁNTICO</vt:lpstr>
      <vt:lpstr>Québec y sus puntos fuertes</vt:lpstr>
      <vt:lpstr>LOS OBJETIVOS DE QUÉBEC EN EL ÁMBITO INTERNACIONAL</vt:lpstr>
      <vt:lpstr>Gracias</vt:lpstr>
    </vt:vector>
  </TitlesOfParts>
  <Company>Ministère du Conseil exécutif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Sandoval, Claudia</dc:creator>
  <cp:lastModifiedBy>Montambault, Sonia</cp:lastModifiedBy>
  <cp:revision>684</cp:revision>
  <dcterms:created xsi:type="dcterms:W3CDTF">2019-04-02T14:08:11Z</dcterms:created>
  <dcterms:modified xsi:type="dcterms:W3CDTF">2025-12-03T19:27:44Z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0x010100027EE3B8AF13D5458A6D92007F439BCC</vt:lpwstr>
  </property>
  <property fmtid="{D5CDD505-2E9C-101B-9397-08002B2CF9AE}" pid="3" name="MediaServiceImageTags">
    <vt:lpwstr/>
  </property>
</Properties>
</file>