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46"/>
  </p:notesMasterIdLst>
  <p:handoutMasterIdLst>
    <p:handoutMasterId r:id="rId47"/>
  </p:handoutMasterIdLst>
  <p:sldIdLst>
    <p:sldId id="256" r:id="rId2"/>
    <p:sldId id="258" r:id="rId3"/>
    <p:sldId id="266" r:id="rId4"/>
    <p:sldId id="267" r:id="rId5"/>
    <p:sldId id="268" r:id="rId6"/>
    <p:sldId id="269" r:id="rId7"/>
    <p:sldId id="259" r:id="rId8"/>
    <p:sldId id="270" r:id="rId9"/>
    <p:sldId id="271" r:id="rId10"/>
    <p:sldId id="272" r:id="rId11"/>
    <p:sldId id="276" r:id="rId12"/>
    <p:sldId id="263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319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298" r:id="rId29"/>
    <p:sldId id="299" r:id="rId30"/>
    <p:sldId id="300" r:id="rId31"/>
    <p:sldId id="301" r:id="rId32"/>
    <p:sldId id="302" r:id="rId33"/>
    <p:sldId id="303" r:id="rId34"/>
    <p:sldId id="306" r:id="rId35"/>
    <p:sldId id="309" r:id="rId36"/>
    <p:sldId id="310" r:id="rId37"/>
    <p:sldId id="311" r:id="rId38"/>
    <p:sldId id="312" r:id="rId39"/>
    <p:sldId id="313" r:id="rId40"/>
    <p:sldId id="314" r:id="rId41"/>
    <p:sldId id="315" r:id="rId42"/>
    <p:sldId id="316" r:id="rId43"/>
    <p:sldId id="304" r:id="rId44"/>
    <p:sldId id="305" r:id="rId4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0C0C"/>
    <a:srgbClr val="009E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5" autoAdjust="0"/>
    <p:restoredTop sz="96415" autoAdjust="0"/>
  </p:normalViewPr>
  <p:slideViewPr>
    <p:cSldViewPr snapToGrid="0">
      <p:cViewPr varScale="1">
        <p:scale>
          <a:sx n="82" d="100"/>
          <a:sy n="82" d="100"/>
        </p:scale>
        <p:origin x="509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6" d="100"/>
          <a:sy n="96" d="100"/>
        </p:scale>
        <p:origin x="3168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60D95A-3765-4EA7-940A-16B24BC40FF8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6710884-41F6-4201-B058-A3761D7A20A2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fr-CA" sz="2500" b="1" kern="1200">
              <a:solidFill>
                <a:srgbClr val="2D2E83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Ajout de lieux, cas et contextes</a:t>
          </a:r>
          <a:endParaRPr lang="en-US" sz="2500" b="1" kern="1200">
            <a:solidFill>
              <a:srgbClr val="2D2E83">
                <a:hueOff val="0"/>
                <a:satOff val="0"/>
                <a:lumOff val="0"/>
                <a:alphaOff val="0"/>
              </a:srgbClr>
            </a:solidFill>
            <a:latin typeface="Calibri" panose="020F0502020204030204"/>
            <a:ea typeface="+mn-ea"/>
            <a:cs typeface="+mn-cs"/>
          </a:endParaRPr>
        </a:p>
      </dgm:t>
    </dgm:pt>
    <dgm:pt modelId="{FBD00FA3-8E55-4092-849F-2FD37ECB6457}" type="parTrans" cxnId="{6A592ABA-3E97-4D7C-A609-44B6482124E5}">
      <dgm:prSet/>
      <dgm:spPr/>
      <dgm:t>
        <a:bodyPr/>
        <a:lstStyle/>
        <a:p>
          <a:endParaRPr lang="en-US"/>
        </a:p>
      </dgm:t>
    </dgm:pt>
    <dgm:pt modelId="{50F53922-2F7D-4C49-A74E-E543B127B5D7}" type="sibTrans" cxnId="{6A592ABA-3E97-4D7C-A609-44B6482124E5}">
      <dgm:prSet/>
      <dgm:spPr/>
      <dgm:t>
        <a:bodyPr/>
        <a:lstStyle/>
        <a:p>
          <a:endParaRPr lang="en-US"/>
        </a:p>
      </dgm:t>
    </dgm:pt>
    <dgm:pt modelId="{D41CE379-D1D1-44FC-A81B-68A1D941BE1D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fr-CA" sz="2500" b="1" kern="1200">
              <a:solidFill>
                <a:srgbClr val="2D2E83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Uniformisation des conditions</a:t>
          </a:r>
          <a:endParaRPr lang="en-US" sz="2500" b="1" kern="1200">
            <a:solidFill>
              <a:srgbClr val="2D2E83">
                <a:hueOff val="0"/>
                <a:satOff val="0"/>
                <a:lumOff val="0"/>
                <a:alphaOff val="0"/>
              </a:srgbClr>
            </a:solidFill>
            <a:latin typeface="Calibri" panose="020F0502020204030204"/>
            <a:ea typeface="+mn-ea"/>
            <a:cs typeface="+mn-cs"/>
          </a:endParaRPr>
        </a:p>
      </dgm:t>
    </dgm:pt>
    <dgm:pt modelId="{6B5B5B82-7FEF-428A-9755-7DBD453477FB}" type="parTrans" cxnId="{FF9A95B0-4B65-4BB6-8E30-BC300AF6BD8F}">
      <dgm:prSet/>
      <dgm:spPr/>
      <dgm:t>
        <a:bodyPr/>
        <a:lstStyle/>
        <a:p>
          <a:endParaRPr lang="en-US"/>
        </a:p>
      </dgm:t>
    </dgm:pt>
    <dgm:pt modelId="{F9FB941A-7F6B-4D23-83E1-672D3BE6236E}" type="sibTrans" cxnId="{FF9A95B0-4B65-4BB6-8E30-BC300AF6BD8F}">
      <dgm:prSet/>
      <dgm:spPr/>
      <dgm:t>
        <a:bodyPr/>
        <a:lstStyle/>
        <a:p>
          <a:endParaRPr lang="en-US"/>
        </a:p>
      </dgm:t>
    </dgm:pt>
    <dgm:pt modelId="{E4019265-17DD-4290-B21D-EF36787A4774}" type="pres">
      <dgm:prSet presAssocID="{E760D95A-3765-4EA7-940A-16B24BC40FF8}" presName="root" presStyleCnt="0">
        <dgm:presLayoutVars>
          <dgm:dir/>
          <dgm:resizeHandles val="exact"/>
        </dgm:presLayoutVars>
      </dgm:prSet>
      <dgm:spPr/>
    </dgm:pt>
    <dgm:pt modelId="{8CFD4F80-3263-4ADD-9CF2-FACF8F84C4D7}" type="pres">
      <dgm:prSet presAssocID="{06710884-41F6-4201-B058-A3761D7A20A2}" presName="compNode" presStyleCnt="0"/>
      <dgm:spPr/>
    </dgm:pt>
    <dgm:pt modelId="{3BCF9F9F-7728-4272-BB53-0972ECD5ACF8}" type="pres">
      <dgm:prSet presAssocID="{06710884-41F6-4201-B058-A3761D7A20A2}" presName="bgRect" presStyleLbl="bgShp" presStyleIdx="0" presStyleCnt="2"/>
      <dgm:spPr/>
    </dgm:pt>
    <dgm:pt modelId="{6F43C230-88DF-4F5E-8ADD-E854E8DE024D}" type="pres">
      <dgm:prSet presAssocID="{06710884-41F6-4201-B058-A3761D7A20A2}" presName="iconRect" presStyleLbl="node1" presStyleIdx="0" presStyleCnt="2"/>
      <dgm:spPr/>
    </dgm:pt>
    <dgm:pt modelId="{DB712832-DF3A-4A52-90E6-470424DAC091}" type="pres">
      <dgm:prSet presAssocID="{06710884-41F6-4201-B058-A3761D7A20A2}" presName="spaceRect" presStyleCnt="0"/>
      <dgm:spPr/>
    </dgm:pt>
    <dgm:pt modelId="{A8597EFD-B75D-42AF-858F-D8CC3E3A09D6}" type="pres">
      <dgm:prSet presAssocID="{06710884-41F6-4201-B058-A3761D7A20A2}" presName="parTx" presStyleLbl="revTx" presStyleIdx="0" presStyleCnt="2">
        <dgm:presLayoutVars>
          <dgm:chMax val="0"/>
          <dgm:chPref val="0"/>
        </dgm:presLayoutVars>
      </dgm:prSet>
      <dgm:spPr/>
    </dgm:pt>
    <dgm:pt modelId="{4E122B8F-839F-4EA7-8259-25B58F4DB1DC}" type="pres">
      <dgm:prSet presAssocID="{50F53922-2F7D-4C49-A74E-E543B127B5D7}" presName="sibTrans" presStyleCnt="0"/>
      <dgm:spPr/>
    </dgm:pt>
    <dgm:pt modelId="{C49044F2-BFD4-460B-998E-BD1B4382F31B}" type="pres">
      <dgm:prSet presAssocID="{D41CE379-D1D1-44FC-A81B-68A1D941BE1D}" presName="compNode" presStyleCnt="0"/>
      <dgm:spPr/>
    </dgm:pt>
    <dgm:pt modelId="{13E93BDC-C50E-4392-97D5-42595244C22D}" type="pres">
      <dgm:prSet presAssocID="{D41CE379-D1D1-44FC-A81B-68A1D941BE1D}" presName="bgRect" presStyleLbl="bgShp" presStyleIdx="1" presStyleCnt="2"/>
      <dgm:spPr/>
    </dgm:pt>
    <dgm:pt modelId="{9E46F1A4-42FA-4813-A06D-49303B0D9932}" type="pres">
      <dgm:prSet presAssocID="{D41CE379-D1D1-44FC-A81B-68A1D941BE1D}" presName="iconRect" presStyleLbl="node1" presStyleIdx="1" presStyleCnt="2" custFlipHor="1" custScaleX="43330" custScaleY="10248"/>
      <dgm:spPr/>
    </dgm:pt>
    <dgm:pt modelId="{A70BFA15-7463-408A-8D9D-A24BBB6543BF}" type="pres">
      <dgm:prSet presAssocID="{D41CE379-D1D1-44FC-A81B-68A1D941BE1D}" presName="spaceRect" presStyleCnt="0"/>
      <dgm:spPr/>
    </dgm:pt>
    <dgm:pt modelId="{8AD6F7D9-3272-48F8-BC39-5FDBE30C69C9}" type="pres">
      <dgm:prSet presAssocID="{D41CE379-D1D1-44FC-A81B-68A1D941BE1D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0549E668-BDE1-4B9D-B383-ED5AEC3EFA7F}" type="presOf" srcId="{E760D95A-3765-4EA7-940A-16B24BC40FF8}" destId="{E4019265-17DD-4290-B21D-EF36787A4774}" srcOrd="0" destOrd="0" presId="urn:microsoft.com/office/officeart/2018/2/layout/IconVerticalSolidList"/>
    <dgm:cxn modelId="{FF9A95B0-4B65-4BB6-8E30-BC300AF6BD8F}" srcId="{E760D95A-3765-4EA7-940A-16B24BC40FF8}" destId="{D41CE379-D1D1-44FC-A81B-68A1D941BE1D}" srcOrd="1" destOrd="0" parTransId="{6B5B5B82-7FEF-428A-9755-7DBD453477FB}" sibTransId="{F9FB941A-7F6B-4D23-83E1-672D3BE6236E}"/>
    <dgm:cxn modelId="{6A592ABA-3E97-4D7C-A609-44B6482124E5}" srcId="{E760D95A-3765-4EA7-940A-16B24BC40FF8}" destId="{06710884-41F6-4201-B058-A3761D7A20A2}" srcOrd="0" destOrd="0" parTransId="{FBD00FA3-8E55-4092-849F-2FD37ECB6457}" sibTransId="{50F53922-2F7D-4C49-A74E-E543B127B5D7}"/>
    <dgm:cxn modelId="{2D2468C6-2C44-4BDF-B6BB-16AE4EFCD548}" type="presOf" srcId="{D41CE379-D1D1-44FC-A81B-68A1D941BE1D}" destId="{8AD6F7D9-3272-48F8-BC39-5FDBE30C69C9}" srcOrd="0" destOrd="0" presId="urn:microsoft.com/office/officeart/2018/2/layout/IconVerticalSolidList"/>
    <dgm:cxn modelId="{8959D9D9-870A-458A-A30A-69D1C00765FA}" type="presOf" srcId="{06710884-41F6-4201-B058-A3761D7A20A2}" destId="{A8597EFD-B75D-42AF-858F-D8CC3E3A09D6}" srcOrd="0" destOrd="0" presId="urn:microsoft.com/office/officeart/2018/2/layout/IconVerticalSolidList"/>
    <dgm:cxn modelId="{011F8F6D-B37E-4166-98FD-3EA55376446F}" type="presParOf" srcId="{E4019265-17DD-4290-B21D-EF36787A4774}" destId="{8CFD4F80-3263-4ADD-9CF2-FACF8F84C4D7}" srcOrd="0" destOrd="0" presId="urn:microsoft.com/office/officeart/2018/2/layout/IconVerticalSolidList"/>
    <dgm:cxn modelId="{4174D5A5-3621-4064-BBB8-BBF1EC90563E}" type="presParOf" srcId="{8CFD4F80-3263-4ADD-9CF2-FACF8F84C4D7}" destId="{3BCF9F9F-7728-4272-BB53-0972ECD5ACF8}" srcOrd="0" destOrd="0" presId="urn:microsoft.com/office/officeart/2018/2/layout/IconVerticalSolidList"/>
    <dgm:cxn modelId="{0508FDC8-F2F7-4A66-A8EB-AED6AE2454A3}" type="presParOf" srcId="{8CFD4F80-3263-4ADD-9CF2-FACF8F84C4D7}" destId="{6F43C230-88DF-4F5E-8ADD-E854E8DE024D}" srcOrd="1" destOrd="0" presId="urn:microsoft.com/office/officeart/2018/2/layout/IconVerticalSolidList"/>
    <dgm:cxn modelId="{99116F51-21DC-4257-BC08-9BD72ECB9FE4}" type="presParOf" srcId="{8CFD4F80-3263-4ADD-9CF2-FACF8F84C4D7}" destId="{DB712832-DF3A-4A52-90E6-470424DAC091}" srcOrd="2" destOrd="0" presId="urn:microsoft.com/office/officeart/2018/2/layout/IconVerticalSolidList"/>
    <dgm:cxn modelId="{D7D457EC-A457-4F49-AECB-B65B7F2A613F}" type="presParOf" srcId="{8CFD4F80-3263-4ADD-9CF2-FACF8F84C4D7}" destId="{A8597EFD-B75D-42AF-858F-D8CC3E3A09D6}" srcOrd="3" destOrd="0" presId="urn:microsoft.com/office/officeart/2018/2/layout/IconVerticalSolidList"/>
    <dgm:cxn modelId="{0D932C7F-A262-4F08-95E9-BDBFC49544F5}" type="presParOf" srcId="{E4019265-17DD-4290-B21D-EF36787A4774}" destId="{4E122B8F-839F-4EA7-8259-25B58F4DB1DC}" srcOrd="1" destOrd="0" presId="urn:microsoft.com/office/officeart/2018/2/layout/IconVerticalSolidList"/>
    <dgm:cxn modelId="{9840FCDA-FD24-4060-A815-1517E3DA5A1E}" type="presParOf" srcId="{E4019265-17DD-4290-B21D-EF36787A4774}" destId="{C49044F2-BFD4-460B-998E-BD1B4382F31B}" srcOrd="2" destOrd="0" presId="urn:microsoft.com/office/officeart/2018/2/layout/IconVerticalSolidList"/>
    <dgm:cxn modelId="{59AF2852-E3B7-42BE-B031-00B605E63CE6}" type="presParOf" srcId="{C49044F2-BFD4-460B-998E-BD1B4382F31B}" destId="{13E93BDC-C50E-4392-97D5-42595244C22D}" srcOrd="0" destOrd="0" presId="urn:microsoft.com/office/officeart/2018/2/layout/IconVerticalSolidList"/>
    <dgm:cxn modelId="{F67F1C3C-A092-49E9-9DFA-26FF90DF8B84}" type="presParOf" srcId="{C49044F2-BFD4-460B-998E-BD1B4382F31B}" destId="{9E46F1A4-42FA-4813-A06D-49303B0D9932}" srcOrd="1" destOrd="0" presId="urn:microsoft.com/office/officeart/2018/2/layout/IconVerticalSolidList"/>
    <dgm:cxn modelId="{5806D9FC-8C72-4487-A73A-0F2081607538}" type="presParOf" srcId="{C49044F2-BFD4-460B-998E-BD1B4382F31B}" destId="{A70BFA15-7463-408A-8D9D-A24BBB6543BF}" srcOrd="2" destOrd="0" presId="urn:microsoft.com/office/officeart/2018/2/layout/IconVerticalSolidList"/>
    <dgm:cxn modelId="{0322EB1B-6247-4CF4-8B28-DFECD5D35558}" type="presParOf" srcId="{C49044F2-BFD4-460B-998E-BD1B4382F31B}" destId="{8AD6F7D9-3272-48F8-BC39-5FDBE30C69C9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1615AED-924B-49BE-9F66-D897C34FDF0D}" type="doc">
      <dgm:prSet loTypeId="urn:microsoft.com/office/officeart/2008/layout/LinedList" loCatId="list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304E54C-2286-4909-AF9B-3B33EC9B9D14}">
      <dgm:prSet custT="1"/>
      <dgm:spPr>
        <a:xfrm>
          <a:off x="0" y="2373"/>
          <a:ext cx="893737" cy="4855297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>
            <a:buNone/>
          </a:pPr>
          <a:r>
            <a:rPr lang="fr-CA" sz="4400" b="1">
              <a:solidFill>
                <a:srgbClr val="0C0C0C"/>
              </a:solidFill>
              <a:latin typeface="Calibri" panose="020F0502020204030204"/>
              <a:ea typeface="+mn-ea"/>
              <a:cs typeface="+mn-cs"/>
            </a:rPr>
            <a:t>En bref, </a:t>
          </a:r>
          <a:endParaRPr lang="en-US" sz="4400">
            <a:solidFill>
              <a:srgbClr val="0C0C0C"/>
            </a:solidFill>
            <a:latin typeface="Calibri" panose="020F0502020204030204"/>
            <a:ea typeface="+mn-ea"/>
            <a:cs typeface="+mn-cs"/>
          </a:endParaRPr>
        </a:p>
      </dgm:t>
    </dgm:pt>
    <dgm:pt modelId="{E8EA9FD3-2162-41A1-AAB5-107E8EDDBA1C}" type="parTrans" cxnId="{A2B73F1A-317F-49E0-A93A-E2D62674570C}">
      <dgm:prSet/>
      <dgm:spPr/>
      <dgm:t>
        <a:bodyPr/>
        <a:lstStyle/>
        <a:p>
          <a:endParaRPr lang="en-US"/>
        </a:p>
      </dgm:t>
    </dgm:pt>
    <dgm:pt modelId="{666509A4-26F4-4732-AB8D-1D7D2A811AB4}" type="sibTrans" cxnId="{A2B73F1A-317F-49E0-A93A-E2D62674570C}">
      <dgm:prSet/>
      <dgm:spPr/>
      <dgm:t>
        <a:bodyPr/>
        <a:lstStyle/>
        <a:p>
          <a:endParaRPr lang="en-US"/>
        </a:p>
      </dgm:t>
    </dgm:pt>
    <dgm:pt modelId="{3E8F3DDD-09D9-43A2-A2A1-FEDC3F436FCE}">
      <dgm:prSet custT="1"/>
      <dgm:spPr>
        <a:xfrm>
          <a:off x="943017" y="23996"/>
          <a:ext cx="5595588" cy="1247014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>
            <a:buNone/>
          </a:pPr>
          <a:r>
            <a:rPr lang="fr-CA" sz="28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Visent </a:t>
          </a:r>
          <a:r>
            <a:rPr lang="fr-CA" sz="2800" b="1">
              <a:solidFill>
                <a:srgbClr val="0C0C0C"/>
              </a:solidFill>
              <a:latin typeface="Calibri" panose="020F0502020204030204"/>
              <a:ea typeface="+mn-ea"/>
              <a:cs typeface="+mn-cs"/>
            </a:rPr>
            <a:t>toutes les personnes </a:t>
          </a:r>
          <a:r>
            <a:rPr lang="fr-CA" sz="28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qui agissent dans les lieux, cas et contextes autorisés</a:t>
          </a:r>
          <a:endParaRPr lang="en-US" sz="28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gm:t>
    </dgm:pt>
    <dgm:pt modelId="{8F8701FA-EED5-41F9-9A82-ADA7ACE09D69}" type="parTrans" cxnId="{E29FD3EC-8E15-457A-B755-BD0E2CB282EA}">
      <dgm:prSet/>
      <dgm:spPr/>
      <dgm:t>
        <a:bodyPr/>
        <a:lstStyle/>
        <a:p>
          <a:endParaRPr lang="en-US"/>
        </a:p>
      </dgm:t>
    </dgm:pt>
    <dgm:pt modelId="{AE80AFC7-DCF3-44D0-851D-F01233475E9A}" type="sibTrans" cxnId="{E29FD3EC-8E15-457A-B755-BD0E2CB282EA}">
      <dgm:prSet/>
      <dgm:spPr/>
      <dgm:t>
        <a:bodyPr/>
        <a:lstStyle/>
        <a:p>
          <a:endParaRPr lang="en-US"/>
        </a:p>
      </dgm:t>
    </dgm:pt>
    <dgm:pt modelId="{BB456AC3-BEA4-49E7-A2F7-7592E592D7D4}">
      <dgm:prSet/>
      <dgm:spPr>
        <a:xfrm>
          <a:off x="960767" y="1374089"/>
          <a:ext cx="4745058" cy="1247014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>
            <a:buNone/>
          </a:pPr>
          <a:r>
            <a:rPr lang="fr-CA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Bénévoles</a:t>
          </a:r>
        </a:p>
        <a:p>
          <a:pPr>
            <a:buNone/>
          </a:pPr>
          <a:r>
            <a:rPr lang="fr-CA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Rémunérées</a:t>
          </a:r>
          <a:endParaRPr 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gm:t>
    </dgm:pt>
    <dgm:pt modelId="{00F757C6-6F91-4731-93D8-D92321E55BA8}" type="parTrans" cxnId="{30385F72-7DFF-40D0-BE7A-E0C841389729}">
      <dgm:prSet/>
      <dgm:spPr/>
      <dgm:t>
        <a:bodyPr/>
        <a:lstStyle/>
        <a:p>
          <a:endParaRPr lang="en-US"/>
        </a:p>
      </dgm:t>
    </dgm:pt>
    <dgm:pt modelId="{CC9B843F-CD1D-4133-B44E-5583326BEE16}" type="sibTrans" cxnId="{30385F72-7DFF-40D0-BE7A-E0C841389729}">
      <dgm:prSet/>
      <dgm:spPr/>
      <dgm:t>
        <a:bodyPr/>
        <a:lstStyle/>
        <a:p>
          <a:endParaRPr lang="en-US"/>
        </a:p>
      </dgm:t>
    </dgm:pt>
    <dgm:pt modelId="{8F808070-5D3B-4493-96C1-C5D3F583D6AB}">
      <dgm:prSet/>
      <dgm:spPr>
        <a:xfrm>
          <a:off x="1089298" y="2689166"/>
          <a:ext cx="5186424" cy="801768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>
            <a:buNone/>
          </a:pPr>
          <a:r>
            <a:rPr lang="fr-CA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Exclusion pour un type de RTF</a:t>
          </a:r>
          <a:endParaRPr 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gm:t>
    </dgm:pt>
    <dgm:pt modelId="{2CC448E5-8C34-493A-907E-97EB388CC29B}" type="parTrans" cxnId="{B003046D-E779-42AD-8FCE-75E9B4241626}">
      <dgm:prSet/>
      <dgm:spPr/>
      <dgm:t>
        <a:bodyPr/>
        <a:lstStyle/>
        <a:p>
          <a:endParaRPr lang="en-US"/>
        </a:p>
      </dgm:t>
    </dgm:pt>
    <dgm:pt modelId="{62E1708A-5AB8-4321-A2DC-B6A2EC2676D6}" type="sibTrans" cxnId="{B003046D-E779-42AD-8FCE-75E9B4241626}">
      <dgm:prSet/>
      <dgm:spPr/>
      <dgm:t>
        <a:bodyPr/>
        <a:lstStyle/>
        <a:p>
          <a:endParaRPr lang="en-US"/>
        </a:p>
      </dgm:t>
    </dgm:pt>
    <dgm:pt modelId="{2F7F17F3-0AAD-4196-9DDD-094BE2BB567A}">
      <dgm:prSet/>
      <dgm:spPr>
        <a:xfrm>
          <a:off x="960767" y="3547574"/>
          <a:ext cx="5674235" cy="1247014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>
            <a:buNone/>
          </a:pPr>
          <a:r>
            <a:rPr lang="fr-CA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Conditions distinctes pour les écoles et autres milieux de vie substituts pour enfants </a:t>
          </a:r>
          <a:endParaRPr 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gm:t>
    </dgm:pt>
    <dgm:pt modelId="{9AA4392D-6A34-440D-A14B-7EEC837780EA}" type="parTrans" cxnId="{22FA1392-336A-4D03-9975-0316C04303B9}">
      <dgm:prSet/>
      <dgm:spPr/>
      <dgm:t>
        <a:bodyPr/>
        <a:lstStyle/>
        <a:p>
          <a:endParaRPr lang="en-US"/>
        </a:p>
      </dgm:t>
    </dgm:pt>
    <dgm:pt modelId="{4BF787E8-DA4D-4D52-8DDD-844DC01C1253}" type="sibTrans" cxnId="{22FA1392-336A-4D03-9975-0316C04303B9}">
      <dgm:prSet/>
      <dgm:spPr/>
      <dgm:t>
        <a:bodyPr/>
        <a:lstStyle/>
        <a:p>
          <a:endParaRPr lang="en-US"/>
        </a:p>
      </dgm:t>
    </dgm:pt>
    <dgm:pt modelId="{A7E5836A-A5DD-4FB0-8583-4D145DD42040}" type="pres">
      <dgm:prSet presAssocID="{41615AED-924B-49BE-9F66-D897C34FDF0D}" presName="vert0" presStyleCnt="0">
        <dgm:presLayoutVars>
          <dgm:dir/>
          <dgm:animOne val="branch"/>
          <dgm:animLvl val="lvl"/>
        </dgm:presLayoutVars>
      </dgm:prSet>
      <dgm:spPr/>
    </dgm:pt>
    <dgm:pt modelId="{FFC82606-406F-46DB-A51E-BABC85F75AB4}" type="pres">
      <dgm:prSet presAssocID="{D304E54C-2286-4909-AF9B-3B33EC9B9D14}" presName="thickLine" presStyleLbl="alignNode1" presStyleIdx="0" presStyleCnt="1"/>
      <dgm:spPr>
        <a:xfrm>
          <a:off x="0" y="2373"/>
          <a:ext cx="6641417" cy="0"/>
        </a:xfrm>
        <a:prstGeom prst="line">
          <a:avLst/>
        </a:prstGeom>
        <a:gradFill rotWithShape="0">
          <a:gsLst>
            <a:gs pos="0">
              <a:srgbClr val="44546A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44546A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44546A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 w="6350" cap="flat" cmpd="sng" algn="ctr">
          <a:solidFill>
            <a:srgbClr val="44546A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2738C677-F47F-485A-9FC6-EB236AAC765C}" type="pres">
      <dgm:prSet presAssocID="{D304E54C-2286-4909-AF9B-3B33EC9B9D14}" presName="horz1" presStyleCnt="0"/>
      <dgm:spPr/>
    </dgm:pt>
    <dgm:pt modelId="{C4F81939-977E-4A84-9244-C211352B2C52}" type="pres">
      <dgm:prSet presAssocID="{D304E54C-2286-4909-AF9B-3B33EC9B9D14}" presName="tx1" presStyleLbl="revTx" presStyleIdx="0" presStyleCnt="5" custScaleX="139261"/>
      <dgm:spPr/>
    </dgm:pt>
    <dgm:pt modelId="{7457B609-E539-4D24-8547-809B67C124E5}" type="pres">
      <dgm:prSet presAssocID="{D304E54C-2286-4909-AF9B-3B33EC9B9D14}" presName="vert1" presStyleCnt="0"/>
      <dgm:spPr/>
    </dgm:pt>
    <dgm:pt modelId="{AC1FB16B-455B-47FD-82BF-DAEC25310EE6}" type="pres">
      <dgm:prSet presAssocID="{3E8F3DDD-09D9-43A2-A2A1-FEDC3F436FCE}" presName="vertSpace2a" presStyleCnt="0"/>
      <dgm:spPr/>
    </dgm:pt>
    <dgm:pt modelId="{859FE030-FB49-4959-B34B-066BB015289D}" type="pres">
      <dgm:prSet presAssocID="{3E8F3DDD-09D9-43A2-A2A1-FEDC3F436FCE}" presName="horz2" presStyleCnt="0"/>
      <dgm:spPr/>
    </dgm:pt>
    <dgm:pt modelId="{C8E5E9DC-791D-48CC-946B-E2A1DCF9969A}" type="pres">
      <dgm:prSet presAssocID="{3E8F3DDD-09D9-43A2-A2A1-FEDC3F436FCE}" presName="horzSpace2" presStyleCnt="0"/>
      <dgm:spPr/>
    </dgm:pt>
    <dgm:pt modelId="{29F6DDB1-C45B-4009-8938-F592A1AF7CE0}" type="pres">
      <dgm:prSet presAssocID="{3E8F3DDD-09D9-43A2-A2A1-FEDC3F436FCE}" presName="tx2" presStyleLbl="revTx" presStyleIdx="1" presStyleCnt="5" custScaleX="164752" custScaleY="86961" custLinFactNeighborX="822" custLinFactNeighborY="-7035"/>
      <dgm:spPr/>
    </dgm:pt>
    <dgm:pt modelId="{8FB0065B-F43B-4115-B09D-6CA57CA3AB2C}" type="pres">
      <dgm:prSet presAssocID="{3E8F3DDD-09D9-43A2-A2A1-FEDC3F436FCE}" presName="vert2" presStyleCnt="0"/>
      <dgm:spPr/>
    </dgm:pt>
    <dgm:pt modelId="{BE91FDAC-250B-4C5D-AFB9-64734D7B30B0}" type="pres">
      <dgm:prSet presAssocID="{3E8F3DDD-09D9-43A2-A2A1-FEDC3F436FCE}" presName="thinLine2b" presStyleLbl="callout" presStyleIdx="0" presStyleCnt="4"/>
      <dgm:spPr>
        <a:xfrm>
          <a:off x="893737" y="1311738"/>
          <a:ext cx="3574950" cy="0"/>
        </a:xfrm>
        <a:prstGeom prst="line">
          <a:avLst/>
        </a:prstGeom>
        <a:solidFill>
          <a:srgbClr val="44546A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44546A">
              <a:tint val="5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E4FCEF67-C256-45AE-9BC9-6996128B4744}" type="pres">
      <dgm:prSet presAssocID="{3E8F3DDD-09D9-43A2-A2A1-FEDC3F436FCE}" presName="vertSpace2b" presStyleCnt="0"/>
      <dgm:spPr/>
    </dgm:pt>
    <dgm:pt modelId="{9073B018-81EB-4FCC-A128-C97394230388}" type="pres">
      <dgm:prSet presAssocID="{BB456AC3-BEA4-49E7-A2F7-7592E592D7D4}" presName="horz2" presStyleCnt="0"/>
      <dgm:spPr/>
    </dgm:pt>
    <dgm:pt modelId="{395410AD-A894-4B5B-8206-14CC86F66EE2}" type="pres">
      <dgm:prSet presAssocID="{BB456AC3-BEA4-49E7-A2F7-7592E592D7D4}" presName="horzSpace2" presStyleCnt="0"/>
      <dgm:spPr/>
    </dgm:pt>
    <dgm:pt modelId="{12DED4AA-2302-4845-A7CA-5FA560B3DE78}" type="pres">
      <dgm:prSet presAssocID="{BB456AC3-BEA4-49E7-A2F7-7592E592D7D4}" presName="tx2" presStyleLbl="revTx" presStyleIdx="2" presStyleCnt="5" custScaleX="135267"/>
      <dgm:spPr/>
    </dgm:pt>
    <dgm:pt modelId="{3779C870-C817-4C61-87DE-90B45D6B5087}" type="pres">
      <dgm:prSet presAssocID="{BB456AC3-BEA4-49E7-A2F7-7592E592D7D4}" presName="vert2" presStyleCnt="0"/>
      <dgm:spPr/>
    </dgm:pt>
    <dgm:pt modelId="{83C68BC2-B783-4C51-A65B-F5D59F25AAEE}" type="pres">
      <dgm:prSet presAssocID="{BB456AC3-BEA4-49E7-A2F7-7592E592D7D4}" presName="thinLine2b" presStyleLbl="callout" presStyleIdx="1" presStyleCnt="4"/>
      <dgm:spPr>
        <a:xfrm>
          <a:off x="893737" y="2621104"/>
          <a:ext cx="3574950" cy="0"/>
        </a:xfrm>
        <a:prstGeom prst="line">
          <a:avLst/>
        </a:prstGeom>
        <a:solidFill>
          <a:srgbClr val="44546A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44546A">
              <a:tint val="5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1BCB39AA-D825-42D4-BD14-B017AE136684}" type="pres">
      <dgm:prSet presAssocID="{BB456AC3-BEA4-49E7-A2F7-7592E592D7D4}" presName="vertSpace2b" presStyleCnt="0"/>
      <dgm:spPr/>
    </dgm:pt>
    <dgm:pt modelId="{9F6387AF-C510-48F9-9B35-538C384A282E}" type="pres">
      <dgm:prSet presAssocID="{8F808070-5D3B-4493-96C1-C5D3F583D6AB}" presName="horz2" presStyleCnt="0"/>
      <dgm:spPr/>
    </dgm:pt>
    <dgm:pt modelId="{0EC8AE1D-9A02-4A0D-81B0-A9EAA0396593}" type="pres">
      <dgm:prSet presAssocID="{8F808070-5D3B-4493-96C1-C5D3F583D6AB}" presName="horzSpace2" presStyleCnt="0"/>
      <dgm:spPr/>
    </dgm:pt>
    <dgm:pt modelId="{3F6BA84B-313F-4C2C-87E7-797FB413E8D0}" type="pres">
      <dgm:prSet presAssocID="{8F808070-5D3B-4493-96C1-C5D3F583D6AB}" presName="tx2" presStyleLbl="revTx" presStyleIdx="3" presStyleCnt="5" custScaleX="147849" custScaleY="64295" custLinFactNeighborX="759" custLinFactNeighborY="2743"/>
      <dgm:spPr/>
    </dgm:pt>
    <dgm:pt modelId="{1AF4483A-7484-4616-B29C-62BCA49D2F9F}" type="pres">
      <dgm:prSet presAssocID="{8F808070-5D3B-4493-96C1-C5D3F583D6AB}" presName="vert2" presStyleCnt="0"/>
      <dgm:spPr/>
    </dgm:pt>
    <dgm:pt modelId="{EB83B2EE-F41E-47E5-BD0B-4FDCFBE4C986}" type="pres">
      <dgm:prSet presAssocID="{8F808070-5D3B-4493-96C1-C5D3F583D6AB}" presName="thinLine2b" presStyleLbl="callout" presStyleIdx="2" presStyleCnt="4"/>
      <dgm:spPr>
        <a:xfrm>
          <a:off x="893737" y="3485223"/>
          <a:ext cx="3574950" cy="0"/>
        </a:xfrm>
        <a:prstGeom prst="line">
          <a:avLst/>
        </a:prstGeom>
        <a:solidFill>
          <a:srgbClr val="44546A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44546A">
              <a:tint val="5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9DBE3F7E-F100-484C-8BE7-7DF950388609}" type="pres">
      <dgm:prSet presAssocID="{8F808070-5D3B-4493-96C1-C5D3F583D6AB}" presName="vertSpace2b" presStyleCnt="0"/>
      <dgm:spPr/>
    </dgm:pt>
    <dgm:pt modelId="{1171F9EF-6E91-435E-8F3F-B1112D5A4B7D}" type="pres">
      <dgm:prSet presAssocID="{2F7F17F3-0AAD-4196-9DDD-094BE2BB567A}" presName="horz2" presStyleCnt="0"/>
      <dgm:spPr/>
    </dgm:pt>
    <dgm:pt modelId="{D86E38D4-4819-4E45-B4ED-5BCDB0BE5B20}" type="pres">
      <dgm:prSet presAssocID="{2F7F17F3-0AAD-4196-9DDD-094BE2BB567A}" presName="horzSpace2" presStyleCnt="0"/>
      <dgm:spPr/>
    </dgm:pt>
    <dgm:pt modelId="{349AA369-494A-4B0E-9462-9309262BD534}" type="pres">
      <dgm:prSet presAssocID="{2F7F17F3-0AAD-4196-9DDD-094BE2BB567A}" presName="tx2" presStyleLbl="revTx" presStyleIdx="4" presStyleCnt="5" custScaleX="161755"/>
      <dgm:spPr/>
    </dgm:pt>
    <dgm:pt modelId="{32391F1B-3F67-4B16-B200-9D8C5F481A96}" type="pres">
      <dgm:prSet presAssocID="{2F7F17F3-0AAD-4196-9DDD-094BE2BB567A}" presName="vert2" presStyleCnt="0"/>
      <dgm:spPr/>
    </dgm:pt>
    <dgm:pt modelId="{2C98D79D-61C1-4861-9962-D0C56DC0738E}" type="pres">
      <dgm:prSet presAssocID="{2F7F17F3-0AAD-4196-9DDD-094BE2BB567A}" presName="thinLine2b" presStyleLbl="callout" presStyleIdx="3" presStyleCnt="4"/>
      <dgm:spPr>
        <a:xfrm>
          <a:off x="893737" y="4794589"/>
          <a:ext cx="3574950" cy="0"/>
        </a:xfrm>
        <a:prstGeom prst="line">
          <a:avLst/>
        </a:prstGeom>
        <a:solidFill>
          <a:srgbClr val="44546A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44546A">
              <a:tint val="5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A0884E19-7946-4328-B233-41998785F4EA}" type="pres">
      <dgm:prSet presAssocID="{2F7F17F3-0AAD-4196-9DDD-094BE2BB567A}" presName="vertSpace2b" presStyleCnt="0"/>
      <dgm:spPr/>
    </dgm:pt>
  </dgm:ptLst>
  <dgm:cxnLst>
    <dgm:cxn modelId="{18BD341A-2978-482F-B903-9C912414A1FD}" type="presOf" srcId="{3E8F3DDD-09D9-43A2-A2A1-FEDC3F436FCE}" destId="{29F6DDB1-C45B-4009-8938-F592A1AF7CE0}" srcOrd="0" destOrd="0" presId="urn:microsoft.com/office/officeart/2008/layout/LinedList"/>
    <dgm:cxn modelId="{A2B73F1A-317F-49E0-A93A-E2D62674570C}" srcId="{41615AED-924B-49BE-9F66-D897C34FDF0D}" destId="{D304E54C-2286-4909-AF9B-3B33EC9B9D14}" srcOrd="0" destOrd="0" parTransId="{E8EA9FD3-2162-41A1-AAB5-107E8EDDBA1C}" sibTransId="{666509A4-26F4-4732-AB8D-1D7D2A811AB4}"/>
    <dgm:cxn modelId="{B003046D-E779-42AD-8FCE-75E9B4241626}" srcId="{D304E54C-2286-4909-AF9B-3B33EC9B9D14}" destId="{8F808070-5D3B-4493-96C1-C5D3F583D6AB}" srcOrd="2" destOrd="0" parTransId="{2CC448E5-8C34-493A-907E-97EB388CC29B}" sibTransId="{62E1708A-5AB8-4321-A2DC-B6A2EC2676D6}"/>
    <dgm:cxn modelId="{30385F72-7DFF-40D0-BE7A-E0C841389729}" srcId="{D304E54C-2286-4909-AF9B-3B33EC9B9D14}" destId="{BB456AC3-BEA4-49E7-A2F7-7592E592D7D4}" srcOrd="1" destOrd="0" parTransId="{00F757C6-6F91-4731-93D8-D92321E55BA8}" sibTransId="{CC9B843F-CD1D-4133-B44E-5583326BEE16}"/>
    <dgm:cxn modelId="{192EA876-9191-4D3E-8992-0CBC9B0B5EFA}" type="presOf" srcId="{D304E54C-2286-4909-AF9B-3B33EC9B9D14}" destId="{C4F81939-977E-4A84-9244-C211352B2C52}" srcOrd="0" destOrd="0" presId="urn:microsoft.com/office/officeart/2008/layout/LinedList"/>
    <dgm:cxn modelId="{22FA1392-336A-4D03-9975-0316C04303B9}" srcId="{D304E54C-2286-4909-AF9B-3B33EC9B9D14}" destId="{2F7F17F3-0AAD-4196-9DDD-094BE2BB567A}" srcOrd="3" destOrd="0" parTransId="{9AA4392D-6A34-440D-A14B-7EEC837780EA}" sibTransId="{4BF787E8-DA4D-4D52-8DDD-844DC01C1253}"/>
    <dgm:cxn modelId="{617A2FC1-3103-4589-952E-D964954C18F7}" type="presOf" srcId="{2F7F17F3-0AAD-4196-9DDD-094BE2BB567A}" destId="{349AA369-494A-4B0E-9462-9309262BD534}" srcOrd="0" destOrd="0" presId="urn:microsoft.com/office/officeart/2008/layout/LinedList"/>
    <dgm:cxn modelId="{A855A0CB-6600-46AC-8476-25ACEEFC926C}" type="presOf" srcId="{41615AED-924B-49BE-9F66-D897C34FDF0D}" destId="{A7E5836A-A5DD-4FB0-8583-4D145DD42040}" srcOrd="0" destOrd="0" presId="urn:microsoft.com/office/officeart/2008/layout/LinedList"/>
    <dgm:cxn modelId="{65EB75CE-7078-41EC-A766-0953D4582BBB}" type="presOf" srcId="{BB456AC3-BEA4-49E7-A2F7-7592E592D7D4}" destId="{12DED4AA-2302-4845-A7CA-5FA560B3DE78}" srcOrd="0" destOrd="0" presId="urn:microsoft.com/office/officeart/2008/layout/LinedList"/>
    <dgm:cxn modelId="{B55585D7-21BA-499B-A037-5F972AD8DEBF}" type="presOf" srcId="{8F808070-5D3B-4493-96C1-C5D3F583D6AB}" destId="{3F6BA84B-313F-4C2C-87E7-797FB413E8D0}" srcOrd="0" destOrd="0" presId="urn:microsoft.com/office/officeart/2008/layout/LinedList"/>
    <dgm:cxn modelId="{E29FD3EC-8E15-457A-B755-BD0E2CB282EA}" srcId="{D304E54C-2286-4909-AF9B-3B33EC9B9D14}" destId="{3E8F3DDD-09D9-43A2-A2A1-FEDC3F436FCE}" srcOrd="0" destOrd="0" parTransId="{8F8701FA-EED5-41F9-9A82-ADA7ACE09D69}" sibTransId="{AE80AFC7-DCF3-44D0-851D-F01233475E9A}"/>
    <dgm:cxn modelId="{B1872300-CFCA-4A08-8D83-48FC564F9771}" type="presParOf" srcId="{A7E5836A-A5DD-4FB0-8583-4D145DD42040}" destId="{FFC82606-406F-46DB-A51E-BABC85F75AB4}" srcOrd="0" destOrd="0" presId="urn:microsoft.com/office/officeart/2008/layout/LinedList"/>
    <dgm:cxn modelId="{A5375293-52A5-4BF4-BF6B-DBF4EF5A6975}" type="presParOf" srcId="{A7E5836A-A5DD-4FB0-8583-4D145DD42040}" destId="{2738C677-F47F-485A-9FC6-EB236AAC765C}" srcOrd="1" destOrd="0" presId="urn:microsoft.com/office/officeart/2008/layout/LinedList"/>
    <dgm:cxn modelId="{0FCB317F-4E49-4A06-82F8-D9522C02E53F}" type="presParOf" srcId="{2738C677-F47F-485A-9FC6-EB236AAC765C}" destId="{C4F81939-977E-4A84-9244-C211352B2C52}" srcOrd="0" destOrd="0" presId="urn:microsoft.com/office/officeart/2008/layout/LinedList"/>
    <dgm:cxn modelId="{14831851-25FB-493C-BB48-E923DFEB6B80}" type="presParOf" srcId="{2738C677-F47F-485A-9FC6-EB236AAC765C}" destId="{7457B609-E539-4D24-8547-809B67C124E5}" srcOrd="1" destOrd="0" presId="urn:microsoft.com/office/officeart/2008/layout/LinedList"/>
    <dgm:cxn modelId="{32CD914E-55AF-449F-9917-4C6677FE255E}" type="presParOf" srcId="{7457B609-E539-4D24-8547-809B67C124E5}" destId="{AC1FB16B-455B-47FD-82BF-DAEC25310EE6}" srcOrd="0" destOrd="0" presId="urn:microsoft.com/office/officeart/2008/layout/LinedList"/>
    <dgm:cxn modelId="{E04878EF-8702-4471-8326-8B80F8B04BC3}" type="presParOf" srcId="{7457B609-E539-4D24-8547-809B67C124E5}" destId="{859FE030-FB49-4959-B34B-066BB015289D}" srcOrd="1" destOrd="0" presId="urn:microsoft.com/office/officeart/2008/layout/LinedList"/>
    <dgm:cxn modelId="{716D6160-20D5-4823-BAF4-17A4719813CF}" type="presParOf" srcId="{859FE030-FB49-4959-B34B-066BB015289D}" destId="{C8E5E9DC-791D-48CC-946B-E2A1DCF9969A}" srcOrd="0" destOrd="0" presId="urn:microsoft.com/office/officeart/2008/layout/LinedList"/>
    <dgm:cxn modelId="{1C87B608-5B49-4158-96A8-50D0DF4D98E7}" type="presParOf" srcId="{859FE030-FB49-4959-B34B-066BB015289D}" destId="{29F6DDB1-C45B-4009-8938-F592A1AF7CE0}" srcOrd="1" destOrd="0" presId="urn:microsoft.com/office/officeart/2008/layout/LinedList"/>
    <dgm:cxn modelId="{5965F724-17E2-4A41-BB52-5933682D6557}" type="presParOf" srcId="{859FE030-FB49-4959-B34B-066BB015289D}" destId="{8FB0065B-F43B-4115-B09D-6CA57CA3AB2C}" srcOrd="2" destOrd="0" presId="urn:microsoft.com/office/officeart/2008/layout/LinedList"/>
    <dgm:cxn modelId="{6331FD3A-087D-4A46-A4CD-15793A93449C}" type="presParOf" srcId="{7457B609-E539-4D24-8547-809B67C124E5}" destId="{BE91FDAC-250B-4C5D-AFB9-64734D7B30B0}" srcOrd="2" destOrd="0" presId="urn:microsoft.com/office/officeart/2008/layout/LinedList"/>
    <dgm:cxn modelId="{F520616A-BE5C-4A46-B60D-044205E328CF}" type="presParOf" srcId="{7457B609-E539-4D24-8547-809B67C124E5}" destId="{E4FCEF67-C256-45AE-9BC9-6996128B4744}" srcOrd="3" destOrd="0" presId="urn:microsoft.com/office/officeart/2008/layout/LinedList"/>
    <dgm:cxn modelId="{685E5FED-9095-4A3F-9BD1-4D06DDF43D68}" type="presParOf" srcId="{7457B609-E539-4D24-8547-809B67C124E5}" destId="{9073B018-81EB-4FCC-A128-C97394230388}" srcOrd="4" destOrd="0" presId="urn:microsoft.com/office/officeart/2008/layout/LinedList"/>
    <dgm:cxn modelId="{33E4D0CE-2D95-498F-A15B-C00F6964F2BB}" type="presParOf" srcId="{9073B018-81EB-4FCC-A128-C97394230388}" destId="{395410AD-A894-4B5B-8206-14CC86F66EE2}" srcOrd="0" destOrd="0" presId="urn:microsoft.com/office/officeart/2008/layout/LinedList"/>
    <dgm:cxn modelId="{7B0DA205-9000-448C-AFBE-BE5ABA694BC4}" type="presParOf" srcId="{9073B018-81EB-4FCC-A128-C97394230388}" destId="{12DED4AA-2302-4845-A7CA-5FA560B3DE78}" srcOrd="1" destOrd="0" presId="urn:microsoft.com/office/officeart/2008/layout/LinedList"/>
    <dgm:cxn modelId="{CFE4D4DE-C1EB-4863-B692-62EBD2F4C70C}" type="presParOf" srcId="{9073B018-81EB-4FCC-A128-C97394230388}" destId="{3779C870-C817-4C61-87DE-90B45D6B5087}" srcOrd="2" destOrd="0" presId="urn:microsoft.com/office/officeart/2008/layout/LinedList"/>
    <dgm:cxn modelId="{41533D38-F57E-484C-AD30-934BB33A9114}" type="presParOf" srcId="{7457B609-E539-4D24-8547-809B67C124E5}" destId="{83C68BC2-B783-4C51-A65B-F5D59F25AAEE}" srcOrd="5" destOrd="0" presId="urn:microsoft.com/office/officeart/2008/layout/LinedList"/>
    <dgm:cxn modelId="{B47B3842-69E7-491B-A402-F67CCAF490F1}" type="presParOf" srcId="{7457B609-E539-4D24-8547-809B67C124E5}" destId="{1BCB39AA-D825-42D4-BD14-B017AE136684}" srcOrd="6" destOrd="0" presId="urn:microsoft.com/office/officeart/2008/layout/LinedList"/>
    <dgm:cxn modelId="{00C6190C-E445-49C0-A0CF-FF254DA8CC25}" type="presParOf" srcId="{7457B609-E539-4D24-8547-809B67C124E5}" destId="{9F6387AF-C510-48F9-9B35-538C384A282E}" srcOrd="7" destOrd="0" presId="urn:microsoft.com/office/officeart/2008/layout/LinedList"/>
    <dgm:cxn modelId="{C3971E29-E7F2-44FB-B65C-4DEA9AC2BBE0}" type="presParOf" srcId="{9F6387AF-C510-48F9-9B35-538C384A282E}" destId="{0EC8AE1D-9A02-4A0D-81B0-A9EAA0396593}" srcOrd="0" destOrd="0" presId="urn:microsoft.com/office/officeart/2008/layout/LinedList"/>
    <dgm:cxn modelId="{9045E593-8105-4DA9-A926-C0BAC4509CCC}" type="presParOf" srcId="{9F6387AF-C510-48F9-9B35-538C384A282E}" destId="{3F6BA84B-313F-4C2C-87E7-797FB413E8D0}" srcOrd="1" destOrd="0" presId="urn:microsoft.com/office/officeart/2008/layout/LinedList"/>
    <dgm:cxn modelId="{3FFA6832-916E-4330-8A3B-A84B79440C9B}" type="presParOf" srcId="{9F6387AF-C510-48F9-9B35-538C384A282E}" destId="{1AF4483A-7484-4616-B29C-62BCA49D2F9F}" srcOrd="2" destOrd="0" presId="urn:microsoft.com/office/officeart/2008/layout/LinedList"/>
    <dgm:cxn modelId="{F3241A65-3854-42A8-8941-93A5128E6573}" type="presParOf" srcId="{7457B609-E539-4D24-8547-809B67C124E5}" destId="{EB83B2EE-F41E-47E5-BD0B-4FDCFBE4C986}" srcOrd="8" destOrd="0" presId="urn:microsoft.com/office/officeart/2008/layout/LinedList"/>
    <dgm:cxn modelId="{42A762DE-DEE4-404A-A919-9806B1D0B366}" type="presParOf" srcId="{7457B609-E539-4D24-8547-809B67C124E5}" destId="{9DBE3F7E-F100-484C-8BE7-7DF950388609}" srcOrd="9" destOrd="0" presId="urn:microsoft.com/office/officeart/2008/layout/LinedList"/>
    <dgm:cxn modelId="{F255C550-A401-4C1F-8C54-AB76AD421915}" type="presParOf" srcId="{7457B609-E539-4D24-8547-809B67C124E5}" destId="{1171F9EF-6E91-435E-8F3F-B1112D5A4B7D}" srcOrd="10" destOrd="0" presId="urn:microsoft.com/office/officeart/2008/layout/LinedList"/>
    <dgm:cxn modelId="{98BB8006-4474-42AD-B485-805DF05C5288}" type="presParOf" srcId="{1171F9EF-6E91-435E-8F3F-B1112D5A4B7D}" destId="{D86E38D4-4819-4E45-B4ED-5BCDB0BE5B20}" srcOrd="0" destOrd="0" presId="urn:microsoft.com/office/officeart/2008/layout/LinedList"/>
    <dgm:cxn modelId="{EB3D30E9-FC84-4F99-B85E-5178A22018B2}" type="presParOf" srcId="{1171F9EF-6E91-435E-8F3F-B1112D5A4B7D}" destId="{349AA369-494A-4B0E-9462-9309262BD534}" srcOrd="1" destOrd="0" presId="urn:microsoft.com/office/officeart/2008/layout/LinedList"/>
    <dgm:cxn modelId="{51DEAA0A-A31B-403E-AB4A-D7F0C4356DE1}" type="presParOf" srcId="{1171F9EF-6E91-435E-8F3F-B1112D5A4B7D}" destId="{32391F1B-3F67-4B16-B200-9D8C5F481A96}" srcOrd="2" destOrd="0" presId="urn:microsoft.com/office/officeart/2008/layout/LinedList"/>
    <dgm:cxn modelId="{CD352917-EDB2-456E-917A-37B6C95C8983}" type="presParOf" srcId="{7457B609-E539-4D24-8547-809B67C124E5}" destId="{2C98D79D-61C1-4861-9962-D0C56DC0738E}" srcOrd="11" destOrd="0" presId="urn:microsoft.com/office/officeart/2008/layout/LinedList"/>
    <dgm:cxn modelId="{4D2961DD-7FB8-41DE-948F-656A0B72CD74}" type="presParOf" srcId="{7457B609-E539-4D24-8547-809B67C124E5}" destId="{A0884E19-7946-4328-B233-41998785F4EA}" srcOrd="12" destOrd="0" presId="urn:microsoft.com/office/officeart/2008/layout/LinedList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CF9F9F-7728-4272-BB53-0972ECD5ACF8}">
      <dsp:nvSpPr>
        <dsp:cNvPr id="0" name=""/>
        <dsp:cNvSpPr/>
      </dsp:nvSpPr>
      <dsp:spPr>
        <a:xfrm>
          <a:off x="0" y="602348"/>
          <a:ext cx="6595857" cy="111202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43C230-88DF-4F5E-8ADD-E854E8DE024D}">
      <dsp:nvSpPr>
        <dsp:cNvPr id="0" name=""/>
        <dsp:cNvSpPr/>
      </dsp:nvSpPr>
      <dsp:spPr>
        <a:xfrm>
          <a:off x="336388" y="852555"/>
          <a:ext cx="611615" cy="6116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597EFD-B75D-42AF-858F-D8CC3E3A09D6}">
      <dsp:nvSpPr>
        <dsp:cNvPr id="0" name=""/>
        <dsp:cNvSpPr/>
      </dsp:nvSpPr>
      <dsp:spPr>
        <a:xfrm>
          <a:off x="1284392" y="602348"/>
          <a:ext cx="5311464" cy="11120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690" tIns="117690" rIns="117690" bIns="117690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500" b="1" kern="1200">
              <a:solidFill>
                <a:srgbClr val="2D2E83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Ajout de lieux, cas et contextes</a:t>
          </a:r>
          <a:endParaRPr lang="en-US" sz="2500" b="1" kern="1200">
            <a:solidFill>
              <a:srgbClr val="2D2E83">
                <a:hueOff val="0"/>
                <a:satOff val="0"/>
                <a:lumOff val="0"/>
                <a:alphaOff val="0"/>
              </a:srgbClr>
            </a:solidFill>
            <a:latin typeface="Calibri" panose="020F0502020204030204"/>
            <a:ea typeface="+mn-ea"/>
            <a:cs typeface="+mn-cs"/>
          </a:endParaRPr>
        </a:p>
      </dsp:txBody>
      <dsp:txXfrm>
        <a:off x="1284392" y="602348"/>
        <a:ext cx="5311464" cy="1112028"/>
      </dsp:txXfrm>
    </dsp:sp>
    <dsp:sp modelId="{13E93BDC-C50E-4392-97D5-42595244C22D}">
      <dsp:nvSpPr>
        <dsp:cNvPr id="0" name=""/>
        <dsp:cNvSpPr/>
      </dsp:nvSpPr>
      <dsp:spPr>
        <a:xfrm>
          <a:off x="0" y="1992384"/>
          <a:ext cx="6595857" cy="111202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46F1A4-42FA-4813-A06D-49303B0D9932}">
      <dsp:nvSpPr>
        <dsp:cNvPr id="0" name=""/>
        <dsp:cNvSpPr/>
      </dsp:nvSpPr>
      <dsp:spPr>
        <a:xfrm flipH="1">
          <a:off x="509689" y="2517059"/>
          <a:ext cx="265013" cy="626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D6F7D9-3272-48F8-BC39-5FDBE30C69C9}">
      <dsp:nvSpPr>
        <dsp:cNvPr id="0" name=""/>
        <dsp:cNvSpPr/>
      </dsp:nvSpPr>
      <dsp:spPr>
        <a:xfrm>
          <a:off x="1284392" y="1992384"/>
          <a:ext cx="5311464" cy="11120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690" tIns="117690" rIns="117690" bIns="117690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500" b="1" kern="1200">
              <a:solidFill>
                <a:srgbClr val="2D2E83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Uniformisation des conditions</a:t>
          </a:r>
          <a:endParaRPr lang="en-US" sz="2500" b="1" kern="1200">
            <a:solidFill>
              <a:srgbClr val="2D2E83">
                <a:hueOff val="0"/>
                <a:satOff val="0"/>
                <a:lumOff val="0"/>
                <a:alphaOff val="0"/>
              </a:srgbClr>
            </a:solidFill>
            <a:latin typeface="Calibri" panose="020F0502020204030204"/>
            <a:ea typeface="+mn-ea"/>
            <a:cs typeface="+mn-cs"/>
          </a:endParaRPr>
        </a:p>
      </dsp:txBody>
      <dsp:txXfrm>
        <a:off x="1284392" y="1992384"/>
        <a:ext cx="5311464" cy="11120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C82606-406F-46DB-A51E-BABC85F75AB4}">
      <dsp:nvSpPr>
        <dsp:cNvPr id="0" name=""/>
        <dsp:cNvSpPr/>
      </dsp:nvSpPr>
      <dsp:spPr>
        <a:xfrm>
          <a:off x="0" y="0"/>
          <a:ext cx="8214906" cy="0"/>
        </a:xfrm>
        <a:prstGeom prst="line">
          <a:avLst/>
        </a:prstGeom>
        <a:gradFill rotWithShape="0">
          <a:gsLst>
            <a:gs pos="0">
              <a:srgbClr val="44546A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44546A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44546A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 w="6350" cap="flat" cmpd="sng" algn="ctr">
          <a:solidFill>
            <a:srgbClr val="44546A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4F81939-977E-4A84-9244-C211352B2C52}">
      <dsp:nvSpPr>
        <dsp:cNvPr id="0" name=""/>
        <dsp:cNvSpPr/>
      </dsp:nvSpPr>
      <dsp:spPr>
        <a:xfrm>
          <a:off x="0" y="0"/>
          <a:ext cx="1441192" cy="4860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t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4400" b="1" kern="1200">
              <a:solidFill>
                <a:srgbClr val="0C0C0C"/>
              </a:solidFill>
              <a:latin typeface="Calibri" panose="020F0502020204030204"/>
              <a:ea typeface="+mn-ea"/>
              <a:cs typeface="+mn-cs"/>
            </a:rPr>
            <a:t>En bref, </a:t>
          </a:r>
          <a:endParaRPr lang="en-US" sz="4400" kern="1200">
            <a:solidFill>
              <a:srgbClr val="0C0C0C"/>
            </a:solidFill>
            <a:latin typeface="Calibri" panose="020F0502020204030204"/>
            <a:ea typeface="+mn-ea"/>
            <a:cs typeface="+mn-cs"/>
          </a:endParaRPr>
        </a:p>
      </dsp:txBody>
      <dsp:txXfrm>
        <a:off x="0" y="0"/>
        <a:ext cx="1441192" cy="4860044"/>
      </dsp:txXfrm>
    </dsp:sp>
    <dsp:sp modelId="{29F6DDB1-C45B-4009-8938-F592A1AF7CE0}">
      <dsp:nvSpPr>
        <dsp:cNvPr id="0" name=""/>
        <dsp:cNvSpPr/>
      </dsp:nvSpPr>
      <dsp:spPr>
        <a:xfrm>
          <a:off x="1522801" y="0"/>
          <a:ext cx="6692104" cy="11226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Visent </a:t>
          </a:r>
          <a:r>
            <a:rPr lang="fr-CA" sz="2800" b="1" kern="1200">
              <a:solidFill>
                <a:srgbClr val="0C0C0C"/>
              </a:solidFill>
              <a:latin typeface="Calibri" panose="020F0502020204030204"/>
              <a:ea typeface="+mn-ea"/>
              <a:cs typeface="+mn-cs"/>
            </a:rPr>
            <a:t>toutes les personnes </a:t>
          </a:r>
          <a:r>
            <a:rPr lang="fr-CA" sz="2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qui agissent dans les lieux, cas et contextes autorisés</a:t>
          </a:r>
          <a:endParaRPr lang="en-US" sz="28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sp:txBody>
      <dsp:txXfrm>
        <a:off x="1522801" y="0"/>
        <a:ext cx="6692104" cy="1122622"/>
      </dsp:txXfrm>
    </dsp:sp>
    <dsp:sp modelId="{BE91FDAC-250B-4C5D-AFB9-64734D7B30B0}">
      <dsp:nvSpPr>
        <dsp:cNvPr id="0" name=""/>
        <dsp:cNvSpPr/>
      </dsp:nvSpPr>
      <dsp:spPr>
        <a:xfrm>
          <a:off x="1441192" y="1187169"/>
          <a:ext cx="4139542" cy="0"/>
        </a:xfrm>
        <a:prstGeom prst="line">
          <a:avLst/>
        </a:prstGeom>
        <a:solidFill>
          <a:srgbClr val="44546A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44546A">
              <a:tint val="5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2DED4AA-2302-4845-A7CA-5FA560B3DE78}">
      <dsp:nvSpPr>
        <dsp:cNvPr id="0" name=""/>
        <dsp:cNvSpPr/>
      </dsp:nvSpPr>
      <dsp:spPr>
        <a:xfrm>
          <a:off x="1518808" y="1251717"/>
          <a:ext cx="5494445" cy="12909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7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Bénévoles</a:t>
          </a:r>
        </a:p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7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Rémunérées</a:t>
          </a:r>
          <a:endParaRPr lang="en-US" sz="27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sp:txBody>
      <dsp:txXfrm>
        <a:off x="1518808" y="1251717"/>
        <a:ext cx="5494445" cy="1290949"/>
      </dsp:txXfrm>
    </dsp:sp>
    <dsp:sp modelId="{83C68BC2-B783-4C51-A65B-F5D59F25AAEE}">
      <dsp:nvSpPr>
        <dsp:cNvPr id="0" name=""/>
        <dsp:cNvSpPr/>
      </dsp:nvSpPr>
      <dsp:spPr>
        <a:xfrm>
          <a:off x="1441192" y="2542666"/>
          <a:ext cx="4139542" cy="0"/>
        </a:xfrm>
        <a:prstGeom prst="line">
          <a:avLst/>
        </a:prstGeom>
        <a:solidFill>
          <a:srgbClr val="44546A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44546A">
              <a:tint val="5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F6BA84B-313F-4C2C-87E7-797FB413E8D0}">
      <dsp:nvSpPr>
        <dsp:cNvPr id="0" name=""/>
        <dsp:cNvSpPr/>
      </dsp:nvSpPr>
      <dsp:spPr>
        <a:xfrm>
          <a:off x="1549638" y="2642624"/>
          <a:ext cx="6005517" cy="830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7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Exclusion pour un type de RTF</a:t>
          </a:r>
          <a:endParaRPr lang="en-US" sz="27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sp:txBody>
      <dsp:txXfrm>
        <a:off x="1549638" y="2642624"/>
        <a:ext cx="6005517" cy="830015"/>
      </dsp:txXfrm>
    </dsp:sp>
    <dsp:sp modelId="{EB83B2EE-F41E-47E5-BD0B-4FDCFBE4C986}">
      <dsp:nvSpPr>
        <dsp:cNvPr id="0" name=""/>
        <dsp:cNvSpPr/>
      </dsp:nvSpPr>
      <dsp:spPr>
        <a:xfrm>
          <a:off x="1441192" y="3437229"/>
          <a:ext cx="4139542" cy="0"/>
        </a:xfrm>
        <a:prstGeom prst="line">
          <a:avLst/>
        </a:prstGeom>
        <a:solidFill>
          <a:srgbClr val="44546A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44546A">
              <a:tint val="5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49AA369-494A-4B0E-9462-9309262BD534}">
      <dsp:nvSpPr>
        <dsp:cNvPr id="0" name=""/>
        <dsp:cNvSpPr/>
      </dsp:nvSpPr>
      <dsp:spPr>
        <a:xfrm>
          <a:off x="1518808" y="3501777"/>
          <a:ext cx="6570368" cy="12909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7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Conditions distinctes pour les écoles et autres milieux de vie substituts pour enfants </a:t>
          </a:r>
          <a:endParaRPr lang="en-US" sz="27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sp:txBody>
      <dsp:txXfrm>
        <a:off x="1518808" y="3501777"/>
        <a:ext cx="6570368" cy="1290949"/>
      </dsp:txXfrm>
    </dsp:sp>
    <dsp:sp modelId="{2C98D79D-61C1-4861-9962-D0C56DC0738E}">
      <dsp:nvSpPr>
        <dsp:cNvPr id="0" name=""/>
        <dsp:cNvSpPr/>
      </dsp:nvSpPr>
      <dsp:spPr>
        <a:xfrm>
          <a:off x="1441192" y="4792726"/>
          <a:ext cx="4139542" cy="0"/>
        </a:xfrm>
        <a:prstGeom prst="line">
          <a:avLst/>
        </a:prstGeom>
        <a:solidFill>
          <a:srgbClr val="44546A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44546A">
              <a:tint val="5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D3FD8C-AB8C-4ED2-8A71-E48040E03B0D}" type="datetimeFigureOut">
              <a:rPr lang="fr-CA" smtClean="0"/>
              <a:t>2023-04-06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63D704-B3DE-4362-B744-DF3AC3482A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706155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8B53CA-EB81-411E-8804-A6EBFEFC3708}" type="datetimeFigureOut">
              <a:rPr lang="fr-CA" smtClean="0"/>
              <a:t>2023-04-06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5D3420-3C5B-48E3-AE6B-E3594C62964F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36875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11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2476683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21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427048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22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815339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23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3046986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24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6533699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25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482274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26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89906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27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365921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28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76221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29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120167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30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33127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13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547354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31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399048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32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5780251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33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685562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34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634864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35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626073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36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992442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37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4154565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38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918549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43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3611920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44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351631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14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666082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15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10562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16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6286370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17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2620067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18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000581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5D3420-3C5B-48E3-AE6B-E3594C62964F}" type="slidenum">
              <a:rPr lang="fr-CA" smtClean="0"/>
              <a:t>19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663227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5D3420-3C5B-48E3-AE6B-E3594C62964F}" type="slidenum">
              <a:rPr kumimoji="0" lang="fr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fr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0307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Accue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199536"/>
            <a:ext cx="12191999" cy="2035125"/>
          </a:xfrm>
        </p:spPr>
        <p:txBody>
          <a:bodyPr anchor="b">
            <a:normAutofit/>
          </a:bodyPr>
          <a:lstStyle>
            <a:lvl1pPr algn="ctr">
              <a:defRPr sz="6000" b="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4202" y="3434891"/>
            <a:ext cx="6443594" cy="1655762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MODIFIER LE STYLE DES SOUS-TITRES DU MASQUE</a:t>
            </a:r>
            <a:endParaRPr lang="en-US" dirty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976" y="5368326"/>
            <a:ext cx="3938024" cy="1487427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336" y="5371668"/>
            <a:ext cx="3685888" cy="1484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440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602428"/>
            <a:ext cx="10515600" cy="405531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9" y="1364071"/>
            <a:ext cx="5157787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Modifier les styles </a:t>
            </a:r>
            <a:br>
              <a:rPr lang="fr-FR" dirty="0"/>
            </a:br>
            <a:r>
              <a:rPr lang="fr-FR" dirty="0"/>
              <a:t>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9" y="2544096"/>
            <a:ext cx="5157787" cy="3067667"/>
          </a:xfrm>
        </p:spPr>
        <p:txBody>
          <a:bodyPr>
            <a:normAutofit/>
          </a:bodyPr>
          <a:lstStyle>
            <a:lvl1pPr>
              <a:buClr>
                <a:schemeClr val="accent3">
                  <a:lumMod val="40000"/>
                  <a:lumOff val="60000"/>
                </a:schemeClr>
              </a:buClr>
              <a:defRPr sz="2400"/>
            </a:lvl1pPr>
            <a:lvl2pPr>
              <a:buClr>
                <a:schemeClr val="accent3">
                  <a:lumMod val="40000"/>
                  <a:lumOff val="60000"/>
                </a:schemeClr>
              </a:buClr>
              <a:defRPr sz="2000"/>
            </a:lvl2pPr>
            <a:lvl3pPr>
              <a:buClr>
                <a:schemeClr val="accent3">
                  <a:lumMod val="40000"/>
                  <a:lumOff val="60000"/>
                </a:schemeClr>
              </a:buClr>
              <a:defRPr sz="1800"/>
            </a:lvl3pPr>
            <a:lvl4pPr>
              <a:buClr>
                <a:schemeClr val="accent3">
                  <a:lumMod val="40000"/>
                  <a:lumOff val="60000"/>
                </a:schemeClr>
              </a:buClr>
              <a:defRPr sz="1600"/>
            </a:lvl4pPr>
            <a:lvl5pPr>
              <a:buClr>
                <a:schemeClr val="accent3">
                  <a:lumMod val="40000"/>
                  <a:lumOff val="60000"/>
                </a:schemeClr>
              </a:buClr>
              <a:defRPr sz="1600"/>
            </a:lvl5pPr>
          </a:lstStyle>
          <a:p>
            <a:pPr lvl="0"/>
            <a:r>
              <a:rPr lang="fr-FR" dirty="0"/>
              <a:t>Modifier les styles </a:t>
            </a:r>
            <a:br>
              <a:rPr lang="fr-FR" dirty="0"/>
            </a:br>
            <a:r>
              <a:rPr lang="fr-FR" dirty="0"/>
              <a:t>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1" y="1364071"/>
            <a:ext cx="5183188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Modifier les styles </a:t>
            </a:r>
            <a:br>
              <a:rPr lang="fr-FR" dirty="0"/>
            </a:br>
            <a:r>
              <a:rPr lang="fr-FR" dirty="0"/>
              <a:t>du texte du masque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6196013" y="2527042"/>
            <a:ext cx="5157787" cy="3067667"/>
          </a:xfrm>
        </p:spPr>
        <p:txBody>
          <a:bodyPr>
            <a:normAutofit/>
          </a:bodyPr>
          <a:lstStyle>
            <a:lvl1pPr>
              <a:buClr>
                <a:schemeClr val="accent3">
                  <a:lumMod val="40000"/>
                  <a:lumOff val="60000"/>
                </a:schemeClr>
              </a:buClr>
              <a:defRPr sz="2400"/>
            </a:lvl1pPr>
            <a:lvl2pPr>
              <a:buClr>
                <a:schemeClr val="accent3">
                  <a:lumMod val="40000"/>
                  <a:lumOff val="60000"/>
                </a:schemeClr>
              </a:buClr>
              <a:defRPr sz="2000"/>
            </a:lvl2pPr>
            <a:lvl3pPr>
              <a:buClr>
                <a:schemeClr val="accent3">
                  <a:lumMod val="40000"/>
                  <a:lumOff val="60000"/>
                </a:schemeClr>
              </a:buClr>
              <a:defRPr sz="1800"/>
            </a:lvl3pPr>
            <a:lvl4pPr>
              <a:buClr>
                <a:schemeClr val="accent3">
                  <a:lumMod val="40000"/>
                  <a:lumOff val="60000"/>
                </a:schemeClr>
              </a:buClr>
              <a:defRPr sz="1600"/>
            </a:lvl4pPr>
            <a:lvl5pPr>
              <a:buClr>
                <a:schemeClr val="accent3">
                  <a:lumMod val="40000"/>
                  <a:lumOff val="60000"/>
                </a:schemeClr>
              </a:buClr>
              <a:defRPr sz="1600"/>
            </a:lvl5pPr>
          </a:lstStyle>
          <a:p>
            <a:pPr lvl="0"/>
            <a:r>
              <a:rPr lang="fr-FR" dirty="0"/>
              <a:t>Modifier les styles </a:t>
            </a:r>
            <a:br>
              <a:rPr lang="fr-FR" dirty="0"/>
            </a:br>
            <a:r>
              <a:rPr lang="fr-FR" dirty="0"/>
              <a:t>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427" y="5691039"/>
            <a:ext cx="2258573" cy="1173482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69447"/>
            <a:ext cx="2034433" cy="118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59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199536"/>
            <a:ext cx="12191999" cy="2035125"/>
          </a:xfrm>
        </p:spPr>
        <p:txBody>
          <a:bodyPr anchor="b">
            <a:normAutofit/>
          </a:bodyPr>
          <a:lstStyle>
            <a:lvl1pPr algn="ctr">
              <a:defRPr sz="6000" b="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4202" y="3434891"/>
            <a:ext cx="6443594" cy="1655762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MODIFIER LE STYLE DES SOUS-TITRES DU MASQUE</a:t>
            </a:r>
            <a:endParaRPr lang="en-US" dirty="0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427" y="5691039"/>
            <a:ext cx="2258573" cy="117348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69447"/>
            <a:ext cx="2034433" cy="118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34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427" y="5691039"/>
            <a:ext cx="2258573" cy="117348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69447"/>
            <a:ext cx="2034433" cy="118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390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0" y="796414"/>
            <a:ext cx="10515600" cy="55060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1858298"/>
            <a:ext cx="10515600" cy="335280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427" y="5691039"/>
            <a:ext cx="2258573" cy="117348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69447"/>
            <a:ext cx="2034433" cy="118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195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dirty="0"/>
              <a:t>Modifier les styles </a:t>
            </a:r>
            <a:br>
              <a:rPr lang="fr-FR" dirty="0"/>
            </a:br>
            <a:r>
              <a:rPr lang="fr-FR" dirty="0"/>
              <a:t>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dirty="0"/>
              <a:t>Modifier les styles </a:t>
            </a:r>
            <a:br>
              <a:rPr lang="fr-FR" dirty="0"/>
            </a:br>
            <a:r>
              <a:rPr lang="fr-FR" dirty="0"/>
              <a:t>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427" y="5691039"/>
            <a:ext cx="2258573" cy="117348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69447"/>
            <a:ext cx="2034433" cy="118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292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427" y="5691039"/>
            <a:ext cx="2258573" cy="1173482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69447"/>
            <a:ext cx="2034433" cy="118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397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427" y="5691039"/>
            <a:ext cx="2258573" cy="1173482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69447"/>
            <a:ext cx="2034433" cy="118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43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629265"/>
            <a:ext cx="3932237" cy="1002890"/>
          </a:xfrm>
        </p:spPr>
        <p:txBody>
          <a:bodyPr anchor="b"/>
          <a:lstStyle>
            <a:lvl1pPr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fr-FR" dirty="0"/>
              <a:t>Modifiez </a:t>
            </a:r>
            <a:br>
              <a:rPr lang="fr-FR" dirty="0"/>
            </a:br>
            <a:r>
              <a:rPr lang="fr-FR" dirty="0"/>
              <a:t>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1936955"/>
            <a:ext cx="5504477" cy="330364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Modifier les styles </a:t>
            </a:r>
            <a:br>
              <a:rPr lang="fr-FR" dirty="0"/>
            </a:br>
            <a:r>
              <a:rPr lang="fr-FR" dirty="0"/>
              <a:t>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936954"/>
            <a:ext cx="3932237" cy="3310323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</a:t>
            </a:r>
            <a:br>
              <a:rPr lang="fr-FR" dirty="0"/>
            </a:br>
            <a:r>
              <a:rPr lang="fr-FR" dirty="0"/>
              <a:t>du texte du masque</a:t>
            </a: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427" y="5691039"/>
            <a:ext cx="2258573" cy="117348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69447"/>
            <a:ext cx="2034433" cy="118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734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382250"/>
            <a:ext cx="3932237" cy="1263445"/>
          </a:xfrm>
        </p:spPr>
        <p:txBody>
          <a:bodyPr anchor="b"/>
          <a:lstStyle>
            <a:lvl1pPr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fr-FR" dirty="0"/>
              <a:t>Modifiez </a:t>
            </a:r>
            <a:br>
              <a:rPr lang="fr-FR" dirty="0"/>
            </a:br>
            <a:r>
              <a:rPr lang="fr-FR" dirty="0"/>
              <a:t>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907458"/>
            <a:ext cx="4462257" cy="3460956"/>
          </a:xfrm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937459"/>
            <a:ext cx="3932237" cy="3311014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</a:t>
            </a:r>
            <a:br>
              <a:rPr lang="fr-FR" dirty="0"/>
            </a:br>
            <a:r>
              <a:rPr lang="fr-FR" dirty="0"/>
              <a:t>du texte du masque</a:t>
            </a: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427" y="5691039"/>
            <a:ext cx="2258573" cy="117348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69447"/>
            <a:ext cx="2034433" cy="118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855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806245"/>
            <a:ext cx="10515600" cy="5506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510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80" r:id="rId2"/>
    <p:sldLayoutId id="2147483672" r:id="rId3"/>
    <p:sldLayoutId id="2147483673" r:id="rId4"/>
    <p:sldLayoutId id="2147483674" r:id="rId5"/>
    <p:sldLayoutId id="2147483676" r:id="rId6"/>
    <p:sldLayoutId id="2147483677" r:id="rId7"/>
    <p:sldLayoutId id="2147483678" r:id="rId8"/>
    <p:sldLayoutId id="2147483679" r:id="rId9"/>
    <p:sldLayoutId id="214748366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3">
            <a:lumMod val="40000"/>
            <a:lumOff val="60000"/>
          </a:schemeClr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40000"/>
            <a:lumOff val="60000"/>
          </a:schemeClr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40000"/>
            <a:lumOff val="60000"/>
          </a:schemeClr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40000"/>
            <a:lumOff val="60000"/>
          </a:schemeClr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40000"/>
            <a:lumOff val="60000"/>
          </a:schemeClr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7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4.png"/><Relationship Id="rId4" Type="http://schemas.openxmlformats.org/officeDocument/2006/relationships/image" Target="../media/image43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-344128" y="669749"/>
            <a:ext cx="12191999" cy="2035125"/>
          </a:xfrm>
        </p:spPr>
        <p:txBody>
          <a:bodyPr>
            <a:normAutofit fontScale="90000"/>
          </a:bodyPr>
          <a:lstStyle/>
          <a:p>
            <a:r>
              <a:rPr lang="fr-CA" sz="6000" b="1"/>
              <a:t>Pour des soins confiés </a:t>
            </a:r>
            <a:br>
              <a:rPr lang="fr-CA" sz="6000" b="1"/>
            </a:br>
            <a:r>
              <a:rPr lang="fr-CA" sz="6000" b="1"/>
              <a:t>en toute sécurité!</a:t>
            </a:r>
            <a:br>
              <a:rPr lang="fr-CA" sz="6000"/>
            </a:b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651818" y="2842526"/>
            <a:ext cx="8472222" cy="899165"/>
          </a:xfrm>
        </p:spPr>
        <p:txBody>
          <a:bodyPr>
            <a:normAutofit/>
          </a:bodyPr>
          <a:lstStyle/>
          <a:p>
            <a:r>
              <a:rPr lang="fr-CA" sz="3200" b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Table nationale de coordination</a:t>
            </a:r>
          </a:p>
          <a:p>
            <a:endParaRPr lang="fr-CA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A321D84-6DC7-4652-9365-AE84424D188F}"/>
              </a:ext>
            </a:extLst>
          </p:cNvPr>
          <p:cNvSpPr txBox="1"/>
          <p:nvPr/>
        </p:nvSpPr>
        <p:spPr>
          <a:xfrm>
            <a:off x="57150" y="4290968"/>
            <a:ext cx="120777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sz="2400" b="1"/>
              <a:t>Direction nationale des soins et des services infirmiers</a:t>
            </a:r>
          </a:p>
          <a:p>
            <a:pPr algn="ctr"/>
            <a:r>
              <a:rPr lang="fr-CA" sz="2200" b="1"/>
              <a:t>Direction générale des affaires universitaires, médicales, infirmières et pharmaceutiques</a:t>
            </a:r>
          </a:p>
          <a:p>
            <a:pPr algn="ctr"/>
            <a:endParaRPr lang="fr-CA" sz="2400" b="1"/>
          </a:p>
          <a:p>
            <a:pPr algn="ctr"/>
            <a:r>
              <a:rPr lang="fr-CA" sz="2400" b="1">
                <a:highlight>
                  <a:srgbClr val="FFFF00"/>
                </a:highlight>
              </a:rPr>
              <a:t>Date rencontre XXXX</a:t>
            </a:r>
          </a:p>
        </p:txBody>
      </p:sp>
    </p:spTree>
    <p:extLst>
      <p:ext uri="{BB962C8B-B14F-4D97-AF65-F5344CB8AC3E}">
        <p14:creationId xmlns:p14="http://schemas.microsoft.com/office/powerpoint/2010/main" val="39612946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rte de visite, capture d’écran&#10;&#10;Description générée automatiquement">
            <a:extLst>
              <a:ext uri="{FF2B5EF4-FFF2-40B4-BE49-F238E27FC236}">
                <a16:creationId xmlns:a16="http://schemas.microsoft.com/office/drawing/2014/main" id="{FC62E4DF-097B-416C-B43A-1B7F77B57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68" y="79630"/>
            <a:ext cx="11602063" cy="5839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5598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21964834-981E-4D23-9489-604611CC2D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696" y="1340939"/>
            <a:ext cx="10767418" cy="427328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4C9946B-D35C-4BFA-B7D7-010622CE5C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696" y="1340939"/>
            <a:ext cx="10767418" cy="4273280"/>
          </a:xfrm>
          <a:prstGeom prst="rect">
            <a:avLst/>
          </a:prstGeom>
        </p:spPr>
      </p:pic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8B5FF665-B039-472A-A9F7-A90A8A81B59B}"/>
              </a:ext>
            </a:extLst>
          </p:cNvPr>
          <p:cNvCxnSpPr/>
          <p:nvPr/>
        </p:nvCxnSpPr>
        <p:spPr>
          <a:xfrm>
            <a:off x="4060371" y="2341416"/>
            <a:ext cx="475861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2362EF05-1A9C-492D-BFBD-4D7847550A92}"/>
              </a:ext>
            </a:extLst>
          </p:cNvPr>
          <p:cNvCxnSpPr/>
          <p:nvPr/>
        </p:nvCxnSpPr>
        <p:spPr>
          <a:xfrm>
            <a:off x="7783838" y="2337839"/>
            <a:ext cx="475861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8BC20AD9-3439-41AF-A490-7D2CD1DE258B}"/>
              </a:ext>
            </a:extLst>
          </p:cNvPr>
          <p:cNvCxnSpPr/>
          <p:nvPr/>
        </p:nvCxnSpPr>
        <p:spPr>
          <a:xfrm>
            <a:off x="4060371" y="4543843"/>
            <a:ext cx="475861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611FF9C3-7DAE-4F4B-B257-54F56E8324AF}"/>
              </a:ext>
            </a:extLst>
          </p:cNvPr>
          <p:cNvCxnSpPr/>
          <p:nvPr/>
        </p:nvCxnSpPr>
        <p:spPr>
          <a:xfrm>
            <a:off x="7862495" y="4696243"/>
            <a:ext cx="475861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BF62E659-4CDF-4B63-8708-D88A4C697C8E}"/>
              </a:ext>
            </a:extLst>
          </p:cNvPr>
          <p:cNvSpPr txBox="1"/>
          <p:nvPr/>
        </p:nvSpPr>
        <p:spPr>
          <a:xfrm>
            <a:off x="3048000" y="3260642"/>
            <a:ext cx="6096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small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Règlement: </a:t>
            </a:r>
            <a:r>
              <a:rPr kumimoji="0" lang="en-US" sz="1800" b="1" i="0" u="none" strike="noStrike" kern="1200" cap="small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cheminement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AE1231D-92B9-4317-952C-AC136D36B4CF}"/>
              </a:ext>
            </a:extLst>
          </p:cNvPr>
          <p:cNvSpPr txBox="1"/>
          <p:nvPr/>
        </p:nvSpPr>
        <p:spPr>
          <a:xfrm>
            <a:off x="834696" y="421714"/>
            <a:ext cx="6096000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small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Règlement: </a:t>
            </a:r>
            <a:r>
              <a:rPr kumimoji="0" lang="en-US" sz="4800" b="1" i="0" u="none" strike="noStrike" kern="1200" cap="small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cheminement</a:t>
            </a:r>
          </a:p>
        </p:txBody>
      </p:sp>
    </p:spTree>
    <p:extLst>
      <p:ext uri="{BB962C8B-B14F-4D97-AF65-F5344CB8AC3E}">
        <p14:creationId xmlns:p14="http://schemas.microsoft.com/office/powerpoint/2010/main" val="16750735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629265"/>
            <a:ext cx="4931747" cy="1002890"/>
          </a:xfrm>
        </p:spPr>
        <p:txBody>
          <a:bodyPr>
            <a:noAutofit/>
          </a:bodyPr>
          <a:lstStyle/>
          <a:p>
            <a:r>
              <a:rPr lang="fr-CA" sz="4000"/>
              <a:t>PRINCIPALES MODIFICATIONS</a:t>
            </a:r>
          </a:p>
        </p:txBody>
      </p:sp>
      <p:graphicFrame>
        <p:nvGraphicFramePr>
          <p:cNvPr id="10" name="Espace réservé du contenu 2">
            <a:extLst>
              <a:ext uri="{FF2B5EF4-FFF2-40B4-BE49-F238E27FC236}">
                <a16:creationId xmlns:a16="http://schemas.microsoft.com/office/drawing/2014/main" id="{53BA18D3-A995-1635-3F04-B5792E1EA7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1204758"/>
              </p:ext>
            </p:extLst>
          </p:nvPr>
        </p:nvGraphicFramePr>
        <p:xfrm>
          <a:off x="5183188" y="1936954"/>
          <a:ext cx="6595857" cy="37067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418734"/>
            <a:ext cx="3932237" cy="3310323"/>
          </a:xfrm>
        </p:spPr>
        <p:txBody>
          <a:bodyPr>
            <a:normAutofit/>
          </a:bodyPr>
          <a:lstStyle/>
          <a:p>
            <a:r>
              <a:rPr lang="fr-CA" sz="2800" b="1"/>
              <a:t>PRINCIPES DIRECTEURS</a:t>
            </a:r>
          </a:p>
          <a:p>
            <a:endParaRPr lang="fr-CA" sz="1000" b="1"/>
          </a:p>
          <a:p>
            <a:r>
              <a:rPr lang="fr-CA" sz="2800" b="1"/>
              <a:t>Protection du public</a:t>
            </a:r>
          </a:p>
          <a:p>
            <a:r>
              <a:rPr lang="fr-CA" sz="2800" b="1"/>
              <a:t>Accessibilité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DD1AEA2-DB88-4E76-8942-65EC6E7829B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37913" y="2566218"/>
            <a:ext cx="1033389" cy="104612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241D61DF-9014-4BAC-A000-074AF13039C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24272" y="3917138"/>
            <a:ext cx="1660670" cy="110711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C60AD53-F8DC-43BF-95FC-E48D3F016B5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8778" y="3991227"/>
            <a:ext cx="1250267" cy="104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7588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700A92A-36D2-4BEB-A67B-05371F8B64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743" y="165361"/>
            <a:ext cx="10823366" cy="5619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5672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4D18AD86-9568-4B69-979E-435FB1A78C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64" y="549175"/>
            <a:ext cx="10681830" cy="54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3763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E701D1D-990D-4CE2-A361-803A6B0438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043" y="517518"/>
            <a:ext cx="10593726" cy="5425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0699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674E6A46-4760-491B-A64B-0E09E0FFF1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220" y="355494"/>
            <a:ext cx="2454173" cy="2484409"/>
          </a:xfrm>
          <a:prstGeom prst="rect">
            <a:avLst/>
          </a:prstGeom>
        </p:spPr>
      </p:pic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3A0C853-89CA-4010-A8A2-CA10D6301D1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6270033"/>
              </p:ext>
            </p:extLst>
          </p:nvPr>
        </p:nvGraphicFramePr>
        <p:xfrm>
          <a:off x="3151183" y="1234952"/>
          <a:ext cx="8214906" cy="48600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4933012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F87A4A6-5963-4D81-A97F-DD97B830BF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92" y="273240"/>
            <a:ext cx="10433317" cy="559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0435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89B4776D-37FD-4944-9087-6A34CEC5A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598" y="501444"/>
            <a:ext cx="9732583" cy="5475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2791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49F49EFB-A1CA-4984-84AB-0140916A41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262" y="447086"/>
            <a:ext cx="9783475" cy="5593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621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FEE28E80-FEA0-4895-8D8F-03E0D0A0F3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97" y="17206"/>
            <a:ext cx="11682086" cy="5940890"/>
          </a:xfrm>
        </p:spPr>
      </p:pic>
    </p:spTree>
    <p:extLst>
      <p:ext uri="{BB962C8B-B14F-4D97-AF65-F5344CB8AC3E}">
        <p14:creationId xmlns:p14="http://schemas.microsoft.com/office/powerpoint/2010/main" val="6612494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7A597678-17A4-46B8-A3C2-B4C5ACD14B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983" y="286652"/>
            <a:ext cx="10046643" cy="5691362"/>
          </a:xfrm>
          <a:prstGeom prst="rect">
            <a:avLst/>
          </a:prstGeom>
        </p:spPr>
      </p:pic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97A1F33-4B79-4576-9579-1B2E3EBF4C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55" y="1508581"/>
            <a:ext cx="10569489" cy="446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6418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able&#10;&#10;Description générée automatiquement">
            <a:extLst>
              <a:ext uri="{FF2B5EF4-FFF2-40B4-BE49-F238E27FC236}">
                <a16:creationId xmlns:a16="http://schemas.microsoft.com/office/drawing/2014/main" id="{7376ED5F-FB69-4631-B4A8-8FCBC77C2B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872" y="155026"/>
            <a:ext cx="10270164" cy="5744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6870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CAEADCDE-D06B-4527-8B42-42ABC6F058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568" y="501445"/>
            <a:ext cx="10155857" cy="546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198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5FC9158-35CF-4FB5-9AC4-0F7D717F71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878" y="325975"/>
            <a:ext cx="9409471" cy="5583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1719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CCC8A2C-CE45-48D7-9D2D-6E16BD26E4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303" y="397484"/>
            <a:ext cx="10117394" cy="5532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4371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C102AED4-DC72-4A47-8813-883F647A7D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183" y="422786"/>
            <a:ext cx="8880313" cy="553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1227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7F0AF4AE-FA32-4BC7-987B-75BE169290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17" y="432618"/>
            <a:ext cx="10173098" cy="5327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4525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365BAD51-0579-4288-8C3C-D66F9B5E0A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489" y="215379"/>
            <a:ext cx="10217759" cy="577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2944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4A26774-B864-4D10-B7C8-141020B7E3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387" y="290613"/>
            <a:ext cx="10491523" cy="557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4933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7022C68-82A4-48E6-9F11-D3B2E1EFAD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936" y="425338"/>
            <a:ext cx="9239785" cy="5356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926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own Arrow 7">
            <a:extLst>
              <a:ext uri="{FF2B5EF4-FFF2-40B4-BE49-F238E27FC236}">
                <a16:creationId xmlns:a16="http://schemas.microsoft.com/office/drawing/2014/main" id="{D4771268-CB57-404A-9271-370EB28F6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00100" y="1491343"/>
            <a:ext cx="3333749" cy="3499103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93C0E54-A06A-4494-A9B9-1884F18F4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693" y="1967264"/>
            <a:ext cx="2550242" cy="2547257"/>
          </a:xfrm>
          <a:noFill/>
        </p:spPr>
        <p:txBody>
          <a:bodyPr anchor="ctr">
            <a:normAutofit/>
          </a:bodyPr>
          <a:lstStyle/>
          <a:p>
            <a:pPr>
              <a:tabLst>
                <a:tab pos="452438" algn="l"/>
              </a:tabLst>
            </a:pPr>
            <a:r>
              <a:rPr lang="en-US" b="1" cap="all">
                <a:solidFill>
                  <a:srgbClr val="FFFFFF"/>
                </a:solidFill>
              </a:rPr>
              <a:t>	LOI  </a:t>
            </a:r>
            <a:r>
              <a:rPr lang="en-US" b="1">
                <a:solidFill>
                  <a:srgbClr val="FFFFFF"/>
                </a:solidFill>
              </a:rPr>
              <a:t>vs</a:t>
            </a:r>
            <a:r>
              <a:rPr lang="en-US" b="1" cap="all">
                <a:solidFill>
                  <a:srgbClr val="FFFFFF"/>
                </a:solidFill>
              </a:rPr>
              <a:t>	  RÈGLEMENT</a:t>
            </a:r>
            <a:endParaRPr lang="fr-CA">
              <a:solidFill>
                <a:srgbClr val="FFFFFF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4447EAE-9C78-4120-BA24-648E5A572D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3878" y="1209146"/>
            <a:ext cx="6780700" cy="4063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1613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AEA0191-B4BC-40C5-A6C8-E7FF583B39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080" y="-5346"/>
            <a:ext cx="10731920" cy="5810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9492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CC017325-5AC1-4858-A52C-B17A9A05D8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693" y="218082"/>
            <a:ext cx="8787479" cy="569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4761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DD4A10D3-57F7-4F11-8214-D9705D10B3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03" y="298106"/>
            <a:ext cx="10350193" cy="559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0715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230852AC-EBE4-48F3-AD06-B177D41E86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78" y="291155"/>
            <a:ext cx="10310600" cy="5624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6157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marqueur&#10;&#10;Description générée automatiquement">
            <a:extLst>
              <a:ext uri="{FF2B5EF4-FFF2-40B4-BE49-F238E27FC236}">
                <a16:creationId xmlns:a16="http://schemas.microsoft.com/office/drawing/2014/main" id="{D99454ED-358C-4813-A60E-8544D2A8E5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212" y="245037"/>
            <a:ext cx="9369576" cy="582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0785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56217304-EDB8-442E-AF32-496B4C8391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363075"/>
            <a:ext cx="7142483" cy="6158879"/>
          </a:xfrm>
          <a:prstGeom prst="rect">
            <a:avLst/>
          </a:prstGeom>
        </p:spPr>
      </p:pic>
      <p:pic>
        <p:nvPicPr>
          <p:cNvPr id="5" name="Image 4" descr="Une image contenant personne, intérieur, portant, fixant&#10;&#10;Description générée automatiquement">
            <a:extLst>
              <a:ext uri="{FF2B5EF4-FFF2-40B4-BE49-F238E27FC236}">
                <a16:creationId xmlns:a16="http://schemas.microsoft.com/office/drawing/2014/main" id="{258827C1-26CB-43CA-AA3F-D83598B8BE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341" y="3233948"/>
            <a:ext cx="1579883" cy="2108090"/>
          </a:xfrm>
          <a:prstGeom prst="rect">
            <a:avLst/>
          </a:prstGeom>
        </p:spPr>
      </p:pic>
      <p:pic>
        <p:nvPicPr>
          <p:cNvPr id="6" name="Image 5" descr="Une image contenant marqueur, instrument d’écriture, stationnaire, bouchon d’oreille&#10;&#10;Description générée automatiquement">
            <a:extLst>
              <a:ext uri="{FF2B5EF4-FFF2-40B4-BE49-F238E27FC236}">
                <a16:creationId xmlns:a16="http://schemas.microsoft.com/office/drawing/2014/main" id="{E393D26D-89A0-445C-A7EF-08ECCF571A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341" y="1226229"/>
            <a:ext cx="1655606" cy="1655606"/>
          </a:xfrm>
          <a:prstGeom prst="rect">
            <a:avLst/>
          </a:prstGeom>
          <a:effectLst>
            <a:outerShdw blurRad="50800" dist="50800" dir="5400000" algn="ctr" rotWithShape="0">
              <a:sysClr val="windowText" lastClr="00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1087555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personne, intérieur, portant, fixant&#10;&#10;Description générée automatiquement">
            <a:extLst>
              <a:ext uri="{FF2B5EF4-FFF2-40B4-BE49-F238E27FC236}">
                <a16:creationId xmlns:a16="http://schemas.microsoft.com/office/drawing/2014/main" id="{258827C1-26CB-43CA-AA3F-D83598B8BE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341" y="3233948"/>
            <a:ext cx="1579883" cy="2108090"/>
          </a:xfrm>
          <a:prstGeom prst="rect">
            <a:avLst/>
          </a:prstGeom>
        </p:spPr>
      </p:pic>
      <p:pic>
        <p:nvPicPr>
          <p:cNvPr id="6" name="Image 5" descr="Une image contenant marqueur, instrument d’écriture, stationnaire, bouchon d’oreille&#10;&#10;Description générée automatiquement">
            <a:extLst>
              <a:ext uri="{FF2B5EF4-FFF2-40B4-BE49-F238E27FC236}">
                <a16:creationId xmlns:a16="http://schemas.microsoft.com/office/drawing/2014/main" id="{E393D26D-89A0-445C-A7EF-08ECCF571A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341" y="1226229"/>
            <a:ext cx="1655606" cy="1655606"/>
          </a:xfrm>
          <a:prstGeom prst="rect">
            <a:avLst/>
          </a:prstGeom>
          <a:effectLst>
            <a:outerShdw blurRad="50800" dist="50800" dir="5400000" algn="ctr" rotWithShape="0">
              <a:sysClr val="windowText" lastClr="000000"/>
            </a:outerShdw>
          </a:effectLst>
        </p:spPr>
      </p:pic>
      <p:pic>
        <p:nvPicPr>
          <p:cNvPr id="3" name="Image 2" descr="Une image contenant table&#10;&#10;Description générée automatiquement">
            <a:extLst>
              <a:ext uri="{FF2B5EF4-FFF2-40B4-BE49-F238E27FC236}">
                <a16:creationId xmlns:a16="http://schemas.microsoft.com/office/drawing/2014/main" id="{34E5194A-59C0-4CDE-B113-F9ADB750E1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74" y="533874"/>
            <a:ext cx="8055467" cy="5400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9230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10C6475-BB71-4952-976C-96851BE178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644" y="130630"/>
            <a:ext cx="10439402" cy="596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9897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69269EA-04A7-4F7D-A775-49A4287815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70" y="174171"/>
            <a:ext cx="10934753" cy="587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8298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8124BE7E-50AD-40E7-B13C-1203C87488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1" y="808236"/>
            <a:ext cx="10031212" cy="5108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112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CA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B03B0C9-9B52-4AED-B3F7-E098D9654F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05" y="145222"/>
            <a:ext cx="10566518" cy="581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2398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20DDA7B-7CC1-4B31-87FE-4AD08784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815" y="413990"/>
            <a:ext cx="9970477" cy="552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554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3FFB64E7-D4D7-4A36-9C47-DBA8DD2FD9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530" y="80249"/>
            <a:ext cx="10490939" cy="5898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25084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65A810F-EE40-484D-A235-995EF324A7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139" y="231244"/>
            <a:ext cx="10489721" cy="577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4027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2ED4C3A8-FB1A-40E8-A6CD-13BEF3AC3A29}"/>
              </a:ext>
            </a:extLst>
          </p:cNvPr>
          <p:cNvSpPr txBox="1">
            <a:spLocks/>
          </p:cNvSpPr>
          <p:nvPr/>
        </p:nvSpPr>
        <p:spPr>
          <a:xfrm>
            <a:off x="413133" y="796412"/>
            <a:ext cx="9114602" cy="4408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2000" b="1" i="0" u="none" strike="noStrike" kern="1200" cap="all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en-US" sz="3600" b="1" i="0" u="none" strike="noStrike" kern="1200" cap="all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POUR EN SAVOIR PLUS…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3600" b="1" i="0" u="none" strike="noStrike" kern="1200" cap="all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br>
              <a:rPr kumimoji="0" lang="en-US" sz="1600" b="1" i="0" u="none" strike="noStrike" kern="1200" cap="all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US" sz="3600" b="1" i="0" u="none" strike="noStrike" kern="1200" cap="all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Site internet MSSS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all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section professionnels - soins et services</a:t>
            </a:r>
            <a:b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br>
              <a:rPr kumimoji="0" lang="en-US" sz="2000" b="1" i="1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US" sz="2800" b="1" i="1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https://www.msss.gouv.qc.ca/professionnels/soins-et-services/activites-soins-confiees-aux-aides-soignants/</a:t>
            </a:r>
          </a:p>
        </p:txBody>
      </p:sp>
      <p:pic>
        <p:nvPicPr>
          <p:cNvPr id="7" name="Image 6" descr="Une image contenant texte, équipement électronique, moniteur, ordinateur&#10;&#10;Description générée automatiquement">
            <a:extLst>
              <a:ext uri="{FF2B5EF4-FFF2-40B4-BE49-F238E27FC236}">
                <a16:creationId xmlns:a16="http://schemas.microsoft.com/office/drawing/2014/main" id="{E9027CD8-C8F8-44D8-BF3A-579E5D68CF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908" y="1276381"/>
            <a:ext cx="2973189" cy="2754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1749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>
            <a:extLst>
              <a:ext uri="{FF2B5EF4-FFF2-40B4-BE49-F238E27FC236}">
                <a16:creationId xmlns:a16="http://schemas.microsoft.com/office/drawing/2014/main" id="{07322A9E-F1EC-405E-8971-BA906EFFCC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329674" y="1290909"/>
            <a:ext cx="9702800" cy="5573512"/>
          </a:xfrm>
          <a:custGeom>
            <a:avLst/>
            <a:gdLst>
              <a:gd name="T0" fmla="*/ 1752 w 2038"/>
              <a:gd name="T1" fmla="*/ 1169 h 1169"/>
              <a:gd name="T2" fmla="*/ 1487 w 2038"/>
              <a:gd name="T3" fmla="*/ 334 h 1169"/>
              <a:gd name="T4" fmla="*/ 860 w 2038"/>
              <a:gd name="T5" fmla="*/ 22 h 1169"/>
              <a:gd name="T6" fmla="*/ 199 w 2038"/>
              <a:gd name="T7" fmla="*/ 318 h 1169"/>
              <a:gd name="T8" fmla="*/ 399 w 2038"/>
              <a:gd name="T9" fmla="*/ 1165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8" h="1169">
                <a:moveTo>
                  <a:pt x="1752" y="1169"/>
                </a:moveTo>
                <a:cubicBezTo>
                  <a:pt x="2038" y="928"/>
                  <a:pt x="1673" y="513"/>
                  <a:pt x="1487" y="334"/>
                </a:cubicBezTo>
                <a:cubicBezTo>
                  <a:pt x="1316" y="170"/>
                  <a:pt x="1099" y="43"/>
                  <a:pt x="860" y="22"/>
                </a:cubicBezTo>
                <a:cubicBezTo>
                  <a:pt x="621" y="0"/>
                  <a:pt x="341" y="128"/>
                  <a:pt x="199" y="318"/>
                </a:cubicBezTo>
                <a:cubicBezTo>
                  <a:pt x="0" y="586"/>
                  <a:pt x="184" y="965"/>
                  <a:pt x="399" y="116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A5704422-1118-4FD1-95AD-29A064EB80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70451" y="2010741"/>
            <a:ext cx="7373938" cy="4848892"/>
          </a:xfrm>
          <a:custGeom>
            <a:avLst/>
            <a:gdLst>
              <a:gd name="T0" fmla="*/ 1025 w 1549"/>
              <a:gd name="T1" fmla="*/ 1016 h 1017"/>
              <a:gd name="T2" fmla="*/ 1443 w 1549"/>
              <a:gd name="T3" fmla="*/ 592 h 1017"/>
              <a:gd name="T4" fmla="*/ 782 w 1549"/>
              <a:gd name="T5" fmla="*/ 53 h 1017"/>
              <a:gd name="T6" fmla="*/ 150 w 1549"/>
              <a:gd name="T7" fmla="*/ 329 h 1017"/>
              <a:gd name="T8" fmla="*/ 477 w 1549"/>
              <a:gd name="T9" fmla="*/ 101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9" h="1017">
                <a:moveTo>
                  <a:pt x="1025" y="1016"/>
                </a:moveTo>
                <a:cubicBezTo>
                  <a:pt x="1223" y="971"/>
                  <a:pt x="1549" y="857"/>
                  <a:pt x="1443" y="592"/>
                </a:cubicBezTo>
                <a:cubicBezTo>
                  <a:pt x="1344" y="344"/>
                  <a:pt x="1041" y="111"/>
                  <a:pt x="782" y="53"/>
                </a:cubicBezTo>
                <a:cubicBezTo>
                  <a:pt x="545" y="0"/>
                  <a:pt x="275" y="117"/>
                  <a:pt x="150" y="329"/>
                </a:cubicBezTo>
                <a:cubicBezTo>
                  <a:pt x="0" y="584"/>
                  <a:pt x="243" y="911"/>
                  <a:pt x="477" y="1017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7">
            <a:extLst>
              <a:ext uri="{FF2B5EF4-FFF2-40B4-BE49-F238E27FC236}">
                <a16:creationId xmlns:a16="http://schemas.microsoft.com/office/drawing/2014/main" id="{A88B2AAA-B805-498E-A9E6-98B8858554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51351" y="1780905"/>
            <a:ext cx="8035925" cy="5083516"/>
          </a:xfrm>
          <a:custGeom>
            <a:avLst/>
            <a:gdLst>
              <a:gd name="T0" fmla="*/ 1302 w 1688"/>
              <a:gd name="T1" fmla="*/ 1066 h 1066"/>
              <a:gd name="T2" fmla="*/ 1613 w 1688"/>
              <a:gd name="T3" fmla="*/ 850 h 1066"/>
              <a:gd name="T4" fmla="*/ 1517 w 1688"/>
              <a:gd name="T5" fmla="*/ 471 h 1066"/>
              <a:gd name="T6" fmla="*/ 798 w 1688"/>
              <a:gd name="T7" fmla="*/ 28 h 1066"/>
              <a:gd name="T8" fmla="*/ 181 w 1688"/>
              <a:gd name="T9" fmla="*/ 333 h 1066"/>
              <a:gd name="T10" fmla="*/ 420 w 1688"/>
              <a:gd name="T11" fmla="*/ 1066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8" h="1066">
                <a:moveTo>
                  <a:pt x="1302" y="1066"/>
                </a:moveTo>
                <a:cubicBezTo>
                  <a:pt x="1416" y="1024"/>
                  <a:pt x="1551" y="962"/>
                  <a:pt x="1613" y="850"/>
                </a:cubicBezTo>
                <a:cubicBezTo>
                  <a:pt x="1688" y="715"/>
                  <a:pt x="1606" y="575"/>
                  <a:pt x="1517" y="471"/>
                </a:cubicBezTo>
                <a:cubicBezTo>
                  <a:pt x="1336" y="258"/>
                  <a:pt x="1084" y="62"/>
                  <a:pt x="798" y="28"/>
                </a:cubicBezTo>
                <a:cubicBezTo>
                  <a:pt x="559" y="0"/>
                  <a:pt x="317" y="138"/>
                  <a:pt x="181" y="333"/>
                </a:cubicBezTo>
                <a:cubicBezTo>
                  <a:pt x="0" y="592"/>
                  <a:pt x="191" y="907"/>
                  <a:pt x="420" y="10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8">
            <a:extLst>
              <a:ext uri="{FF2B5EF4-FFF2-40B4-BE49-F238E27FC236}">
                <a16:creationId xmlns:a16="http://schemas.microsoft.com/office/drawing/2014/main" id="{9B8051E0-19D7-43E1-BFD9-E6DBFEB3A3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542347"/>
            <a:ext cx="10334625" cy="6322075"/>
          </a:xfrm>
          <a:custGeom>
            <a:avLst/>
            <a:gdLst>
              <a:gd name="T0" fmla="*/ 1873 w 2171"/>
              <a:gd name="T1" fmla="*/ 1326 h 1326"/>
              <a:gd name="T2" fmla="*/ 1609 w 2171"/>
              <a:gd name="T3" fmla="*/ 473 h 1326"/>
              <a:gd name="T4" fmla="*/ 880 w 2171"/>
              <a:gd name="T5" fmla="*/ 63 h 1326"/>
              <a:gd name="T6" fmla="*/ 0 w 2171"/>
              <a:gd name="T7" fmla="*/ 42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1" h="1326">
                <a:moveTo>
                  <a:pt x="1873" y="1326"/>
                </a:moveTo>
                <a:cubicBezTo>
                  <a:pt x="2171" y="1045"/>
                  <a:pt x="1825" y="678"/>
                  <a:pt x="1609" y="473"/>
                </a:cubicBezTo>
                <a:cubicBezTo>
                  <a:pt x="1406" y="281"/>
                  <a:pt x="1159" y="116"/>
                  <a:pt x="880" y="63"/>
                </a:cubicBezTo>
                <a:cubicBezTo>
                  <a:pt x="545" y="0"/>
                  <a:pt x="214" y="161"/>
                  <a:pt x="0" y="423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9">
            <a:extLst>
              <a:ext uri="{FF2B5EF4-FFF2-40B4-BE49-F238E27FC236}">
                <a16:creationId xmlns:a16="http://schemas.microsoft.com/office/drawing/2014/main" id="{4EDB2B02-86A2-46F5-A4BE-B7D9B1041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6178751"/>
            <a:ext cx="504825" cy="681527"/>
          </a:xfrm>
          <a:custGeom>
            <a:avLst/>
            <a:gdLst>
              <a:gd name="T0" fmla="*/ 0 w 106"/>
              <a:gd name="T1" fmla="*/ 0 h 143"/>
              <a:gd name="T2" fmla="*/ 106 w 106"/>
              <a:gd name="T3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6" h="143">
                <a:moveTo>
                  <a:pt x="0" y="0"/>
                </a:moveTo>
                <a:cubicBezTo>
                  <a:pt x="35" y="54"/>
                  <a:pt x="70" y="101"/>
                  <a:pt x="106" y="143"/>
                </a:cubicBezTo>
              </a:path>
            </a:pathLst>
          </a:custGeom>
          <a:noFill/>
          <a:ln w="4763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0">
            <a:extLst>
              <a:ext uri="{FF2B5EF4-FFF2-40B4-BE49-F238E27FC236}">
                <a16:creationId xmlns:a16="http://schemas.microsoft.com/office/drawing/2014/main" id="{43954639-FB5D-41F4-9560-6F6DFE7784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59376"/>
            <a:ext cx="11091863" cy="6923796"/>
          </a:xfrm>
          <a:custGeom>
            <a:avLst/>
            <a:gdLst>
              <a:gd name="T0" fmla="*/ 2046 w 2330"/>
              <a:gd name="T1" fmla="*/ 1452 h 1452"/>
              <a:gd name="T2" fmla="*/ 1813 w 2330"/>
              <a:gd name="T3" fmla="*/ 601 h 1452"/>
              <a:gd name="T4" fmla="*/ 956 w 2330"/>
              <a:gd name="T5" fmla="*/ 97 h 1452"/>
              <a:gd name="T6" fmla="*/ 0 w 2330"/>
              <a:gd name="T7" fmla="*/ 366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0" h="1452">
                <a:moveTo>
                  <a:pt x="2046" y="1452"/>
                </a:moveTo>
                <a:cubicBezTo>
                  <a:pt x="2330" y="1153"/>
                  <a:pt x="2049" y="821"/>
                  <a:pt x="1813" y="601"/>
                </a:cubicBezTo>
                <a:cubicBezTo>
                  <a:pt x="1569" y="375"/>
                  <a:pt x="1282" y="179"/>
                  <a:pt x="956" y="97"/>
                </a:cubicBezTo>
                <a:cubicBezTo>
                  <a:pt x="572" y="0"/>
                  <a:pt x="292" y="101"/>
                  <a:pt x="0" y="3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2">
            <a:extLst>
              <a:ext uri="{FF2B5EF4-FFF2-40B4-BE49-F238E27FC236}">
                <a16:creationId xmlns:a16="http://schemas.microsoft.com/office/drawing/2014/main" id="{E898931C-0323-41FA-A036-20F818B1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1057275" cy="614491"/>
          </a:xfrm>
          <a:custGeom>
            <a:avLst/>
            <a:gdLst>
              <a:gd name="T0" fmla="*/ 222 w 222"/>
              <a:gd name="T1" fmla="*/ 0 h 129"/>
              <a:gd name="T2" fmla="*/ 0 w 222"/>
              <a:gd name="T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2" h="129">
                <a:moveTo>
                  <a:pt x="222" y="0"/>
                </a:moveTo>
                <a:cubicBezTo>
                  <a:pt x="152" y="35"/>
                  <a:pt x="76" y="78"/>
                  <a:pt x="0" y="129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4">
            <a:extLst>
              <a:ext uri="{FF2B5EF4-FFF2-40B4-BE49-F238E27FC236}">
                <a16:creationId xmlns:a16="http://schemas.microsoft.com/office/drawing/2014/main" id="{89AFE9DD-0792-4B98-B4EB-97ACA17E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-6705"/>
            <a:ext cx="595313" cy="352734"/>
          </a:xfrm>
          <a:custGeom>
            <a:avLst/>
            <a:gdLst>
              <a:gd name="T0" fmla="*/ 125 w 125"/>
              <a:gd name="T1" fmla="*/ 0 h 74"/>
              <a:gd name="T2" fmla="*/ 0 w 125"/>
              <a:gd name="T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5" h="74">
                <a:moveTo>
                  <a:pt x="125" y="0"/>
                </a:moveTo>
                <a:cubicBezTo>
                  <a:pt x="85" y="22"/>
                  <a:pt x="43" y="47"/>
                  <a:pt x="0" y="74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6">
            <a:extLst>
              <a:ext uri="{FF2B5EF4-FFF2-40B4-BE49-F238E27FC236}">
                <a16:creationId xmlns:a16="http://schemas.microsoft.com/office/drawing/2014/main" id="{3981F5C4-9AE1-404E-AF44-A4E6DB374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357188" cy="213875"/>
          </a:xfrm>
          <a:custGeom>
            <a:avLst/>
            <a:gdLst>
              <a:gd name="T0" fmla="*/ 75 w 75"/>
              <a:gd name="T1" fmla="*/ 0 h 45"/>
              <a:gd name="T2" fmla="*/ 0 w 75"/>
              <a:gd name="T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5" h="45">
                <a:moveTo>
                  <a:pt x="75" y="0"/>
                </a:moveTo>
                <a:cubicBezTo>
                  <a:pt x="50" y="14"/>
                  <a:pt x="25" y="29"/>
                  <a:pt x="0" y="45"/>
                </a:cubicBezTo>
              </a:path>
            </a:pathLst>
          </a:custGeom>
          <a:noFill/>
          <a:ln w="12700" cap="flat">
            <a:solidFill>
              <a:schemeClr val="tx1">
                <a:alpha val="20000"/>
              </a:schemeClr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11">
            <a:extLst>
              <a:ext uri="{FF2B5EF4-FFF2-40B4-BE49-F238E27FC236}">
                <a16:creationId xmlns:a16="http://schemas.microsoft.com/office/drawing/2014/main" id="{763C1781-8726-4FAC-8C45-FF40376BE4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5426601" y="-1916"/>
            <a:ext cx="5788025" cy="6847184"/>
          </a:xfrm>
          <a:custGeom>
            <a:avLst/>
            <a:gdLst>
              <a:gd name="T0" fmla="*/ 1094 w 1216"/>
              <a:gd name="T1" fmla="*/ 1436 h 1436"/>
              <a:gd name="T2" fmla="*/ 709 w 1216"/>
              <a:gd name="T3" fmla="*/ 551 h 1436"/>
              <a:gd name="T4" fmla="*/ 0 w 1216"/>
              <a:gd name="T5" fmla="*/ 0 h 1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6" h="1436">
                <a:moveTo>
                  <a:pt x="1094" y="1436"/>
                </a:moveTo>
                <a:cubicBezTo>
                  <a:pt x="1216" y="1114"/>
                  <a:pt x="904" y="770"/>
                  <a:pt x="709" y="551"/>
                </a:cubicBezTo>
                <a:cubicBezTo>
                  <a:pt x="509" y="327"/>
                  <a:pt x="274" y="127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21">
            <a:extLst>
              <a:ext uri="{FF2B5EF4-FFF2-40B4-BE49-F238E27FC236}">
                <a16:creationId xmlns:a16="http://schemas.microsoft.com/office/drawing/2014/main" id="{301491B5-56C7-43DC-A3D9-861EECCA05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235014" y="2872"/>
            <a:ext cx="2951163" cy="2555325"/>
          </a:xfrm>
          <a:custGeom>
            <a:avLst/>
            <a:gdLst>
              <a:gd name="T0" fmla="*/ 620 w 620"/>
              <a:gd name="T1" fmla="*/ 536 h 536"/>
              <a:gd name="T2" fmla="*/ 0 w 620"/>
              <a:gd name="T3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20" h="536">
                <a:moveTo>
                  <a:pt x="620" y="536"/>
                </a:moveTo>
                <a:cubicBezTo>
                  <a:pt x="404" y="314"/>
                  <a:pt x="196" y="138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F676E40-C04C-46D4-92E3-60077254ED65}"/>
              </a:ext>
            </a:extLst>
          </p:cNvPr>
          <p:cNvSpPr txBox="1"/>
          <p:nvPr/>
        </p:nvSpPr>
        <p:spPr>
          <a:xfrm>
            <a:off x="9147375" y="863159"/>
            <a:ext cx="3343928" cy="274654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defTabSz="914400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4400" b="1" i="0" u="none" strike="noStrike" cap="small" spc="0" normalizeH="0" baseline="0" noProof="0">
                <a:ln>
                  <a:noFill/>
                </a:ln>
                <a:solidFill>
                  <a:schemeClr val="tx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UNIS </a:t>
            </a:r>
          </a:p>
          <a:p>
            <a:pPr marL="0" marR="0" lvl="0" indent="0" defTabSz="914400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4400" b="1" i="0" u="none" strike="noStrike" cap="small" spc="0" normalizeH="0" baseline="0" noProof="0">
                <a:ln>
                  <a:noFill/>
                </a:ln>
                <a:solidFill>
                  <a:schemeClr val="tx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POUR DES SOINS DE QUALITÉ</a:t>
            </a:r>
            <a:endParaRPr kumimoji="0" lang="en-US" sz="4400" b="1" i="1" u="none" strike="noStrike" cap="small" spc="0" normalizeH="0" baseline="0" noProof="0">
              <a:ln>
                <a:noFill/>
              </a:ln>
              <a:solidFill>
                <a:schemeClr val="tx1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4" name="Freeform 22">
            <a:extLst>
              <a:ext uri="{FF2B5EF4-FFF2-40B4-BE49-F238E27FC236}">
                <a16:creationId xmlns:a16="http://schemas.microsoft.com/office/drawing/2014/main" id="{237E2353-22DF-46E0-A200-FB30F8F39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020826" y="-1916"/>
            <a:ext cx="2165350" cy="1358265"/>
          </a:xfrm>
          <a:custGeom>
            <a:avLst/>
            <a:gdLst>
              <a:gd name="T0" fmla="*/ 0 w 455"/>
              <a:gd name="T1" fmla="*/ 0 h 285"/>
              <a:gd name="T2" fmla="*/ 455 w 455"/>
              <a:gd name="T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5" h="285">
                <a:moveTo>
                  <a:pt x="0" y="0"/>
                </a:moveTo>
                <a:cubicBezTo>
                  <a:pt x="153" y="85"/>
                  <a:pt x="308" y="180"/>
                  <a:pt x="455" y="28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23">
            <a:extLst>
              <a:ext uri="{FF2B5EF4-FFF2-40B4-BE49-F238E27FC236}">
                <a16:creationId xmlns:a16="http://schemas.microsoft.com/office/drawing/2014/main" id="{DD6138DB-057B-45F7-A5F4-E7BFDA20D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90826" y="-1916"/>
            <a:ext cx="895350" cy="534687"/>
          </a:xfrm>
          <a:custGeom>
            <a:avLst/>
            <a:gdLst>
              <a:gd name="T0" fmla="*/ 0 w 188"/>
              <a:gd name="T1" fmla="*/ 0 h 112"/>
              <a:gd name="T2" fmla="*/ 188 w 188"/>
              <a:gd name="T3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8" h="112">
                <a:moveTo>
                  <a:pt x="0" y="0"/>
                </a:moveTo>
                <a:cubicBezTo>
                  <a:pt x="63" y="36"/>
                  <a:pt x="126" y="73"/>
                  <a:pt x="188" y="112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79A54AB1-B64F-4843-BFAB-81CB74E6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752078" y="2218040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2DB23CE1-0ED8-4CEC-87CF-98F4A0703C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6733" y="1316789"/>
            <a:ext cx="5611075" cy="3930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217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CA"/>
          </a:p>
        </p:txBody>
      </p:sp>
      <p:pic>
        <p:nvPicPr>
          <p:cNvPr id="5" name="Image 4" descr="Une image contenant texte, carte de visite, capture d’écran&#10;&#10;Description générée automatiquement">
            <a:extLst>
              <a:ext uri="{FF2B5EF4-FFF2-40B4-BE49-F238E27FC236}">
                <a16:creationId xmlns:a16="http://schemas.microsoft.com/office/drawing/2014/main" id="{3551EB33-DEC2-4BFA-8B3D-BE8D842D8C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159040"/>
            <a:ext cx="10706953" cy="5892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635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CA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CF0A09B-8029-427E-9796-504FD85E31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7775"/>
            <a:ext cx="10404987" cy="5885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7705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C04676F4-5E41-4E1B-8F92-1E6435AD40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425" y="94890"/>
            <a:ext cx="10559845" cy="5887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886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complet&#10;&#10;Description générée automatiquement">
            <a:extLst>
              <a:ext uri="{FF2B5EF4-FFF2-40B4-BE49-F238E27FC236}">
                <a16:creationId xmlns:a16="http://schemas.microsoft.com/office/drawing/2014/main" id="{0FEDB9F2-EFA5-4D15-A844-FCC96D7CF8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421" b="10424"/>
          <a:stretch/>
        </p:blipFill>
        <p:spPr>
          <a:xfrm>
            <a:off x="5" y="4"/>
            <a:ext cx="4876796" cy="5786199"/>
          </a:xfrm>
          <a:custGeom>
            <a:avLst/>
            <a:gdLst/>
            <a:ahLst/>
            <a:cxnLst/>
            <a:rect l="l" t="t" r="r" b="b"/>
            <a:pathLst>
              <a:path w="5234519" h="6210629">
                <a:moveTo>
                  <a:pt x="1082595" y="0"/>
                </a:moveTo>
                <a:lnTo>
                  <a:pt x="3027450" y="0"/>
                </a:lnTo>
                <a:lnTo>
                  <a:pt x="3291029" y="96471"/>
                </a:lnTo>
                <a:cubicBezTo>
                  <a:pt x="4433137" y="579542"/>
                  <a:pt x="5234519" y="1710443"/>
                  <a:pt x="5234519" y="3028517"/>
                </a:cubicBezTo>
                <a:cubicBezTo>
                  <a:pt x="5234519" y="4785949"/>
                  <a:pt x="3809839" y="6210629"/>
                  <a:pt x="2052407" y="6210629"/>
                </a:cubicBezTo>
                <a:cubicBezTo>
                  <a:pt x="1283531" y="6210629"/>
                  <a:pt x="578345" y="5937936"/>
                  <a:pt x="28288" y="5483989"/>
                </a:cubicBezTo>
                <a:lnTo>
                  <a:pt x="0" y="5458279"/>
                </a:lnTo>
                <a:lnTo>
                  <a:pt x="0" y="598754"/>
                </a:lnTo>
                <a:lnTo>
                  <a:pt x="28288" y="573044"/>
                </a:lnTo>
                <a:cubicBezTo>
                  <a:pt x="303317" y="346070"/>
                  <a:pt x="617127" y="164410"/>
                  <a:pt x="958290" y="39494"/>
                </a:cubicBezTo>
                <a:close/>
              </a:path>
            </a:pathLst>
          </a:cu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8199B982-534A-4B90-8A6A-8B1F73C0212D}"/>
              </a:ext>
            </a:extLst>
          </p:cNvPr>
          <p:cNvSpPr txBox="1"/>
          <p:nvPr/>
        </p:nvSpPr>
        <p:spPr>
          <a:xfrm>
            <a:off x="5220928" y="2147009"/>
            <a:ext cx="6096000" cy="1954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00" b="1" i="0" u="none" strike="noStrike" kern="1200" cap="small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Qui sont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00" b="1" i="0" u="none" strike="noStrike" kern="1200" cap="small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les aides-soignants?</a:t>
            </a:r>
            <a:endParaRPr lang="fr-CA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029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192E38B-3D78-4375-B5E4-8E3AB181A1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738" y="0"/>
            <a:ext cx="12293475" cy="5988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08829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Personnalisé 9">
      <a:dk1>
        <a:srgbClr val="2D2E83"/>
      </a:dk1>
      <a:lt1>
        <a:sysClr val="window" lastClr="FFFFFF"/>
      </a:lt1>
      <a:dk2>
        <a:srgbClr val="38A7DE"/>
      </a:dk2>
      <a:lt2>
        <a:srgbClr val="BDE3F2"/>
      </a:lt2>
      <a:accent1>
        <a:srgbClr val="005DA1"/>
      </a:accent1>
      <a:accent2>
        <a:srgbClr val="3B85C4"/>
      </a:accent2>
      <a:accent3>
        <a:srgbClr val="4DC0DF"/>
      </a:accent3>
      <a:accent4>
        <a:srgbClr val="2FB7C2"/>
      </a:accent4>
      <a:accent5>
        <a:srgbClr val="2FB7C2"/>
      </a:accent5>
      <a:accent6>
        <a:srgbClr val="F7F109"/>
      </a:accent6>
      <a:hlink>
        <a:srgbClr val="0000FF"/>
      </a:hlink>
      <a:folHlink>
        <a:srgbClr val="002060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1972</TotalTime>
  <Words>181</Words>
  <Application>Microsoft Office PowerPoint</Application>
  <PresentationFormat>Grand écran</PresentationFormat>
  <Paragraphs>58</Paragraphs>
  <Slides>44</Slides>
  <Notes>29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44</vt:i4>
      </vt:variant>
    </vt:vector>
  </HeadingPairs>
  <TitlesOfParts>
    <vt:vector size="49" baseType="lpstr">
      <vt:lpstr>Arial</vt:lpstr>
      <vt:lpstr>Calibri</vt:lpstr>
      <vt:lpstr>Calibri Light</vt:lpstr>
      <vt:lpstr>Rockwell</vt:lpstr>
      <vt:lpstr>Thème Office</vt:lpstr>
      <vt:lpstr>Pour des soins confiés  en toute sécurité! </vt:lpstr>
      <vt:lpstr>Présentation PowerPoint</vt:lpstr>
      <vt:lpstr> LOI  vs   RÈGLEMENT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PRINCIPALES MODIFICATIONS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Ministère du Conseil exécutif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Sandoval, Claudia</dc:creator>
  <cp:lastModifiedBy>Karine Labarre</cp:lastModifiedBy>
  <cp:revision>93</cp:revision>
  <dcterms:created xsi:type="dcterms:W3CDTF">2019-04-02T14:08:11Z</dcterms:created>
  <dcterms:modified xsi:type="dcterms:W3CDTF">2023-04-06T13:59:38Z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a7d8d5d-78e2-4a62-9fcd-016eb5e4c57c_Enabled">
    <vt:lpwstr>true</vt:lpwstr>
  </property>
  <property fmtid="{D5CDD505-2E9C-101B-9397-08002B2CF9AE}" pid="3" name="MSIP_Label_6a7d8d5d-78e2-4a62-9fcd-016eb5e4c57c_SetDate">
    <vt:lpwstr>2022-10-17T14:09:24Z</vt:lpwstr>
  </property>
  <property fmtid="{D5CDD505-2E9C-101B-9397-08002B2CF9AE}" pid="4" name="MSIP_Label_6a7d8d5d-78e2-4a62-9fcd-016eb5e4c57c_Method">
    <vt:lpwstr>Standard</vt:lpwstr>
  </property>
  <property fmtid="{D5CDD505-2E9C-101B-9397-08002B2CF9AE}" pid="5" name="MSIP_Label_6a7d8d5d-78e2-4a62-9fcd-016eb5e4c57c_Name">
    <vt:lpwstr>Général</vt:lpwstr>
  </property>
  <property fmtid="{D5CDD505-2E9C-101B-9397-08002B2CF9AE}" pid="6" name="MSIP_Label_6a7d8d5d-78e2-4a62-9fcd-016eb5e4c57c_SiteId">
    <vt:lpwstr>06e1fe28-5f8b-4075-bf6c-ae24be1a7992</vt:lpwstr>
  </property>
  <property fmtid="{D5CDD505-2E9C-101B-9397-08002B2CF9AE}" pid="7" name="MSIP_Label_6a7d8d5d-78e2-4a62-9fcd-016eb5e4c57c_ActionId">
    <vt:lpwstr>06dbd7aa-4191-4e90-b848-2863fcb69dd4</vt:lpwstr>
  </property>
  <property fmtid="{D5CDD505-2E9C-101B-9397-08002B2CF9AE}" pid="8" name="MSIP_Label_6a7d8d5d-78e2-4a62-9fcd-016eb5e4c57c_ContentBits">
    <vt:lpwstr>0</vt:lpwstr>
  </property>
</Properties>
</file>