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40" r:id="rId3"/>
    <p:sldId id="344" r:id="rId4"/>
    <p:sldId id="332" r:id="rId5"/>
    <p:sldId id="336" r:id="rId6"/>
    <p:sldId id="337" r:id="rId7"/>
    <p:sldId id="339" r:id="rId8"/>
    <p:sldId id="333" r:id="rId9"/>
    <p:sldId id="341" r:id="rId10"/>
    <p:sldId id="343" r:id="rId11"/>
    <p:sldId id="269" r:id="rId12"/>
    <p:sldId id="346" r:id="rId13"/>
    <p:sldId id="270" r:id="rId14"/>
    <p:sldId id="349" r:id="rId15"/>
    <p:sldId id="350" r:id="rId16"/>
    <p:sldId id="352" r:id="rId17"/>
    <p:sldId id="353" r:id="rId18"/>
    <p:sldId id="263" r:id="rId19"/>
    <p:sldId id="347" r:id="rId20"/>
    <p:sldId id="348" r:id="rId21"/>
    <p:sldId id="354" r:id="rId22"/>
    <p:sldId id="351" r:id="rId23"/>
    <p:sldId id="356" r:id="rId24"/>
    <p:sldId id="355" r:id="rId25"/>
    <p:sldId id="321" r:id="rId26"/>
    <p:sldId id="357" r:id="rId27"/>
    <p:sldId id="358" r:id="rId28"/>
    <p:sldId id="359" r:id="rId29"/>
    <p:sldId id="360" r:id="rId30"/>
    <p:sldId id="362" r:id="rId31"/>
    <p:sldId id="361" r:id="rId32"/>
    <p:sldId id="363" r:id="rId33"/>
    <p:sldId id="366" r:id="rId34"/>
    <p:sldId id="365" r:id="rId35"/>
    <p:sldId id="367" r:id="rId36"/>
    <p:sldId id="368" r:id="rId37"/>
    <p:sldId id="325" r:id="rId38"/>
    <p:sldId id="287" r:id="rId39"/>
    <p:sldId id="288" r:id="rId40"/>
    <p:sldId id="289" r:id="rId41"/>
    <p:sldId id="326" r:id="rId42"/>
    <p:sldId id="292" r:id="rId43"/>
    <p:sldId id="293" r:id="rId44"/>
    <p:sldId id="267" r:id="rId45"/>
    <p:sldId id="328" r:id="rId46"/>
    <p:sldId id="302" r:id="rId47"/>
    <p:sldId id="304" r:id="rId48"/>
    <p:sldId id="305" r:id="rId49"/>
    <p:sldId id="308" r:id="rId50"/>
    <p:sldId id="371" r:id="rId51"/>
    <p:sldId id="370" r:id="rId5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ine Labarre" initials="KL" lastIdx="5" clrIdx="0">
    <p:extLst>
      <p:ext uri="{19B8F6BF-5375-455C-9EA6-DF929625EA0E}">
        <p15:presenceInfo xmlns:p15="http://schemas.microsoft.com/office/powerpoint/2012/main" userId="S::karine.labarre@msss.gouv.qc.ca::b517edae-9ea3-4c0e-89b1-2adcf74ce455" providerId="AD"/>
      </p:ext>
    </p:extLst>
  </p:cmAuthor>
  <p:cmAuthor id="2" name="Elizabeth Arpin" initials="EA" lastIdx="2" clrIdx="1">
    <p:extLst>
      <p:ext uri="{19B8F6BF-5375-455C-9EA6-DF929625EA0E}">
        <p15:presenceInfo xmlns:p15="http://schemas.microsoft.com/office/powerpoint/2012/main" userId="S::elizabeth.arpin@msss.gouv.qc.ca::fef6eeff-5ace-4a80-9545-b3cd3ab301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  <a:srgbClr val="FDFF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35" autoAdjust="0"/>
    <p:restoredTop sz="94660"/>
  </p:normalViewPr>
  <p:slideViewPr>
    <p:cSldViewPr snapToGrid="0">
      <p:cViewPr varScale="1">
        <p:scale>
          <a:sx n="80" d="100"/>
          <a:sy n="80" d="100"/>
        </p:scale>
        <p:origin x="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0-07T11:12:36.156" idx="4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1E0F95-5351-4F8D-AFD2-DEDD3823DF6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A30028A-30B1-465B-8C17-05A9434A50D5}">
      <dgm:prSet/>
      <dgm:spPr/>
      <dgm:t>
        <a:bodyPr/>
        <a:lstStyle/>
        <a:p>
          <a:r>
            <a:rPr lang="fr-CA" b="1"/>
            <a:t>Supervision</a:t>
          </a:r>
          <a:r>
            <a:rPr lang="fr-CA"/>
            <a:t> par un professionnel habilité</a:t>
          </a:r>
          <a:endParaRPr lang="en-US"/>
        </a:p>
      </dgm:t>
    </dgm:pt>
    <dgm:pt modelId="{3D21DD31-4E3B-4271-B7E0-40D3D393E22F}" type="parTrans" cxnId="{5CA5CF77-8FA6-4571-8018-5617859931BD}">
      <dgm:prSet/>
      <dgm:spPr/>
      <dgm:t>
        <a:bodyPr/>
        <a:lstStyle/>
        <a:p>
          <a:endParaRPr lang="en-US"/>
        </a:p>
      </dgm:t>
    </dgm:pt>
    <dgm:pt modelId="{EFB5333F-3465-4A66-8ABB-38983182F3D9}" type="sibTrans" cxnId="{5CA5CF77-8FA6-4571-8018-5617859931BD}">
      <dgm:prSet/>
      <dgm:spPr/>
      <dgm:t>
        <a:bodyPr/>
        <a:lstStyle/>
        <a:p>
          <a:endParaRPr lang="en-US"/>
        </a:p>
      </dgm:t>
    </dgm:pt>
    <dgm:pt modelId="{46DDAB89-7631-4C61-B84A-EE75BAFD6F4D}">
      <dgm:prSet/>
      <dgm:spPr/>
      <dgm:t>
        <a:bodyPr/>
        <a:lstStyle/>
        <a:p>
          <a:r>
            <a:rPr lang="fr-CA" b="1"/>
            <a:t>Autorisation</a:t>
          </a:r>
          <a:r>
            <a:rPr lang="fr-CA"/>
            <a:t> par un professionnel habilité</a:t>
          </a:r>
          <a:endParaRPr lang="en-US"/>
        </a:p>
      </dgm:t>
    </dgm:pt>
    <dgm:pt modelId="{8D53B043-1344-4559-8D84-E00F476C7FC3}" type="parTrans" cxnId="{5F7E639D-4BC4-4416-96CB-96C4CD3A3E22}">
      <dgm:prSet/>
      <dgm:spPr/>
      <dgm:t>
        <a:bodyPr/>
        <a:lstStyle/>
        <a:p>
          <a:endParaRPr lang="en-US"/>
        </a:p>
      </dgm:t>
    </dgm:pt>
    <dgm:pt modelId="{7E3A37D2-2961-4FF7-B4F1-2DAFC1E7DC29}" type="sibTrans" cxnId="{5F7E639D-4BC4-4416-96CB-96C4CD3A3E22}">
      <dgm:prSet/>
      <dgm:spPr/>
      <dgm:t>
        <a:bodyPr/>
        <a:lstStyle/>
        <a:p>
          <a:endParaRPr lang="en-US"/>
        </a:p>
      </dgm:t>
    </dgm:pt>
    <dgm:pt modelId="{51DFB185-63D0-4A27-941E-5DCD808E8861}">
      <dgm:prSet/>
      <dgm:spPr/>
      <dgm:t>
        <a:bodyPr/>
        <a:lstStyle/>
        <a:p>
          <a:r>
            <a:rPr lang="fr-CA"/>
            <a:t>Respect de la </a:t>
          </a:r>
          <a:r>
            <a:rPr lang="fr-CA" b="1"/>
            <a:t>règle de soins </a:t>
          </a:r>
          <a:r>
            <a:rPr lang="fr-CA"/>
            <a:t>en vigueur </a:t>
          </a:r>
          <a:endParaRPr lang="en-US"/>
        </a:p>
      </dgm:t>
    </dgm:pt>
    <dgm:pt modelId="{0358356B-BA57-4C16-B535-FEEF7D57665D}" type="parTrans" cxnId="{8D2806AC-17DC-4E68-8B9C-5954295070E0}">
      <dgm:prSet/>
      <dgm:spPr/>
      <dgm:t>
        <a:bodyPr/>
        <a:lstStyle/>
        <a:p>
          <a:endParaRPr lang="en-US"/>
        </a:p>
      </dgm:t>
    </dgm:pt>
    <dgm:pt modelId="{F2E90249-C36E-43AE-A83C-5C43C81274ED}" type="sibTrans" cxnId="{8D2806AC-17DC-4E68-8B9C-5954295070E0}">
      <dgm:prSet/>
      <dgm:spPr/>
      <dgm:t>
        <a:bodyPr/>
        <a:lstStyle/>
        <a:p>
          <a:endParaRPr lang="en-US"/>
        </a:p>
      </dgm:t>
    </dgm:pt>
    <dgm:pt modelId="{DE029BE4-1C6D-4B19-8C81-126F6F2912C6}">
      <dgm:prSet/>
      <dgm:spPr/>
      <dgm:t>
        <a:bodyPr/>
        <a:lstStyle/>
        <a:p>
          <a:r>
            <a:rPr lang="fr-CA" b="1"/>
            <a:t>Accès</a:t>
          </a:r>
          <a:r>
            <a:rPr lang="fr-CA"/>
            <a:t> à un professionnel habilité</a:t>
          </a:r>
          <a:endParaRPr lang="en-US"/>
        </a:p>
      </dgm:t>
    </dgm:pt>
    <dgm:pt modelId="{7B838ADC-937A-4FE8-98C2-0F1D68F6774D}" type="parTrans" cxnId="{EAE6C193-6945-4A07-A610-2874FD90DF17}">
      <dgm:prSet/>
      <dgm:spPr/>
      <dgm:t>
        <a:bodyPr/>
        <a:lstStyle/>
        <a:p>
          <a:endParaRPr lang="en-US"/>
        </a:p>
      </dgm:t>
    </dgm:pt>
    <dgm:pt modelId="{5DBB1283-DA4E-49D9-9C58-D11252DDBB67}" type="sibTrans" cxnId="{EAE6C193-6945-4A07-A610-2874FD90DF17}">
      <dgm:prSet/>
      <dgm:spPr/>
      <dgm:t>
        <a:bodyPr/>
        <a:lstStyle/>
        <a:p>
          <a:endParaRPr lang="en-US"/>
        </a:p>
      </dgm:t>
    </dgm:pt>
    <dgm:pt modelId="{F97C6AFC-C817-4FA9-894B-BD8809F99413}" type="pres">
      <dgm:prSet presAssocID="{2E1E0F95-5351-4F8D-AFD2-DEDD3823DF6E}" presName="vert0" presStyleCnt="0">
        <dgm:presLayoutVars>
          <dgm:dir/>
          <dgm:animOne val="branch"/>
          <dgm:animLvl val="lvl"/>
        </dgm:presLayoutVars>
      </dgm:prSet>
      <dgm:spPr/>
    </dgm:pt>
    <dgm:pt modelId="{815F454A-5730-442E-8B01-302950F0D93E}" type="pres">
      <dgm:prSet presAssocID="{9A30028A-30B1-465B-8C17-05A9434A50D5}" presName="thickLine" presStyleLbl="alignNode1" presStyleIdx="0" presStyleCnt="4"/>
      <dgm:spPr/>
    </dgm:pt>
    <dgm:pt modelId="{50022C74-3CE7-4AEE-9853-290F9B6F6AE4}" type="pres">
      <dgm:prSet presAssocID="{9A30028A-30B1-465B-8C17-05A9434A50D5}" presName="horz1" presStyleCnt="0"/>
      <dgm:spPr/>
    </dgm:pt>
    <dgm:pt modelId="{D98AFB33-001B-4E31-89E5-E18402580AB3}" type="pres">
      <dgm:prSet presAssocID="{9A30028A-30B1-465B-8C17-05A9434A50D5}" presName="tx1" presStyleLbl="revTx" presStyleIdx="0" presStyleCnt="4"/>
      <dgm:spPr/>
    </dgm:pt>
    <dgm:pt modelId="{9ABDB189-D61D-4FDC-93E6-B620C49DB65B}" type="pres">
      <dgm:prSet presAssocID="{9A30028A-30B1-465B-8C17-05A9434A50D5}" presName="vert1" presStyleCnt="0"/>
      <dgm:spPr/>
    </dgm:pt>
    <dgm:pt modelId="{CC7FBB5E-30AD-42D3-ABC6-29B5B6C2BB36}" type="pres">
      <dgm:prSet presAssocID="{46DDAB89-7631-4C61-B84A-EE75BAFD6F4D}" presName="thickLine" presStyleLbl="alignNode1" presStyleIdx="1" presStyleCnt="4"/>
      <dgm:spPr/>
    </dgm:pt>
    <dgm:pt modelId="{276AA4D9-4ADF-41B9-80DB-FE887657077A}" type="pres">
      <dgm:prSet presAssocID="{46DDAB89-7631-4C61-B84A-EE75BAFD6F4D}" presName="horz1" presStyleCnt="0"/>
      <dgm:spPr/>
    </dgm:pt>
    <dgm:pt modelId="{7CDED045-8452-41E8-BFFA-49F4D8CBDD4D}" type="pres">
      <dgm:prSet presAssocID="{46DDAB89-7631-4C61-B84A-EE75BAFD6F4D}" presName="tx1" presStyleLbl="revTx" presStyleIdx="1" presStyleCnt="4"/>
      <dgm:spPr/>
    </dgm:pt>
    <dgm:pt modelId="{69B1B16E-0C37-4AF7-B55B-5FA524582F8E}" type="pres">
      <dgm:prSet presAssocID="{46DDAB89-7631-4C61-B84A-EE75BAFD6F4D}" presName="vert1" presStyleCnt="0"/>
      <dgm:spPr/>
    </dgm:pt>
    <dgm:pt modelId="{9A5C528E-291F-48DA-859A-C1FFD279401C}" type="pres">
      <dgm:prSet presAssocID="{51DFB185-63D0-4A27-941E-5DCD808E8861}" presName="thickLine" presStyleLbl="alignNode1" presStyleIdx="2" presStyleCnt="4"/>
      <dgm:spPr/>
    </dgm:pt>
    <dgm:pt modelId="{B54E5034-6914-421E-9482-43DA495E0824}" type="pres">
      <dgm:prSet presAssocID="{51DFB185-63D0-4A27-941E-5DCD808E8861}" presName="horz1" presStyleCnt="0"/>
      <dgm:spPr/>
    </dgm:pt>
    <dgm:pt modelId="{6C464165-1AD8-4EDA-B2C0-10B17501F359}" type="pres">
      <dgm:prSet presAssocID="{51DFB185-63D0-4A27-941E-5DCD808E8861}" presName="tx1" presStyleLbl="revTx" presStyleIdx="2" presStyleCnt="4"/>
      <dgm:spPr/>
    </dgm:pt>
    <dgm:pt modelId="{AEB50131-9564-48EE-96CE-35130A0DF6F0}" type="pres">
      <dgm:prSet presAssocID="{51DFB185-63D0-4A27-941E-5DCD808E8861}" presName="vert1" presStyleCnt="0"/>
      <dgm:spPr/>
    </dgm:pt>
    <dgm:pt modelId="{18AB6B75-87C3-46B6-95E0-37852965E6DE}" type="pres">
      <dgm:prSet presAssocID="{DE029BE4-1C6D-4B19-8C81-126F6F2912C6}" presName="thickLine" presStyleLbl="alignNode1" presStyleIdx="3" presStyleCnt="4"/>
      <dgm:spPr/>
    </dgm:pt>
    <dgm:pt modelId="{2E6A76ED-5A6E-440A-B335-3B52883C6A22}" type="pres">
      <dgm:prSet presAssocID="{DE029BE4-1C6D-4B19-8C81-126F6F2912C6}" presName="horz1" presStyleCnt="0"/>
      <dgm:spPr/>
    </dgm:pt>
    <dgm:pt modelId="{028B7F0F-7F31-4DC5-BF82-C75E9C5BA46E}" type="pres">
      <dgm:prSet presAssocID="{DE029BE4-1C6D-4B19-8C81-126F6F2912C6}" presName="tx1" presStyleLbl="revTx" presStyleIdx="3" presStyleCnt="4"/>
      <dgm:spPr/>
    </dgm:pt>
    <dgm:pt modelId="{89B32C7F-3653-4DF6-930C-AC0095EE1337}" type="pres">
      <dgm:prSet presAssocID="{DE029BE4-1C6D-4B19-8C81-126F6F2912C6}" presName="vert1" presStyleCnt="0"/>
      <dgm:spPr/>
    </dgm:pt>
  </dgm:ptLst>
  <dgm:cxnLst>
    <dgm:cxn modelId="{74EBC422-6070-4E55-98E2-D1F72F92231B}" type="presOf" srcId="{51DFB185-63D0-4A27-941E-5DCD808E8861}" destId="{6C464165-1AD8-4EDA-B2C0-10B17501F359}" srcOrd="0" destOrd="0" presId="urn:microsoft.com/office/officeart/2008/layout/LinedList"/>
    <dgm:cxn modelId="{88734239-B7C0-4233-A8ED-97AD2CE13CB8}" type="presOf" srcId="{DE029BE4-1C6D-4B19-8C81-126F6F2912C6}" destId="{028B7F0F-7F31-4DC5-BF82-C75E9C5BA46E}" srcOrd="0" destOrd="0" presId="urn:microsoft.com/office/officeart/2008/layout/LinedList"/>
    <dgm:cxn modelId="{2951D06D-0CBB-44E6-B3A1-A078C98ECA40}" type="presOf" srcId="{9A30028A-30B1-465B-8C17-05A9434A50D5}" destId="{D98AFB33-001B-4E31-89E5-E18402580AB3}" srcOrd="0" destOrd="0" presId="urn:microsoft.com/office/officeart/2008/layout/LinedList"/>
    <dgm:cxn modelId="{5CA5CF77-8FA6-4571-8018-5617859931BD}" srcId="{2E1E0F95-5351-4F8D-AFD2-DEDD3823DF6E}" destId="{9A30028A-30B1-465B-8C17-05A9434A50D5}" srcOrd="0" destOrd="0" parTransId="{3D21DD31-4E3B-4271-B7E0-40D3D393E22F}" sibTransId="{EFB5333F-3465-4A66-8ABB-38983182F3D9}"/>
    <dgm:cxn modelId="{D5849C8A-C684-4F6E-93E6-281732C45549}" type="presOf" srcId="{46DDAB89-7631-4C61-B84A-EE75BAFD6F4D}" destId="{7CDED045-8452-41E8-BFFA-49F4D8CBDD4D}" srcOrd="0" destOrd="0" presId="urn:microsoft.com/office/officeart/2008/layout/LinedList"/>
    <dgm:cxn modelId="{EAE6C193-6945-4A07-A610-2874FD90DF17}" srcId="{2E1E0F95-5351-4F8D-AFD2-DEDD3823DF6E}" destId="{DE029BE4-1C6D-4B19-8C81-126F6F2912C6}" srcOrd="3" destOrd="0" parTransId="{7B838ADC-937A-4FE8-98C2-0F1D68F6774D}" sibTransId="{5DBB1283-DA4E-49D9-9C58-D11252DDBB67}"/>
    <dgm:cxn modelId="{4B813B94-8EE5-4EEF-BE78-A66162B6C681}" type="presOf" srcId="{2E1E0F95-5351-4F8D-AFD2-DEDD3823DF6E}" destId="{F97C6AFC-C817-4FA9-894B-BD8809F99413}" srcOrd="0" destOrd="0" presId="urn:microsoft.com/office/officeart/2008/layout/LinedList"/>
    <dgm:cxn modelId="{5F7E639D-4BC4-4416-96CB-96C4CD3A3E22}" srcId="{2E1E0F95-5351-4F8D-AFD2-DEDD3823DF6E}" destId="{46DDAB89-7631-4C61-B84A-EE75BAFD6F4D}" srcOrd="1" destOrd="0" parTransId="{8D53B043-1344-4559-8D84-E00F476C7FC3}" sibTransId="{7E3A37D2-2961-4FF7-B4F1-2DAFC1E7DC29}"/>
    <dgm:cxn modelId="{8D2806AC-17DC-4E68-8B9C-5954295070E0}" srcId="{2E1E0F95-5351-4F8D-AFD2-DEDD3823DF6E}" destId="{51DFB185-63D0-4A27-941E-5DCD808E8861}" srcOrd="2" destOrd="0" parTransId="{0358356B-BA57-4C16-B535-FEEF7D57665D}" sibTransId="{F2E90249-C36E-43AE-A83C-5C43C81274ED}"/>
    <dgm:cxn modelId="{53EFEB13-14D3-4002-B2D4-55930023C583}" type="presParOf" srcId="{F97C6AFC-C817-4FA9-894B-BD8809F99413}" destId="{815F454A-5730-442E-8B01-302950F0D93E}" srcOrd="0" destOrd="0" presId="urn:microsoft.com/office/officeart/2008/layout/LinedList"/>
    <dgm:cxn modelId="{B8379767-064B-4066-99F9-AF5FAE6E0C60}" type="presParOf" srcId="{F97C6AFC-C817-4FA9-894B-BD8809F99413}" destId="{50022C74-3CE7-4AEE-9853-290F9B6F6AE4}" srcOrd="1" destOrd="0" presId="urn:microsoft.com/office/officeart/2008/layout/LinedList"/>
    <dgm:cxn modelId="{131CA1DD-589E-4E35-8889-8B2DC1D1C7E1}" type="presParOf" srcId="{50022C74-3CE7-4AEE-9853-290F9B6F6AE4}" destId="{D98AFB33-001B-4E31-89E5-E18402580AB3}" srcOrd="0" destOrd="0" presId="urn:microsoft.com/office/officeart/2008/layout/LinedList"/>
    <dgm:cxn modelId="{39A3EA4C-AE99-4033-8157-FE0D948728FE}" type="presParOf" srcId="{50022C74-3CE7-4AEE-9853-290F9B6F6AE4}" destId="{9ABDB189-D61D-4FDC-93E6-B620C49DB65B}" srcOrd="1" destOrd="0" presId="urn:microsoft.com/office/officeart/2008/layout/LinedList"/>
    <dgm:cxn modelId="{F43EF13D-D886-4D8D-B5EB-EC11DF347B88}" type="presParOf" srcId="{F97C6AFC-C817-4FA9-894B-BD8809F99413}" destId="{CC7FBB5E-30AD-42D3-ABC6-29B5B6C2BB36}" srcOrd="2" destOrd="0" presId="urn:microsoft.com/office/officeart/2008/layout/LinedList"/>
    <dgm:cxn modelId="{02C6249E-D869-4AB0-A29B-98758465C763}" type="presParOf" srcId="{F97C6AFC-C817-4FA9-894B-BD8809F99413}" destId="{276AA4D9-4ADF-41B9-80DB-FE887657077A}" srcOrd="3" destOrd="0" presId="urn:microsoft.com/office/officeart/2008/layout/LinedList"/>
    <dgm:cxn modelId="{D6246D26-D516-4730-B870-D233E4DC31DB}" type="presParOf" srcId="{276AA4D9-4ADF-41B9-80DB-FE887657077A}" destId="{7CDED045-8452-41E8-BFFA-49F4D8CBDD4D}" srcOrd="0" destOrd="0" presId="urn:microsoft.com/office/officeart/2008/layout/LinedList"/>
    <dgm:cxn modelId="{C49F653B-D0C9-458F-A93B-3002288C1251}" type="presParOf" srcId="{276AA4D9-4ADF-41B9-80DB-FE887657077A}" destId="{69B1B16E-0C37-4AF7-B55B-5FA524582F8E}" srcOrd="1" destOrd="0" presId="urn:microsoft.com/office/officeart/2008/layout/LinedList"/>
    <dgm:cxn modelId="{D951B89A-D155-4877-9266-15E16020619E}" type="presParOf" srcId="{F97C6AFC-C817-4FA9-894B-BD8809F99413}" destId="{9A5C528E-291F-48DA-859A-C1FFD279401C}" srcOrd="4" destOrd="0" presId="urn:microsoft.com/office/officeart/2008/layout/LinedList"/>
    <dgm:cxn modelId="{8E5A1F8E-CA32-47FC-898B-8E66D53606C2}" type="presParOf" srcId="{F97C6AFC-C817-4FA9-894B-BD8809F99413}" destId="{B54E5034-6914-421E-9482-43DA495E0824}" srcOrd="5" destOrd="0" presId="urn:microsoft.com/office/officeart/2008/layout/LinedList"/>
    <dgm:cxn modelId="{1E029062-B556-496F-94AD-6A965E55D5CC}" type="presParOf" srcId="{B54E5034-6914-421E-9482-43DA495E0824}" destId="{6C464165-1AD8-4EDA-B2C0-10B17501F359}" srcOrd="0" destOrd="0" presId="urn:microsoft.com/office/officeart/2008/layout/LinedList"/>
    <dgm:cxn modelId="{45A8F7A0-6ABF-44EE-88D3-14C275696368}" type="presParOf" srcId="{B54E5034-6914-421E-9482-43DA495E0824}" destId="{AEB50131-9564-48EE-96CE-35130A0DF6F0}" srcOrd="1" destOrd="0" presId="urn:microsoft.com/office/officeart/2008/layout/LinedList"/>
    <dgm:cxn modelId="{239A0F62-DB48-4019-874C-A6126ECA36EE}" type="presParOf" srcId="{F97C6AFC-C817-4FA9-894B-BD8809F99413}" destId="{18AB6B75-87C3-46B6-95E0-37852965E6DE}" srcOrd="6" destOrd="0" presId="urn:microsoft.com/office/officeart/2008/layout/LinedList"/>
    <dgm:cxn modelId="{44BD899B-8DE9-4977-B759-3811A0A3CBAE}" type="presParOf" srcId="{F97C6AFC-C817-4FA9-894B-BD8809F99413}" destId="{2E6A76ED-5A6E-440A-B335-3B52883C6A22}" srcOrd="7" destOrd="0" presId="urn:microsoft.com/office/officeart/2008/layout/LinedList"/>
    <dgm:cxn modelId="{A5DFDAE1-71F6-4C23-8068-DDE775288CFB}" type="presParOf" srcId="{2E6A76ED-5A6E-440A-B335-3B52883C6A22}" destId="{028B7F0F-7F31-4DC5-BF82-C75E9C5BA46E}" srcOrd="0" destOrd="0" presId="urn:microsoft.com/office/officeart/2008/layout/LinedList"/>
    <dgm:cxn modelId="{E518EC00-E3BE-4A6F-A6BF-C871F2EFED39}" type="presParOf" srcId="{2E6A76ED-5A6E-440A-B335-3B52883C6A22}" destId="{89B32C7F-3653-4DF6-930C-AC0095EE133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615AED-924B-49BE-9F66-D897C34FDF0D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04E54C-2286-4909-AF9B-3B33EC9B9D14}">
      <dgm:prSet/>
      <dgm:spPr/>
      <dgm:t>
        <a:bodyPr/>
        <a:lstStyle/>
        <a:p>
          <a:r>
            <a:rPr lang="fr-CA" b="1">
              <a:solidFill>
                <a:srgbClr val="009644"/>
              </a:solidFill>
            </a:rPr>
            <a:t>En bref, </a:t>
          </a:r>
          <a:endParaRPr lang="en-US">
            <a:solidFill>
              <a:srgbClr val="009644"/>
            </a:solidFill>
          </a:endParaRPr>
        </a:p>
      </dgm:t>
    </dgm:pt>
    <dgm:pt modelId="{E8EA9FD3-2162-41A1-AAB5-107E8EDDBA1C}" type="parTrans" cxnId="{A2B73F1A-317F-49E0-A93A-E2D62674570C}">
      <dgm:prSet/>
      <dgm:spPr/>
      <dgm:t>
        <a:bodyPr/>
        <a:lstStyle/>
        <a:p>
          <a:endParaRPr lang="en-US"/>
        </a:p>
      </dgm:t>
    </dgm:pt>
    <dgm:pt modelId="{666509A4-26F4-4732-AB8D-1D7D2A811AB4}" type="sibTrans" cxnId="{A2B73F1A-317F-49E0-A93A-E2D62674570C}">
      <dgm:prSet/>
      <dgm:spPr/>
      <dgm:t>
        <a:bodyPr/>
        <a:lstStyle/>
        <a:p>
          <a:endParaRPr lang="en-US"/>
        </a:p>
      </dgm:t>
    </dgm:pt>
    <dgm:pt modelId="{3E8F3DDD-09D9-43A2-A2A1-FEDC3F436FCE}">
      <dgm:prSet custT="1"/>
      <dgm:spPr/>
      <dgm:t>
        <a:bodyPr/>
        <a:lstStyle/>
        <a:p>
          <a:r>
            <a:rPr lang="fr-CA" sz="2300" b="1">
              <a:solidFill>
                <a:schemeClr val="tx1"/>
              </a:solidFill>
            </a:rPr>
            <a:t>1. Conditions de formation</a:t>
          </a:r>
        </a:p>
        <a:p>
          <a:r>
            <a:rPr lang="fr-CA" sz="2300">
              <a:solidFill>
                <a:schemeClr val="tx1"/>
              </a:solidFill>
            </a:rPr>
            <a:t>	</a:t>
          </a:r>
          <a:r>
            <a:rPr lang="fr-CA" sz="2300">
              <a:solidFill>
                <a:srgbClr val="009644"/>
              </a:solidFill>
            </a:rPr>
            <a:t>Formation base</a:t>
          </a:r>
          <a:endParaRPr lang="en-US" sz="2300">
            <a:solidFill>
              <a:srgbClr val="009644"/>
            </a:solidFill>
          </a:endParaRPr>
        </a:p>
      </dgm:t>
    </dgm:pt>
    <dgm:pt modelId="{8F8701FA-EED5-41F9-9A82-ADA7ACE09D69}" type="parTrans" cxnId="{E29FD3EC-8E15-457A-B755-BD0E2CB282EA}">
      <dgm:prSet/>
      <dgm:spPr/>
      <dgm:t>
        <a:bodyPr/>
        <a:lstStyle/>
        <a:p>
          <a:endParaRPr lang="en-US"/>
        </a:p>
      </dgm:t>
    </dgm:pt>
    <dgm:pt modelId="{AE80AFC7-DCF3-44D0-851D-F01233475E9A}" type="sibTrans" cxnId="{E29FD3EC-8E15-457A-B755-BD0E2CB282EA}">
      <dgm:prSet/>
      <dgm:spPr/>
      <dgm:t>
        <a:bodyPr/>
        <a:lstStyle/>
        <a:p>
          <a:endParaRPr lang="en-US"/>
        </a:p>
      </dgm:t>
    </dgm:pt>
    <dgm:pt modelId="{56B24CEC-29B5-4538-9F10-66D66A2FB395}">
      <dgm:prSet custT="1"/>
      <dgm:spPr/>
      <dgm:t>
        <a:bodyPr/>
        <a:lstStyle/>
        <a:p>
          <a:r>
            <a:rPr lang="en-US" sz="2000" b="0">
              <a:solidFill>
                <a:srgbClr val="009644"/>
              </a:solidFill>
            </a:rPr>
            <a:t>MEQ ou MSSS</a:t>
          </a:r>
        </a:p>
      </dgm:t>
    </dgm:pt>
    <dgm:pt modelId="{1B6B86AC-50C7-4BB0-B845-ED63E42A240D}" type="parTrans" cxnId="{5D5E9FF2-E8A9-45D8-923C-5E94F1207C22}">
      <dgm:prSet/>
      <dgm:spPr/>
      <dgm:t>
        <a:bodyPr/>
        <a:lstStyle/>
        <a:p>
          <a:endParaRPr lang="en-US"/>
        </a:p>
      </dgm:t>
    </dgm:pt>
    <dgm:pt modelId="{DAC16897-4EC5-46E0-8783-B80F9733C974}" type="sibTrans" cxnId="{5D5E9FF2-E8A9-45D8-923C-5E94F1207C22}">
      <dgm:prSet/>
      <dgm:spPr/>
      <dgm:t>
        <a:bodyPr/>
        <a:lstStyle/>
        <a:p>
          <a:endParaRPr lang="en-US"/>
        </a:p>
      </dgm:t>
    </dgm:pt>
    <dgm:pt modelId="{BB456AC3-BEA4-49E7-A2F7-7592E592D7D4}">
      <dgm:prSet custT="1"/>
      <dgm:spPr/>
      <dgm:t>
        <a:bodyPr/>
        <a:lstStyle/>
        <a:p>
          <a:r>
            <a:rPr lang="fr-CA" sz="2300" b="1"/>
            <a:t>2. Conditions d’exercice</a:t>
          </a:r>
        </a:p>
        <a:p>
          <a:endParaRPr lang="fr-CA" sz="1900"/>
        </a:p>
        <a:p>
          <a:endParaRPr lang="en-US" sz="1900"/>
        </a:p>
      </dgm:t>
    </dgm:pt>
    <dgm:pt modelId="{00F757C6-6F91-4731-93D8-D92321E55BA8}" type="parTrans" cxnId="{30385F72-7DFF-40D0-BE7A-E0C841389729}">
      <dgm:prSet/>
      <dgm:spPr/>
      <dgm:t>
        <a:bodyPr/>
        <a:lstStyle/>
        <a:p>
          <a:endParaRPr lang="en-US"/>
        </a:p>
      </dgm:t>
    </dgm:pt>
    <dgm:pt modelId="{CC9B843F-CD1D-4133-B44E-5583326BEE16}" type="sibTrans" cxnId="{30385F72-7DFF-40D0-BE7A-E0C841389729}">
      <dgm:prSet/>
      <dgm:spPr/>
      <dgm:t>
        <a:bodyPr/>
        <a:lstStyle/>
        <a:p>
          <a:endParaRPr lang="en-US"/>
        </a:p>
      </dgm:t>
    </dgm:pt>
    <dgm:pt modelId="{8F808070-5D3B-4493-96C1-C5D3F583D6AB}">
      <dgm:prSet/>
      <dgm:spPr/>
      <dgm:t>
        <a:bodyPr/>
        <a:lstStyle/>
        <a:p>
          <a:endParaRPr lang="en-US"/>
        </a:p>
      </dgm:t>
    </dgm:pt>
    <dgm:pt modelId="{2CC448E5-8C34-493A-907E-97EB388CC29B}" type="parTrans" cxnId="{B003046D-E779-42AD-8FCE-75E9B4241626}">
      <dgm:prSet/>
      <dgm:spPr/>
      <dgm:t>
        <a:bodyPr/>
        <a:lstStyle/>
        <a:p>
          <a:endParaRPr lang="en-US"/>
        </a:p>
      </dgm:t>
    </dgm:pt>
    <dgm:pt modelId="{62E1708A-5AB8-4321-A2DC-B6A2EC2676D6}" type="sibTrans" cxnId="{B003046D-E779-42AD-8FCE-75E9B4241626}">
      <dgm:prSet/>
      <dgm:spPr/>
      <dgm:t>
        <a:bodyPr/>
        <a:lstStyle/>
        <a:p>
          <a:endParaRPr lang="en-US"/>
        </a:p>
      </dgm:t>
    </dgm:pt>
    <dgm:pt modelId="{2F7F17F3-0AAD-4196-9DDD-094BE2BB567A}">
      <dgm:prSet custT="1"/>
      <dgm:spPr/>
      <dgm:t>
        <a:bodyPr/>
        <a:lstStyle/>
        <a:p>
          <a:r>
            <a:rPr lang="en-US" sz="2300" b="1"/>
            <a:t>3. Entente requise</a:t>
          </a:r>
        </a:p>
      </dgm:t>
    </dgm:pt>
    <dgm:pt modelId="{9AA4392D-6A34-440D-A14B-7EEC837780EA}" type="parTrans" cxnId="{22FA1392-336A-4D03-9975-0316C04303B9}">
      <dgm:prSet/>
      <dgm:spPr/>
      <dgm:t>
        <a:bodyPr/>
        <a:lstStyle/>
        <a:p>
          <a:endParaRPr lang="en-US"/>
        </a:p>
      </dgm:t>
    </dgm:pt>
    <dgm:pt modelId="{4BF787E8-DA4D-4D52-8DDD-844DC01C1253}" type="sibTrans" cxnId="{22FA1392-336A-4D03-9975-0316C04303B9}">
      <dgm:prSet/>
      <dgm:spPr/>
      <dgm:t>
        <a:bodyPr/>
        <a:lstStyle/>
        <a:p>
          <a:endParaRPr lang="en-US"/>
        </a:p>
      </dgm:t>
    </dgm:pt>
    <dgm:pt modelId="{A7E5836A-A5DD-4FB0-8583-4D145DD42040}" type="pres">
      <dgm:prSet presAssocID="{41615AED-924B-49BE-9F66-D897C34FDF0D}" presName="vert0" presStyleCnt="0">
        <dgm:presLayoutVars>
          <dgm:dir/>
          <dgm:animOne val="branch"/>
          <dgm:animLvl val="lvl"/>
        </dgm:presLayoutVars>
      </dgm:prSet>
      <dgm:spPr/>
    </dgm:pt>
    <dgm:pt modelId="{FFC82606-406F-46DB-A51E-BABC85F75AB4}" type="pres">
      <dgm:prSet presAssocID="{D304E54C-2286-4909-AF9B-3B33EC9B9D14}" presName="thickLine" presStyleLbl="alignNode1" presStyleIdx="0" presStyleCnt="1"/>
      <dgm:spPr/>
    </dgm:pt>
    <dgm:pt modelId="{2738C677-F47F-485A-9FC6-EB236AAC765C}" type="pres">
      <dgm:prSet presAssocID="{D304E54C-2286-4909-AF9B-3B33EC9B9D14}" presName="horz1" presStyleCnt="0"/>
      <dgm:spPr/>
    </dgm:pt>
    <dgm:pt modelId="{C4F81939-977E-4A84-9244-C211352B2C52}" type="pres">
      <dgm:prSet presAssocID="{D304E54C-2286-4909-AF9B-3B33EC9B9D14}" presName="tx1" presStyleLbl="revTx" presStyleIdx="0" presStyleCnt="6"/>
      <dgm:spPr/>
    </dgm:pt>
    <dgm:pt modelId="{7457B609-E539-4D24-8547-809B67C124E5}" type="pres">
      <dgm:prSet presAssocID="{D304E54C-2286-4909-AF9B-3B33EC9B9D14}" presName="vert1" presStyleCnt="0"/>
      <dgm:spPr/>
    </dgm:pt>
    <dgm:pt modelId="{AC1FB16B-455B-47FD-82BF-DAEC25310EE6}" type="pres">
      <dgm:prSet presAssocID="{3E8F3DDD-09D9-43A2-A2A1-FEDC3F436FCE}" presName="vertSpace2a" presStyleCnt="0"/>
      <dgm:spPr/>
    </dgm:pt>
    <dgm:pt modelId="{859FE030-FB49-4959-B34B-066BB015289D}" type="pres">
      <dgm:prSet presAssocID="{3E8F3DDD-09D9-43A2-A2A1-FEDC3F436FCE}" presName="horz2" presStyleCnt="0"/>
      <dgm:spPr/>
    </dgm:pt>
    <dgm:pt modelId="{C8E5E9DC-791D-48CC-946B-E2A1DCF9969A}" type="pres">
      <dgm:prSet presAssocID="{3E8F3DDD-09D9-43A2-A2A1-FEDC3F436FCE}" presName="horzSpace2" presStyleCnt="0"/>
      <dgm:spPr/>
    </dgm:pt>
    <dgm:pt modelId="{29F6DDB1-C45B-4009-8938-F592A1AF7CE0}" type="pres">
      <dgm:prSet presAssocID="{3E8F3DDD-09D9-43A2-A2A1-FEDC3F436FCE}" presName="tx2" presStyleLbl="revTx" presStyleIdx="1" presStyleCnt="6" custScaleX="136695" custLinFactNeighborX="-506" custLinFactNeighborY="-3266"/>
      <dgm:spPr/>
    </dgm:pt>
    <dgm:pt modelId="{8FB0065B-F43B-4115-B09D-6CA57CA3AB2C}" type="pres">
      <dgm:prSet presAssocID="{3E8F3DDD-09D9-43A2-A2A1-FEDC3F436FCE}" presName="vert2" presStyleCnt="0"/>
      <dgm:spPr/>
    </dgm:pt>
    <dgm:pt modelId="{4371C7F2-A57F-430F-AF1A-4CA9D308528B}" type="pres">
      <dgm:prSet presAssocID="{56B24CEC-29B5-4538-9F10-66D66A2FB395}" presName="horz3" presStyleCnt="0"/>
      <dgm:spPr/>
    </dgm:pt>
    <dgm:pt modelId="{E477F4AA-01C4-4CC8-A23B-D35498A5C618}" type="pres">
      <dgm:prSet presAssocID="{56B24CEC-29B5-4538-9F10-66D66A2FB395}" presName="horzSpace3" presStyleCnt="0"/>
      <dgm:spPr/>
    </dgm:pt>
    <dgm:pt modelId="{074C0764-FC50-4D4D-AA1C-EBA8F0ED9EBD}" type="pres">
      <dgm:prSet presAssocID="{56B24CEC-29B5-4538-9F10-66D66A2FB395}" presName="tx3" presStyleLbl="revTx" presStyleIdx="2" presStyleCnt="6" custScaleX="60365" custLinFactNeighborX="32252" custLinFactNeighborY="-1635"/>
      <dgm:spPr/>
    </dgm:pt>
    <dgm:pt modelId="{70CFF833-1368-467D-AC88-1AA7B9973FC6}" type="pres">
      <dgm:prSet presAssocID="{56B24CEC-29B5-4538-9F10-66D66A2FB395}" presName="vert3" presStyleCnt="0"/>
      <dgm:spPr/>
    </dgm:pt>
    <dgm:pt modelId="{BE91FDAC-250B-4C5D-AFB9-64734D7B30B0}" type="pres">
      <dgm:prSet presAssocID="{3E8F3DDD-09D9-43A2-A2A1-FEDC3F436FCE}" presName="thinLine2b" presStyleLbl="callout" presStyleIdx="0" presStyleCnt="4" custLinFactY="-417760" custLinFactNeighborX="1641" custLinFactNeighborY="-500000"/>
      <dgm:spPr/>
    </dgm:pt>
    <dgm:pt modelId="{E4FCEF67-C256-45AE-9BC9-6996128B4744}" type="pres">
      <dgm:prSet presAssocID="{3E8F3DDD-09D9-43A2-A2A1-FEDC3F436FCE}" presName="vertSpace2b" presStyleCnt="0"/>
      <dgm:spPr/>
    </dgm:pt>
    <dgm:pt modelId="{9073B018-81EB-4FCC-A128-C97394230388}" type="pres">
      <dgm:prSet presAssocID="{BB456AC3-BEA4-49E7-A2F7-7592E592D7D4}" presName="horz2" presStyleCnt="0"/>
      <dgm:spPr/>
    </dgm:pt>
    <dgm:pt modelId="{395410AD-A894-4B5B-8206-14CC86F66EE2}" type="pres">
      <dgm:prSet presAssocID="{BB456AC3-BEA4-49E7-A2F7-7592E592D7D4}" presName="horzSpace2" presStyleCnt="0"/>
      <dgm:spPr/>
    </dgm:pt>
    <dgm:pt modelId="{12DED4AA-2302-4845-A7CA-5FA560B3DE78}" type="pres">
      <dgm:prSet presAssocID="{BB456AC3-BEA4-49E7-A2F7-7592E592D7D4}" presName="tx2" presStyleLbl="revTx" presStyleIdx="3" presStyleCnt="6" custScaleX="137498" custScaleY="42731" custLinFactNeighborX="3442" custLinFactNeighborY="42335"/>
      <dgm:spPr/>
    </dgm:pt>
    <dgm:pt modelId="{3779C870-C817-4C61-87DE-90B45D6B5087}" type="pres">
      <dgm:prSet presAssocID="{BB456AC3-BEA4-49E7-A2F7-7592E592D7D4}" presName="vert2" presStyleCnt="0"/>
      <dgm:spPr/>
    </dgm:pt>
    <dgm:pt modelId="{83C68BC2-B783-4C51-A65B-F5D59F25AAEE}" type="pres">
      <dgm:prSet presAssocID="{BB456AC3-BEA4-49E7-A2F7-7592E592D7D4}" presName="thinLine2b" presStyleLbl="callout" presStyleIdx="1" presStyleCnt="4" custLinFactY="-323557" custLinFactNeighborX="1078" custLinFactNeighborY="-400000"/>
      <dgm:spPr/>
    </dgm:pt>
    <dgm:pt modelId="{1BCB39AA-D825-42D4-BD14-B017AE136684}" type="pres">
      <dgm:prSet presAssocID="{BB456AC3-BEA4-49E7-A2F7-7592E592D7D4}" presName="vertSpace2b" presStyleCnt="0"/>
      <dgm:spPr/>
    </dgm:pt>
    <dgm:pt modelId="{9F6387AF-C510-48F9-9B35-538C384A282E}" type="pres">
      <dgm:prSet presAssocID="{8F808070-5D3B-4493-96C1-C5D3F583D6AB}" presName="horz2" presStyleCnt="0"/>
      <dgm:spPr/>
    </dgm:pt>
    <dgm:pt modelId="{0EC8AE1D-9A02-4A0D-81B0-A9EAA0396593}" type="pres">
      <dgm:prSet presAssocID="{8F808070-5D3B-4493-96C1-C5D3F583D6AB}" presName="horzSpace2" presStyleCnt="0"/>
      <dgm:spPr/>
    </dgm:pt>
    <dgm:pt modelId="{3F6BA84B-313F-4C2C-87E7-797FB413E8D0}" type="pres">
      <dgm:prSet presAssocID="{8F808070-5D3B-4493-96C1-C5D3F583D6AB}" presName="tx2" presStyleLbl="revTx" presStyleIdx="4" presStyleCnt="6" custScaleX="147849" custScaleY="64295" custLinFactNeighborX="3664" custLinFactNeighborY="458"/>
      <dgm:spPr/>
    </dgm:pt>
    <dgm:pt modelId="{1AF4483A-7484-4616-B29C-62BCA49D2F9F}" type="pres">
      <dgm:prSet presAssocID="{8F808070-5D3B-4493-96C1-C5D3F583D6AB}" presName="vert2" presStyleCnt="0"/>
      <dgm:spPr/>
    </dgm:pt>
    <dgm:pt modelId="{EB83B2EE-F41E-47E5-BD0B-4FDCFBE4C986}" type="pres">
      <dgm:prSet presAssocID="{8F808070-5D3B-4493-96C1-C5D3F583D6AB}" presName="thinLine2b" presStyleLbl="callout" presStyleIdx="2" presStyleCnt="4" custLinFactY="-100000" custLinFactNeighborX="938" custLinFactNeighborY="-177419"/>
      <dgm:spPr/>
    </dgm:pt>
    <dgm:pt modelId="{9DBE3F7E-F100-484C-8BE7-7DF950388609}" type="pres">
      <dgm:prSet presAssocID="{8F808070-5D3B-4493-96C1-C5D3F583D6AB}" presName="vertSpace2b" presStyleCnt="0"/>
      <dgm:spPr/>
    </dgm:pt>
    <dgm:pt modelId="{1171F9EF-6E91-435E-8F3F-B1112D5A4B7D}" type="pres">
      <dgm:prSet presAssocID="{2F7F17F3-0AAD-4196-9DDD-094BE2BB567A}" presName="horz2" presStyleCnt="0"/>
      <dgm:spPr/>
    </dgm:pt>
    <dgm:pt modelId="{D86E38D4-4819-4E45-B4ED-5BCDB0BE5B20}" type="pres">
      <dgm:prSet presAssocID="{2F7F17F3-0AAD-4196-9DDD-094BE2BB567A}" presName="horzSpace2" presStyleCnt="0"/>
      <dgm:spPr/>
    </dgm:pt>
    <dgm:pt modelId="{349AA369-494A-4B0E-9462-9309262BD534}" type="pres">
      <dgm:prSet presAssocID="{2F7F17F3-0AAD-4196-9DDD-094BE2BB567A}" presName="tx2" presStyleLbl="revTx" presStyleIdx="5" presStyleCnt="6" custScaleX="115566" custScaleY="28406" custLinFactNeighborX="3702" custLinFactNeighborY="-6261"/>
      <dgm:spPr/>
    </dgm:pt>
    <dgm:pt modelId="{32391F1B-3F67-4B16-B200-9D8C5F481A96}" type="pres">
      <dgm:prSet presAssocID="{2F7F17F3-0AAD-4196-9DDD-094BE2BB567A}" presName="vert2" presStyleCnt="0"/>
      <dgm:spPr/>
    </dgm:pt>
    <dgm:pt modelId="{2C98D79D-61C1-4861-9962-D0C56DC0738E}" type="pres">
      <dgm:prSet presAssocID="{2F7F17F3-0AAD-4196-9DDD-094BE2BB567A}" presName="thinLine2b" presStyleLbl="callout" presStyleIdx="3" presStyleCnt="4"/>
      <dgm:spPr/>
    </dgm:pt>
    <dgm:pt modelId="{A0884E19-7946-4328-B233-41998785F4EA}" type="pres">
      <dgm:prSet presAssocID="{2F7F17F3-0AAD-4196-9DDD-094BE2BB567A}" presName="vertSpace2b" presStyleCnt="0"/>
      <dgm:spPr/>
    </dgm:pt>
  </dgm:ptLst>
  <dgm:cxnLst>
    <dgm:cxn modelId="{18BD341A-2978-482F-B903-9C912414A1FD}" type="presOf" srcId="{3E8F3DDD-09D9-43A2-A2A1-FEDC3F436FCE}" destId="{29F6DDB1-C45B-4009-8938-F592A1AF7CE0}" srcOrd="0" destOrd="0" presId="urn:microsoft.com/office/officeart/2008/layout/LinedList"/>
    <dgm:cxn modelId="{A2B73F1A-317F-49E0-A93A-E2D62674570C}" srcId="{41615AED-924B-49BE-9F66-D897C34FDF0D}" destId="{D304E54C-2286-4909-AF9B-3B33EC9B9D14}" srcOrd="0" destOrd="0" parTransId="{E8EA9FD3-2162-41A1-AAB5-107E8EDDBA1C}" sibTransId="{666509A4-26F4-4732-AB8D-1D7D2A811AB4}"/>
    <dgm:cxn modelId="{B003046D-E779-42AD-8FCE-75E9B4241626}" srcId="{D304E54C-2286-4909-AF9B-3B33EC9B9D14}" destId="{8F808070-5D3B-4493-96C1-C5D3F583D6AB}" srcOrd="2" destOrd="0" parTransId="{2CC448E5-8C34-493A-907E-97EB388CC29B}" sibTransId="{62E1708A-5AB8-4321-A2DC-B6A2EC2676D6}"/>
    <dgm:cxn modelId="{30385F72-7DFF-40D0-BE7A-E0C841389729}" srcId="{D304E54C-2286-4909-AF9B-3B33EC9B9D14}" destId="{BB456AC3-BEA4-49E7-A2F7-7592E592D7D4}" srcOrd="1" destOrd="0" parTransId="{00F757C6-6F91-4731-93D8-D92321E55BA8}" sibTransId="{CC9B843F-CD1D-4133-B44E-5583326BEE16}"/>
    <dgm:cxn modelId="{192EA876-9191-4D3E-8992-0CBC9B0B5EFA}" type="presOf" srcId="{D304E54C-2286-4909-AF9B-3B33EC9B9D14}" destId="{C4F81939-977E-4A84-9244-C211352B2C52}" srcOrd="0" destOrd="0" presId="urn:microsoft.com/office/officeart/2008/layout/LinedList"/>
    <dgm:cxn modelId="{22FA1392-336A-4D03-9975-0316C04303B9}" srcId="{D304E54C-2286-4909-AF9B-3B33EC9B9D14}" destId="{2F7F17F3-0AAD-4196-9DDD-094BE2BB567A}" srcOrd="3" destOrd="0" parTransId="{9AA4392D-6A34-440D-A14B-7EEC837780EA}" sibTransId="{4BF787E8-DA4D-4D52-8DDD-844DC01C1253}"/>
    <dgm:cxn modelId="{B8EA7097-CB4F-4F38-A4AB-3A605125BE6E}" type="presOf" srcId="{56B24CEC-29B5-4538-9F10-66D66A2FB395}" destId="{074C0764-FC50-4D4D-AA1C-EBA8F0ED9EBD}" srcOrd="0" destOrd="0" presId="urn:microsoft.com/office/officeart/2008/layout/LinedList"/>
    <dgm:cxn modelId="{617A2FC1-3103-4589-952E-D964954C18F7}" type="presOf" srcId="{2F7F17F3-0AAD-4196-9DDD-094BE2BB567A}" destId="{349AA369-494A-4B0E-9462-9309262BD534}" srcOrd="0" destOrd="0" presId="urn:microsoft.com/office/officeart/2008/layout/LinedList"/>
    <dgm:cxn modelId="{A855A0CB-6600-46AC-8476-25ACEEFC926C}" type="presOf" srcId="{41615AED-924B-49BE-9F66-D897C34FDF0D}" destId="{A7E5836A-A5DD-4FB0-8583-4D145DD42040}" srcOrd="0" destOrd="0" presId="urn:microsoft.com/office/officeart/2008/layout/LinedList"/>
    <dgm:cxn modelId="{65EB75CE-7078-41EC-A766-0953D4582BBB}" type="presOf" srcId="{BB456AC3-BEA4-49E7-A2F7-7592E592D7D4}" destId="{12DED4AA-2302-4845-A7CA-5FA560B3DE78}" srcOrd="0" destOrd="0" presId="urn:microsoft.com/office/officeart/2008/layout/LinedList"/>
    <dgm:cxn modelId="{B55585D7-21BA-499B-A037-5F972AD8DEBF}" type="presOf" srcId="{8F808070-5D3B-4493-96C1-C5D3F583D6AB}" destId="{3F6BA84B-313F-4C2C-87E7-797FB413E8D0}" srcOrd="0" destOrd="0" presId="urn:microsoft.com/office/officeart/2008/layout/LinedList"/>
    <dgm:cxn modelId="{E29FD3EC-8E15-457A-B755-BD0E2CB282EA}" srcId="{D304E54C-2286-4909-AF9B-3B33EC9B9D14}" destId="{3E8F3DDD-09D9-43A2-A2A1-FEDC3F436FCE}" srcOrd="0" destOrd="0" parTransId="{8F8701FA-EED5-41F9-9A82-ADA7ACE09D69}" sibTransId="{AE80AFC7-DCF3-44D0-851D-F01233475E9A}"/>
    <dgm:cxn modelId="{5D5E9FF2-E8A9-45D8-923C-5E94F1207C22}" srcId="{3E8F3DDD-09D9-43A2-A2A1-FEDC3F436FCE}" destId="{56B24CEC-29B5-4538-9F10-66D66A2FB395}" srcOrd="0" destOrd="0" parTransId="{1B6B86AC-50C7-4BB0-B845-ED63E42A240D}" sibTransId="{DAC16897-4EC5-46E0-8783-B80F9733C974}"/>
    <dgm:cxn modelId="{B1872300-CFCA-4A08-8D83-48FC564F9771}" type="presParOf" srcId="{A7E5836A-A5DD-4FB0-8583-4D145DD42040}" destId="{FFC82606-406F-46DB-A51E-BABC85F75AB4}" srcOrd="0" destOrd="0" presId="urn:microsoft.com/office/officeart/2008/layout/LinedList"/>
    <dgm:cxn modelId="{A5375293-52A5-4BF4-BF6B-DBF4EF5A6975}" type="presParOf" srcId="{A7E5836A-A5DD-4FB0-8583-4D145DD42040}" destId="{2738C677-F47F-485A-9FC6-EB236AAC765C}" srcOrd="1" destOrd="0" presId="urn:microsoft.com/office/officeart/2008/layout/LinedList"/>
    <dgm:cxn modelId="{0FCB317F-4E49-4A06-82F8-D9522C02E53F}" type="presParOf" srcId="{2738C677-F47F-485A-9FC6-EB236AAC765C}" destId="{C4F81939-977E-4A84-9244-C211352B2C52}" srcOrd="0" destOrd="0" presId="urn:microsoft.com/office/officeart/2008/layout/LinedList"/>
    <dgm:cxn modelId="{14831851-25FB-493C-BB48-E923DFEB6B80}" type="presParOf" srcId="{2738C677-F47F-485A-9FC6-EB236AAC765C}" destId="{7457B609-E539-4D24-8547-809B67C124E5}" srcOrd="1" destOrd="0" presId="urn:microsoft.com/office/officeart/2008/layout/LinedList"/>
    <dgm:cxn modelId="{32CD914E-55AF-449F-9917-4C6677FE255E}" type="presParOf" srcId="{7457B609-E539-4D24-8547-809B67C124E5}" destId="{AC1FB16B-455B-47FD-82BF-DAEC25310EE6}" srcOrd="0" destOrd="0" presId="urn:microsoft.com/office/officeart/2008/layout/LinedList"/>
    <dgm:cxn modelId="{E04878EF-8702-4471-8326-8B80F8B04BC3}" type="presParOf" srcId="{7457B609-E539-4D24-8547-809B67C124E5}" destId="{859FE030-FB49-4959-B34B-066BB015289D}" srcOrd="1" destOrd="0" presId="urn:microsoft.com/office/officeart/2008/layout/LinedList"/>
    <dgm:cxn modelId="{716D6160-20D5-4823-BAF4-17A4719813CF}" type="presParOf" srcId="{859FE030-FB49-4959-B34B-066BB015289D}" destId="{C8E5E9DC-791D-48CC-946B-E2A1DCF9969A}" srcOrd="0" destOrd="0" presId="urn:microsoft.com/office/officeart/2008/layout/LinedList"/>
    <dgm:cxn modelId="{1C87B608-5B49-4158-96A8-50D0DF4D98E7}" type="presParOf" srcId="{859FE030-FB49-4959-B34B-066BB015289D}" destId="{29F6DDB1-C45B-4009-8938-F592A1AF7CE0}" srcOrd="1" destOrd="0" presId="urn:microsoft.com/office/officeart/2008/layout/LinedList"/>
    <dgm:cxn modelId="{5965F724-17E2-4A41-BB52-5933682D6557}" type="presParOf" srcId="{859FE030-FB49-4959-B34B-066BB015289D}" destId="{8FB0065B-F43B-4115-B09D-6CA57CA3AB2C}" srcOrd="2" destOrd="0" presId="urn:microsoft.com/office/officeart/2008/layout/LinedList"/>
    <dgm:cxn modelId="{8FA5746D-D1F7-4662-B29F-3C64851DA7B3}" type="presParOf" srcId="{8FB0065B-F43B-4115-B09D-6CA57CA3AB2C}" destId="{4371C7F2-A57F-430F-AF1A-4CA9D308528B}" srcOrd="0" destOrd="0" presId="urn:microsoft.com/office/officeart/2008/layout/LinedList"/>
    <dgm:cxn modelId="{FF3F23C6-F539-4D96-AACE-12EB7F21EFF5}" type="presParOf" srcId="{4371C7F2-A57F-430F-AF1A-4CA9D308528B}" destId="{E477F4AA-01C4-4CC8-A23B-D35498A5C618}" srcOrd="0" destOrd="0" presId="urn:microsoft.com/office/officeart/2008/layout/LinedList"/>
    <dgm:cxn modelId="{8493DCA0-4F1A-4998-B87D-C0716D8C7A10}" type="presParOf" srcId="{4371C7F2-A57F-430F-AF1A-4CA9D308528B}" destId="{074C0764-FC50-4D4D-AA1C-EBA8F0ED9EBD}" srcOrd="1" destOrd="0" presId="urn:microsoft.com/office/officeart/2008/layout/LinedList"/>
    <dgm:cxn modelId="{0642289D-C9F7-41C2-AD88-7DF190874B3E}" type="presParOf" srcId="{4371C7F2-A57F-430F-AF1A-4CA9D308528B}" destId="{70CFF833-1368-467D-AC88-1AA7B9973FC6}" srcOrd="2" destOrd="0" presId="urn:microsoft.com/office/officeart/2008/layout/LinedList"/>
    <dgm:cxn modelId="{6331FD3A-087D-4A46-A4CD-15793A93449C}" type="presParOf" srcId="{7457B609-E539-4D24-8547-809B67C124E5}" destId="{BE91FDAC-250B-4C5D-AFB9-64734D7B30B0}" srcOrd="2" destOrd="0" presId="urn:microsoft.com/office/officeart/2008/layout/LinedList"/>
    <dgm:cxn modelId="{F520616A-BE5C-4A46-B60D-044205E328CF}" type="presParOf" srcId="{7457B609-E539-4D24-8547-809B67C124E5}" destId="{E4FCEF67-C256-45AE-9BC9-6996128B4744}" srcOrd="3" destOrd="0" presId="urn:microsoft.com/office/officeart/2008/layout/LinedList"/>
    <dgm:cxn modelId="{685E5FED-9095-4A3F-9BD1-4D06DDF43D68}" type="presParOf" srcId="{7457B609-E539-4D24-8547-809B67C124E5}" destId="{9073B018-81EB-4FCC-A128-C97394230388}" srcOrd="4" destOrd="0" presId="urn:microsoft.com/office/officeart/2008/layout/LinedList"/>
    <dgm:cxn modelId="{33E4D0CE-2D95-498F-A15B-C00F6964F2BB}" type="presParOf" srcId="{9073B018-81EB-4FCC-A128-C97394230388}" destId="{395410AD-A894-4B5B-8206-14CC86F66EE2}" srcOrd="0" destOrd="0" presId="urn:microsoft.com/office/officeart/2008/layout/LinedList"/>
    <dgm:cxn modelId="{7B0DA205-9000-448C-AFBE-BE5ABA694BC4}" type="presParOf" srcId="{9073B018-81EB-4FCC-A128-C97394230388}" destId="{12DED4AA-2302-4845-A7CA-5FA560B3DE78}" srcOrd="1" destOrd="0" presId="urn:microsoft.com/office/officeart/2008/layout/LinedList"/>
    <dgm:cxn modelId="{CFE4D4DE-C1EB-4863-B692-62EBD2F4C70C}" type="presParOf" srcId="{9073B018-81EB-4FCC-A128-C97394230388}" destId="{3779C870-C817-4C61-87DE-90B45D6B5087}" srcOrd="2" destOrd="0" presId="urn:microsoft.com/office/officeart/2008/layout/LinedList"/>
    <dgm:cxn modelId="{41533D38-F57E-484C-AD30-934BB33A9114}" type="presParOf" srcId="{7457B609-E539-4D24-8547-809B67C124E5}" destId="{83C68BC2-B783-4C51-A65B-F5D59F25AAEE}" srcOrd="5" destOrd="0" presId="urn:microsoft.com/office/officeart/2008/layout/LinedList"/>
    <dgm:cxn modelId="{B47B3842-69E7-491B-A402-F67CCAF490F1}" type="presParOf" srcId="{7457B609-E539-4D24-8547-809B67C124E5}" destId="{1BCB39AA-D825-42D4-BD14-B017AE136684}" srcOrd="6" destOrd="0" presId="urn:microsoft.com/office/officeart/2008/layout/LinedList"/>
    <dgm:cxn modelId="{00C6190C-E445-49C0-A0CF-FF254DA8CC25}" type="presParOf" srcId="{7457B609-E539-4D24-8547-809B67C124E5}" destId="{9F6387AF-C510-48F9-9B35-538C384A282E}" srcOrd="7" destOrd="0" presId="urn:microsoft.com/office/officeart/2008/layout/LinedList"/>
    <dgm:cxn modelId="{C3971E29-E7F2-44FB-B65C-4DEA9AC2BBE0}" type="presParOf" srcId="{9F6387AF-C510-48F9-9B35-538C384A282E}" destId="{0EC8AE1D-9A02-4A0D-81B0-A9EAA0396593}" srcOrd="0" destOrd="0" presId="urn:microsoft.com/office/officeart/2008/layout/LinedList"/>
    <dgm:cxn modelId="{9045E593-8105-4DA9-A926-C0BAC4509CCC}" type="presParOf" srcId="{9F6387AF-C510-48F9-9B35-538C384A282E}" destId="{3F6BA84B-313F-4C2C-87E7-797FB413E8D0}" srcOrd="1" destOrd="0" presId="urn:microsoft.com/office/officeart/2008/layout/LinedList"/>
    <dgm:cxn modelId="{3FFA6832-916E-4330-8A3B-A84B79440C9B}" type="presParOf" srcId="{9F6387AF-C510-48F9-9B35-538C384A282E}" destId="{1AF4483A-7484-4616-B29C-62BCA49D2F9F}" srcOrd="2" destOrd="0" presId="urn:microsoft.com/office/officeart/2008/layout/LinedList"/>
    <dgm:cxn modelId="{F3241A65-3854-42A8-8941-93A5128E6573}" type="presParOf" srcId="{7457B609-E539-4D24-8547-809B67C124E5}" destId="{EB83B2EE-F41E-47E5-BD0B-4FDCFBE4C986}" srcOrd="8" destOrd="0" presId="urn:microsoft.com/office/officeart/2008/layout/LinedList"/>
    <dgm:cxn modelId="{42A762DE-DEE4-404A-A919-9806B1D0B366}" type="presParOf" srcId="{7457B609-E539-4D24-8547-809B67C124E5}" destId="{9DBE3F7E-F100-484C-8BE7-7DF950388609}" srcOrd="9" destOrd="0" presId="urn:microsoft.com/office/officeart/2008/layout/LinedList"/>
    <dgm:cxn modelId="{F255C550-A401-4C1F-8C54-AB76AD421915}" type="presParOf" srcId="{7457B609-E539-4D24-8547-809B67C124E5}" destId="{1171F9EF-6E91-435E-8F3F-B1112D5A4B7D}" srcOrd="10" destOrd="0" presId="urn:microsoft.com/office/officeart/2008/layout/LinedList"/>
    <dgm:cxn modelId="{98BB8006-4474-42AD-B485-805DF05C5288}" type="presParOf" srcId="{1171F9EF-6E91-435E-8F3F-B1112D5A4B7D}" destId="{D86E38D4-4819-4E45-B4ED-5BCDB0BE5B20}" srcOrd="0" destOrd="0" presId="urn:microsoft.com/office/officeart/2008/layout/LinedList"/>
    <dgm:cxn modelId="{EB3D30E9-FC84-4F99-B85E-5178A22018B2}" type="presParOf" srcId="{1171F9EF-6E91-435E-8F3F-B1112D5A4B7D}" destId="{349AA369-494A-4B0E-9462-9309262BD534}" srcOrd="1" destOrd="0" presId="urn:microsoft.com/office/officeart/2008/layout/LinedList"/>
    <dgm:cxn modelId="{51DEAA0A-A31B-403E-AB4A-D7F0C4356DE1}" type="presParOf" srcId="{1171F9EF-6E91-435E-8F3F-B1112D5A4B7D}" destId="{32391F1B-3F67-4B16-B200-9D8C5F481A96}" srcOrd="2" destOrd="0" presId="urn:microsoft.com/office/officeart/2008/layout/LinedList"/>
    <dgm:cxn modelId="{CD352917-EDB2-456E-917A-37B6C95C8983}" type="presParOf" srcId="{7457B609-E539-4D24-8547-809B67C124E5}" destId="{2C98D79D-61C1-4861-9962-D0C56DC0738E}" srcOrd="11" destOrd="0" presId="urn:microsoft.com/office/officeart/2008/layout/LinedList"/>
    <dgm:cxn modelId="{4D2961DD-7FB8-41DE-948F-656A0B72CD74}" type="presParOf" srcId="{7457B609-E539-4D24-8547-809B67C124E5}" destId="{A0884E19-7946-4328-B233-41998785F4EA}" srcOrd="12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615AED-924B-49BE-9F66-D897C34FDF0D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04E54C-2286-4909-AF9B-3B33EC9B9D14}">
      <dgm:prSet/>
      <dgm:spPr/>
      <dgm:t>
        <a:bodyPr/>
        <a:lstStyle/>
        <a:p>
          <a:r>
            <a:rPr lang="fr-CA" b="1">
              <a:solidFill>
                <a:srgbClr val="009644"/>
              </a:solidFill>
            </a:rPr>
            <a:t>Indications</a:t>
          </a:r>
        </a:p>
        <a:p>
          <a:r>
            <a:rPr lang="fr-CA" b="1">
              <a:solidFill>
                <a:srgbClr val="009644"/>
              </a:solidFill>
            </a:rPr>
            <a:t>En bref, </a:t>
          </a:r>
          <a:endParaRPr lang="en-US">
            <a:solidFill>
              <a:srgbClr val="009644"/>
            </a:solidFill>
          </a:endParaRPr>
        </a:p>
      </dgm:t>
    </dgm:pt>
    <dgm:pt modelId="{E8EA9FD3-2162-41A1-AAB5-107E8EDDBA1C}" type="parTrans" cxnId="{A2B73F1A-317F-49E0-A93A-E2D62674570C}">
      <dgm:prSet/>
      <dgm:spPr/>
      <dgm:t>
        <a:bodyPr/>
        <a:lstStyle/>
        <a:p>
          <a:endParaRPr lang="en-US"/>
        </a:p>
      </dgm:t>
    </dgm:pt>
    <dgm:pt modelId="{666509A4-26F4-4732-AB8D-1D7D2A811AB4}" type="sibTrans" cxnId="{A2B73F1A-317F-49E0-A93A-E2D62674570C}">
      <dgm:prSet/>
      <dgm:spPr/>
      <dgm:t>
        <a:bodyPr/>
        <a:lstStyle/>
        <a:p>
          <a:endParaRPr lang="en-US"/>
        </a:p>
      </dgm:t>
    </dgm:pt>
    <dgm:pt modelId="{3E8F3DDD-09D9-43A2-A2A1-FEDC3F436FCE}">
      <dgm:prSet custT="1"/>
      <dgm:spPr/>
      <dgm:t>
        <a:bodyPr/>
        <a:lstStyle/>
        <a:p>
          <a:r>
            <a:rPr lang="fr-CA" sz="2000" b="1">
              <a:solidFill>
                <a:srgbClr val="009644"/>
              </a:solidFill>
            </a:rPr>
            <a:t>Administation </a:t>
          </a:r>
          <a:r>
            <a:rPr lang="fr-CA" sz="2000"/>
            <a:t>des médicaments</a:t>
          </a:r>
        </a:p>
      </dgm:t>
    </dgm:pt>
    <dgm:pt modelId="{8F8701FA-EED5-41F9-9A82-ADA7ACE09D69}" type="parTrans" cxnId="{E29FD3EC-8E15-457A-B755-BD0E2CB282EA}">
      <dgm:prSet/>
      <dgm:spPr/>
      <dgm:t>
        <a:bodyPr/>
        <a:lstStyle/>
        <a:p>
          <a:endParaRPr lang="en-US"/>
        </a:p>
      </dgm:t>
    </dgm:pt>
    <dgm:pt modelId="{AE80AFC7-DCF3-44D0-851D-F01233475E9A}" type="sibTrans" cxnId="{E29FD3EC-8E15-457A-B755-BD0E2CB282EA}">
      <dgm:prSet/>
      <dgm:spPr/>
      <dgm:t>
        <a:bodyPr/>
        <a:lstStyle/>
        <a:p>
          <a:endParaRPr lang="en-US"/>
        </a:p>
      </dgm:t>
    </dgm:pt>
    <dgm:pt modelId="{56B24CEC-29B5-4538-9F10-66D66A2FB395}">
      <dgm:prSet custT="1"/>
      <dgm:spPr/>
      <dgm:t>
        <a:bodyPr/>
        <a:lstStyle/>
        <a:p>
          <a:r>
            <a:rPr lang="fr-CA" sz="2000">
              <a:solidFill>
                <a:srgbClr val="009644"/>
              </a:solidFill>
            </a:rPr>
            <a:t>Définition</a:t>
          </a:r>
        </a:p>
        <a:p>
          <a:r>
            <a:rPr lang="fr-CA" sz="2000">
              <a:solidFill>
                <a:srgbClr val="009644"/>
              </a:solidFill>
            </a:rPr>
            <a:t>Distinction</a:t>
          </a:r>
          <a:endParaRPr lang="en-US" sz="2000">
            <a:solidFill>
              <a:srgbClr val="009644"/>
            </a:solidFill>
          </a:endParaRPr>
        </a:p>
      </dgm:t>
    </dgm:pt>
    <dgm:pt modelId="{1B6B86AC-50C7-4BB0-B845-ED63E42A240D}" type="parTrans" cxnId="{5D5E9FF2-E8A9-45D8-923C-5E94F1207C22}">
      <dgm:prSet/>
      <dgm:spPr/>
      <dgm:t>
        <a:bodyPr/>
        <a:lstStyle/>
        <a:p>
          <a:endParaRPr lang="en-US"/>
        </a:p>
      </dgm:t>
    </dgm:pt>
    <dgm:pt modelId="{DAC16897-4EC5-46E0-8783-B80F9733C974}" type="sibTrans" cxnId="{5D5E9FF2-E8A9-45D8-923C-5E94F1207C22}">
      <dgm:prSet/>
      <dgm:spPr/>
      <dgm:t>
        <a:bodyPr/>
        <a:lstStyle/>
        <a:p>
          <a:endParaRPr lang="en-US"/>
        </a:p>
      </dgm:t>
    </dgm:pt>
    <dgm:pt modelId="{BB456AC3-BEA4-49E7-A2F7-7592E592D7D4}">
      <dgm:prSet custT="1"/>
      <dgm:spPr/>
      <dgm:t>
        <a:bodyPr/>
        <a:lstStyle/>
        <a:p>
          <a:r>
            <a:rPr lang="fr-CA" sz="2000"/>
            <a:t>Soins </a:t>
          </a:r>
          <a:r>
            <a:rPr lang="fr-CA" sz="2000" b="1">
              <a:solidFill>
                <a:srgbClr val="009644"/>
              </a:solidFill>
            </a:rPr>
            <a:t>invasifs </a:t>
          </a:r>
          <a:r>
            <a:rPr lang="fr-CA" sz="2000"/>
            <a:t>d’assistance aux AVQ</a:t>
          </a:r>
          <a:endParaRPr lang="en-US" sz="2000"/>
        </a:p>
      </dgm:t>
    </dgm:pt>
    <dgm:pt modelId="{00F757C6-6F91-4731-93D8-D92321E55BA8}" type="parTrans" cxnId="{30385F72-7DFF-40D0-BE7A-E0C841389729}">
      <dgm:prSet/>
      <dgm:spPr/>
      <dgm:t>
        <a:bodyPr/>
        <a:lstStyle/>
        <a:p>
          <a:endParaRPr lang="en-US"/>
        </a:p>
      </dgm:t>
    </dgm:pt>
    <dgm:pt modelId="{CC9B843F-CD1D-4133-B44E-5583326BEE16}" type="sibTrans" cxnId="{30385F72-7DFF-40D0-BE7A-E0C841389729}">
      <dgm:prSet/>
      <dgm:spPr/>
      <dgm:t>
        <a:bodyPr/>
        <a:lstStyle/>
        <a:p>
          <a:endParaRPr lang="en-US"/>
        </a:p>
      </dgm:t>
    </dgm:pt>
    <dgm:pt modelId="{8F808070-5D3B-4493-96C1-C5D3F583D6AB}">
      <dgm:prSet/>
      <dgm:spPr/>
      <dgm:t>
        <a:bodyPr/>
        <a:lstStyle/>
        <a:p>
          <a:endParaRPr lang="en-US"/>
        </a:p>
      </dgm:t>
    </dgm:pt>
    <dgm:pt modelId="{2CC448E5-8C34-493A-907E-97EB388CC29B}" type="parTrans" cxnId="{B003046D-E779-42AD-8FCE-75E9B4241626}">
      <dgm:prSet/>
      <dgm:spPr/>
      <dgm:t>
        <a:bodyPr/>
        <a:lstStyle/>
        <a:p>
          <a:endParaRPr lang="en-US"/>
        </a:p>
      </dgm:t>
    </dgm:pt>
    <dgm:pt modelId="{62E1708A-5AB8-4321-A2DC-B6A2EC2676D6}" type="sibTrans" cxnId="{B003046D-E779-42AD-8FCE-75E9B4241626}">
      <dgm:prSet/>
      <dgm:spPr/>
      <dgm:t>
        <a:bodyPr/>
        <a:lstStyle/>
        <a:p>
          <a:endParaRPr lang="en-US"/>
        </a:p>
      </dgm:t>
    </dgm:pt>
    <dgm:pt modelId="{2F7F17F3-0AAD-4196-9DDD-094BE2BB567A}">
      <dgm:prSet/>
      <dgm:spPr/>
      <dgm:t>
        <a:bodyPr/>
        <a:lstStyle/>
        <a:p>
          <a:endParaRPr lang="en-US"/>
        </a:p>
      </dgm:t>
    </dgm:pt>
    <dgm:pt modelId="{9AA4392D-6A34-440D-A14B-7EEC837780EA}" type="parTrans" cxnId="{22FA1392-336A-4D03-9975-0316C04303B9}">
      <dgm:prSet/>
      <dgm:spPr/>
      <dgm:t>
        <a:bodyPr/>
        <a:lstStyle/>
        <a:p>
          <a:endParaRPr lang="en-US"/>
        </a:p>
      </dgm:t>
    </dgm:pt>
    <dgm:pt modelId="{4BF787E8-DA4D-4D52-8DDD-844DC01C1253}" type="sibTrans" cxnId="{22FA1392-336A-4D03-9975-0316C04303B9}">
      <dgm:prSet/>
      <dgm:spPr/>
      <dgm:t>
        <a:bodyPr/>
        <a:lstStyle/>
        <a:p>
          <a:endParaRPr lang="en-US"/>
        </a:p>
      </dgm:t>
    </dgm:pt>
    <dgm:pt modelId="{A7E5836A-A5DD-4FB0-8583-4D145DD42040}" type="pres">
      <dgm:prSet presAssocID="{41615AED-924B-49BE-9F66-D897C34FDF0D}" presName="vert0" presStyleCnt="0">
        <dgm:presLayoutVars>
          <dgm:dir/>
          <dgm:animOne val="branch"/>
          <dgm:animLvl val="lvl"/>
        </dgm:presLayoutVars>
      </dgm:prSet>
      <dgm:spPr/>
    </dgm:pt>
    <dgm:pt modelId="{FFC82606-406F-46DB-A51E-BABC85F75AB4}" type="pres">
      <dgm:prSet presAssocID="{D304E54C-2286-4909-AF9B-3B33EC9B9D14}" presName="thickLine" presStyleLbl="alignNode1" presStyleIdx="0" presStyleCnt="1"/>
      <dgm:spPr/>
    </dgm:pt>
    <dgm:pt modelId="{2738C677-F47F-485A-9FC6-EB236AAC765C}" type="pres">
      <dgm:prSet presAssocID="{D304E54C-2286-4909-AF9B-3B33EC9B9D14}" presName="horz1" presStyleCnt="0"/>
      <dgm:spPr/>
    </dgm:pt>
    <dgm:pt modelId="{C4F81939-977E-4A84-9244-C211352B2C52}" type="pres">
      <dgm:prSet presAssocID="{D304E54C-2286-4909-AF9B-3B33EC9B9D14}" presName="tx1" presStyleLbl="revTx" presStyleIdx="0" presStyleCnt="6" custScaleX="148017"/>
      <dgm:spPr/>
    </dgm:pt>
    <dgm:pt modelId="{7457B609-E539-4D24-8547-809B67C124E5}" type="pres">
      <dgm:prSet presAssocID="{D304E54C-2286-4909-AF9B-3B33EC9B9D14}" presName="vert1" presStyleCnt="0"/>
      <dgm:spPr/>
    </dgm:pt>
    <dgm:pt modelId="{AC1FB16B-455B-47FD-82BF-DAEC25310EE6}" type="pres">
      <dgm:prSet presAssocID="{3E8F3DDD-09D9-43A2-A2A1-FEDC3F436FCE}" presName="vertSpace2a" presStyleCnt="0"/>
      <dgm:spPr/>
    </dgm:pt>
    <dgm:pt modelId="{859FE030-FB49-4959-B34B-066BB015289D}" type="pres">
      <dgm:prSet presAssocID="{3E8F3DDD-09D9-43A2-A2A1-FEDC3F436FCE}" presName="horz2" presStyleCnt="0"/>
      <dgm:spPr/>
    </dgm:pt>
    <dgm:pt modelId="{C8E5E9DC-791D-48CC-946B-E2A1DCF9969A}" type="pres">
      <dgm:prSet presAssocID="{3E8F3DDD-09D9-43A2-A2A1-FEDC3F436FCE}" presName="horzSpace2" presStyleCnt="0"/>
      <dgm:spPr/>
    </dgm:pt>
    <dgm:pt modelId="{29F6DDB1-C45B-4009-8938-F592A1AF7CE0}" type="pres">
      <dgm:prSet presAssocID="{3E8F3DDD-09D9-43A2-A2A1-FEDC3F436FCE}" presName="tx2" presStyleLbl="revTx" presStyleIdx="1" presStyleCnt="6" custScaleX="136695" custScaleY="46158" custLinFactNeighborX="-506" custLinFactNeighborY="-3266"/>
      <dgm:spPr/>
    </dgm:pt>
    <dgm:pt modelId="{8FB0065B-F43B-4115-B09D-6CA57CA3AB2C}" type="pres">
      <dgm:prSet presAssocID="{3E8F3DDD-09D9-43A2-A2A1-FEDC3F436FCE}" presName="vert2" presStyleCnt="0"/>
      <dgm:spPr/>
    </dgm:pt>
    <dgm:pt modelId="{4371C7F2-A57F-430F-AF1A-4CA9D308528B}" type="pres">
      <dgm:prSet presAssocID="{56B24CEC-29B5-4538-9F10-66D66A2FB395}" presName="horz3" presStyleCnt="0"/>
      <dgm:spPr/>
    </dgm:pt>
    <dgm:pt modelId="{E477F4AA-01C4-4CC8-A23B-D35498A5C618}" type="pres">
      <dgm:prSet presAssocID="{56B24CEC-29B5-4538-9F10-66D66A2FB395}" presName="horzSpace3" presStyleCnt="0"/>
      <dgm:spPr/>
    </dgm:pt>
    <dgm:pt modelId="{074C0764-FC50-4D4D-AA1C-EBA8F0ED9EBD}" type="pres">
      <dgm:prSet presAssocID="{56B24CEC-29B5-4538-9F10-66D66A2FB395}" presName="tx3" presStyleLbl="revTx" presStyleIdx="2" presStyleCnt="6" custScaleX="69239" custScaleY="65090" custLinFactNeighborX="-4308" custLinFactNeighborY="34470"/>
      <dgm:spPr/>
    </dgm:pt>
    <dgm:pt modelId="{70CFF833-1368-467D-AC88-1AA7B9973FC6}" type="pres">
      <dgm:prSet presAssocID="{56B24CEC-29B5-4538-9F10-66D66A2FB395}" presName="vert3" presStyleCnt="0"/>
      <dgm:spPr/>
    </dgm:pt>
    <dgm:pt modelId="{BE91FDAC-250B-4C5D-AFB9-64734D7B30B0}" type="pres">
      <dgm:prSet presAssocID="{3E8F3DDD-09D9-43A2-A2A1-FEDC3F436FCE}" presName="thinLine2b" presStyleLbl="callout" presStyleIdx="0" presStyleCnt="4"/>
      <dgm:spPr/>
    </dgm:pt>
    <dgm:pt modelId="{E4FCEF67-C256-45AE-9BC9-6996128B4744}" type="pres">
      <dgm:prSet presAssocID="{3E8F3DDD-09D9-43A2-A2A1-FEDC3F436FCE}" presName="vertSpace2b" presStyleCnt="0"/>
      <dgm:spPr/>
    </dgm:pt>
    <dgm:pt modelId="{9073B018-81EB-4FCC-A128-C97394230388}" type="pres">
      <dgm:prSet presAssocID="{BB456AC3-BEA4-49E7-A2F7-7592E592D7D4}" presName="horz2" presStyleCnt="0"/>
      <dgm:spPr/>
    </dgm:pt>
    <dgm:pt modelId="{395410AD-A894-4B5B-8206-14CC86F66EE2}" type="pres">
      <dgm:prSet presAssocID="{BB456AC3-BEA4-49E7-A2F7-7592E592D7D4}" presName="horzSpace2" presStyleCnt="0"/>
      <dgm:spPr/>
    </dgm:pt>
    <dgm:pt modelId="{12DED4AA-2302-4845-A7CA-5FA560B3DE78}" type="pres">
      <dgm:prSet presAssocID="{BB456AC3-BEA4-49E7-A2F7-7592E592D7D4}" presName="tx2" presStyleLbl="revTx" presStyleIdx="3" presStyleCnt="6" custScaleX="115229" custLinFactY="5451" custLinFactNeighborX="-415" custLinFactNeighborY="100000"/>
      <dgm:spPr/>
    </dgm:pt>
    <dgm:pt modelId="{3779C870-C817-4C61-87DE-90B45D6B5087}" type="pres">
      <dgm:prSet presAssocID="{BB456AC3-BEA4-49E7-A2F7-7592E592D7D4}" presName="vert2" presStyleCnt="0"/>
      <dgm:spPr/>
    </dgm:pt>
    <dgm:pt modelId="{83C68BC2-B783-4C51-A65B-F5D59F25AAEE}" type="pres">
      <dgm:prSet presAssocID="{BB456AC3-BEA4-49E7-A2F7-7592E592D7D4}" presName="thinLine2b" presStyleLbl="callout" presStyleIdx="1" presStyleCnt="4"/>
      <dgm:spPr/>
    </dgm:pt>
    <dgm:pt modelId="{1BCB39AA-D825-42D4-BD14-B017AE136684}" type="pres">
      <dgm:prSet presAssocID="{BB456AC3-BEA4-49E7-A2F7-7592E592D7D4}" presName="vertSpace2b" presStyleCnt="0"/>
      <dgm:spPr/>
    </dgm:pt>
    <dgm:pt modelId="{9F6387AF-C510-48F9-9B35-538C384A282E}" type="pres">
      <dgm:prSet presAssocID="{8F808070-5D3B-4493-96C1-C5D3F583D6AB}" presName="horz2" presStyleCnt="0"/>
      <dgm:spPr/>
    </dgm:pt>
    <dgm:pt modelId="{0EC8AE1D-9A02-4A0D-81B0-A9EAA0396593}" type="pres">
      <dgm:prSet presAssocID="{8F808070-5D3B-4493-96C1-C5D3F583D6AB}" presName="horzSpace2" presStyleCnt="0"/>
      <dgm:spPr/>
    </dgm:pt>
    <dgm:pt modelId="{3F6BA84B-313F-4C2C-87E7-797FB413E8D0}" type="pres">
      <dgm:prSet presAssocID="{8F808070-5D3B-4493-96C1-C5D3F583D6AB}" presName="tx2" presStyleLbl="revTx" presStyleIdx="4" presStyleCnt="6" custScaleX="147849" custScaleY="64295" custLinFactNeighborX="3664" custLinFactNeighborY="458"/>
      <dgm:spPr/>
    </dgm:pt>
    <dgm:pt modelId="{1AF4483A-7484-4616-B29C-62BCA49D2F9F}" type="pres">
      <dgm:prSet presAssocID="{8F808070-5D3B-4493-96C1-C5D3F583D6AB}" presName="vert2" presStyleCnt="0"/>
      <dgm:spPr/>
    </dgm:pt>
    <dgm:pt modelId="{EB83B2EE-F41E-47E5-BD0B-4FDCFBE4C986}" type="pres">
      <dgm:prSet presAssocID="{8F808070-5D3B-4493-96C1-C5D3F583D6AB}" presName="thinLine2b" presStyleLbl="callout" presStyleIdx="2" presStyleCnt="4"/>
      <dgm:spPr/>
    </dgm:pt>
    <dgm:pt modelId="{9DBE3F7E-F100-484C-8BE7-7DF950388609}" type="pres">
      <dgm:prSet presAssocID="{8F808070-5D3B-4493-96C1-C5D3F583D6AB}" presName="vertSpace2b" presStyleCnt="0"/>
      <dgm:spPr/>
    </dgm:pt>
    <dgm:pt modelId="{1171F9EF-6E91-435E-8F3F-B1112D5A4B7D}" type="pres">
      <dgm:prSet presAssocID="{2F7F17F3-0AAD-4196-9DDD-094BE2BB567A}" presName="horz2" presStyleCnt="0"/>
      <dgm:spPr/>
    </dgm:pt>
    <dgm:pt modelId="{D86E38D4-4819-4E45-B4ED-5BCDB0BE5B20}" type="pres">
      <dgm:prSet presAssocID="{2F7F17F3-0AAD-4196-9DDD-094BE2BB567A}" presName="horzSpace2" presStyleCnt="0"/>
      <dgm:spPr/>
    </dgm:pt>
    <dgm:pt modelId="{349AA369-494A-4B0E-9462-9309262BD534}" type="pres">
      <dgm:prSet presAssocID="{2F7F17F3-0AAD-4196-9DDD-094BE2BB567A}" presName="tx2" presStyleLbl="revTx" presStyleIdx="5" presStyleCnt="6" custScaleX="143817"/>
      <dgm:spPr/>
    </dgm:pt>
    <dgm:pt modelId="{32391F1B-3F67-4B16-B200-9D8C5F481A96}" type="pres">
      <dgm:prSet presAssocID="{2F7F17F3-0AAD-4196-9DDD-094BE2BB567A}" presName="vert2" presStyleCnt="0"/>
      <dgm:spPr/>
    </dgm:pt>
    <dgm:pt modelId="{2C98D79D-61C1-4861-9962-D0C56DC0738E}" type="pres">
      <dgm:prSet presAssocID="{2F7F17F3-0AAD-4196-9DDD-094BE2BB567A}" presName="thinLine2b" presStyleLbl="callout" presStyleIdx="3" presStyleCnt="4"/>
      <dgm:spPr/>
    </dgm:pt>
    <dgm:pt modelId="{A0884E19-7946-4328-B233-41998785F4EA}" type="pres">
      <dgm:prSet presAssocID="{2F7F17F3-0AAD-4196-9DDD-094BE2BB567A}" presName="vertSpace2b" presStyleCnt="0"/>
      <dgm:spPr/>
    </dgm:pt>
  </dgm:ptLst>
  <dgm:cxnLst>
    <dgm:cxn modelId="{18BD341A-2978-482F-B903-9C912414A1FD}" type="presOf" srcId="{3E8F3DDD-09D9-43A2-A2A1-FEDC3F436FCE}" destId="{29F6DDB1-C45B-4009-8938-F592A1AF7CE0}" srcOrd="0" destOrd="0" presId="urn:microsoft.com/office/officeart/2008/layout/LinedList"/>
    <dgm:cxn modelId="{A2B73F1A-317F-49E0-A93A-E2D62674570C}" srcId="{41615AED-924B-49BE-9F66-D897C34FDF0D}" destId="{D304E54C-2286-4909-AF9B-3B33EC9B9D14}" srcOrd="0" destOrd="0" parTransId="{E8EA9FD3-2162-41A1-AAB5-107E8EDDBA1C}" sibTransId="{666509A4-26F4-4732-AB8D-1D7D2A811AB4}"/>
    <dgm:cxn modelId="{B003046D-E779-42AD-8FCE-75E9B4241626}" srcId="{D304E54C-2286-4909-AF9B-3B33EC9B9D14}" destId="{8F808070-5D3B-4493-96C1-C5D3F583D6AB}" srcOrd="2" destOrd="0" parTransId="{2CC448E5-8C34-493A-907E-97EB388CC29B}" sibTransId="{62E1708A-5AB8-4321-A2DC-B6A2EC2676D6}"/>
    <dgm:cxn modelId="{30385F72-7DFF-40D0-BE7A-E0C841389729}" srcId="{D304E54C-2286-4909-AF9B-3B33EC9B9D14}" destId="{BB456AC3-BEA4-49E7-A2F7-7592E592D7D4}" srcOrd="1" destOrd="0" parTransId="{00F757C6-6F91-4731-93D8-D92321E55BA8}" sibTransId="{CC9B843F-CD1D-4133-B44E-5583326BEE16}"/>
    <dgm:cxn modelId="{192EA876-9191-4D3E-8992-0CBC9B0B5EFA}" type="presOf" srcId="{D304E54C-2286-4909-AF9B-3B33EC9B9D14}" destId="{C4F81939-977E-4A84-9244-C211352B2C52}" srcOrd="0" destOrd="0" presId="urn:microsoft.com/office/officeart/2008/layout/LinedList"/>
    <dgm:cxn modelId="{22FA1392-336A-4D03-9975-0316C04303B9}" srcId="{D304E54C-2286-4909-AF9B-3B33EC9B9D14}" destId="{2F7F17F3-0AAD-4196-9DDD-094BE2BB567A}" srcOrd="3" destOrd="0" parTransId="{9AA4392D-6A34-440D-A14B-7EEC837780EA}" sibTransId="{4BF787E8-DA4D-4D52-8DDD-844DC01C1253}"/>
    <dgm:cxn modelId="{B8EA7097-CB4F-4F38-A4AB-3A605125BE6E}" type="presOf" srcId="{56B24CEC-29B5-4538-9F10-66D66A2FB395}" destId="{074C0764-FC50-4D4D-AA1C-EBA8F0ED9EBD}" srcOrd="0" destOrd="0" presId="urn:microsoft.com/office/officeart/2008/layout/LinedList"/>
    <dgm:cxn modelId="{617A2FC1-3103-4589-952E-D964954C18F7}" type="presOf" srcId="{2F7F17F3-0AAD-4196-9DDD-094BE2BB567A}" destId="{349AA369-494A-4B0E-9462-9309262BD534}" srcOrd="0" destOrd="0" presId="urn:microsoft.com/office/officeart/2008/layout/LinedList"/>
    <dgm:cxn modelId="{A855A0CB-6600-46AC-8476-25ACEEFC926C}" type="presOf" srcId="{41615AED-924B-49BE-9F66-D897C34FDF0D}" destId="{A7E5836A-A5DD-4FB0-8583-4D145DD42040}" srcOrd="0" destOrd="0" presId="urn:microsoft.com/office/officeart/2008/layout/LinedList"/>
    <dgm:cxn modelId="{65EB75CE-7078-41EC-A766-0953D4582BBB}" type="presOf" srcId="{BB456AC3-BEA4-49E7-A2F7-7592E592D7D4}" destId="{12DED4AA-2302-4845-A7CA-5FA560B3DE78}" srcOrd="0" destOrd="0" presId="urn:microsoft.com/office/officeart/2008/layout/LinedList"/>
    <dgm:cxn modelId="{B55585D7-21BA-499B-A037-5F972AD8DEBF}" type="presOf" srcId="{8F808070-5D3B-4493-96C1-C5D3F583D6AB}" destId="{3F6BA84B-313F-4C2C-87E7-797FB413E8D0}" srcOrd="0" destOrd="0" presId="urn:microsoft.com/office/officeart/2008/layout/LinedList"/>
    <dgm:cxn modelId="{E29FD3EC-8E15-457A-B755-BD0E2CB282EA}" srcId="{D304E54C-2286-4909-AF9B-3B33EC9B9D14}" destId="{3E8F3DDD-09D9-43A2-A2A1-FEDC3F436FCE}" srcOrd="0" destOrd="0" parTransId="{8F8701FA-EED5-41F9-9A82-ADA7ACE09D69}" sibTransId="{AE80AFC7-DCF3-44D0-851D-F01233475E9A}"/>
    <dgm:cxn modelId="{5D5E9FF2-E8A9-45D8-923C-5E94F1207C22}" srcId="{3E8F3DDD-09D9-43A2-A2A1-FEDC3F436FCE}" destId="{56B24CEC-29B5-4538-9F10-66D66A2FB395}" srcOrd="0" destOrd="0" parTransId="{1B6B86AC-50C7-4BB0-B845-ED63E42A240D}" sibTransId="{DAC16897-4EC5-46E0-8783-B80F9733C974}"/>
    <dgm:cxn modelId="{B1872300-CFCA-4A08-8D83-48FC564F9771}" type="presParOf" srcId="{A7E5836A-A5DD-4FB0-8583-4D145DD42040}" destId="{FFC82606-406F-46DB-A51E-BABC85F75AB4}" srcOrd="0" destOrd="0" presId="urn:microsoft.com/office/officeart/2008/layout/LinedList"/>
    <dgm:cxn modelId="{A5375293-52A5-4BF4-BF6B-DBF4EF5A6975}" type="presParOf" srcId="{A7E5836A-A5DD-4FB0-8583-4D145DD42040}" destId="{2738C677-F47F-485A-9FC6-EB236AAC765C}" srcOrd="1" destOrd="0" presId="urn:microsoft.com/office/officeart/2008/layout/LinedList"/>
    <dgm:cxn modelId="{0FCB317F-4E49-4A06-82F8-D9522C02E53F}" type="presParOf" srcId="{2738C677-F47F-485A-9FC6-EB236AAC765C}" destId="{C4F81939-977E-4A84-9244-C211352B2C52}" srcOrd="0" destOrd="0" presId="urn:microsoft.com/office/officeart/2008/layout/LinedList"/>
    <dgm:cxn modelId="{14831851-25FB-493C-BB48-E923DFEB6B80}" type="presParOf" srcId="{2738C677-F47F-485A-9FC6-EB236AAC765C}" destId="{7457B609-E539-4D24-8547-809B67C124E5}" srcOrd="1" destOrd="0" presId="urn:microsoft.com/office/officeart/2008/layout/LinedList"/>
    <dgm:cxn modelId="{32CD914E-55AF-449F-9917-4C6677FE255E}" type="presParOf" srcId="{7457B609-E539-4D24-8547-809B67C124E5}" destId="{AC1FB16B-455B-47FD-82BF-DAEC25310EE6}" srcOrd="0" destOrd="0" presId="urn:microsoft.com/office/officeart/2008/layout/LinedList"/>
    <dgm:cxn modelId="{E04878EF-8702-4471-8326-8B80F8B04BC3}" type="presParOf" srcId="{7457B609-E539-4D24-8547-809B67C124E5}" destId="{859FE030-FB49-4959-B34B-066BB015289D}" srcOrd="1" destOrd="0" presId="urn:microsoft.com/office/officeart/2008/layout/LinedList"/>
    <dgm:cxn modelId="{716D6160-20D5-4823-BAF4-17A4719813CF}" type="presParOf" srcId="{859FE030-FB49-4959-B34B-066BB015289D}" destId="{C8E5E9DC-791D-48CC-946B-E2A1DCF9969A}" srcOrd="0" destOrd="0" presId="urn:microsoft.com/office/officeart/2008/layout/LinedList"/>
    <dgm:cxn modelId="{1C87B608-5B49-4158-96A8-50D0DF4D98E7}" type="presParOf" srcId="{859FE030-FB49-4959-B34B-066BB015289D}" destId="{29F6DDB1-C45B-4009-8938-F592A1AF7CE0}" srcOrd="1" destOrd="0" presId="urn:microsoft.com/office/officeart/2008/layout/LinedList"/>
    <dgm:cxn modelId="{5965F724-17E2-4A41-BB52-5933682D6557}" type="presParOf" srcId="{859FE030-FB49-4959-B34B-066BB015289D}" destId="{8FB0065B-F43B-4115-B09D-6CA57CA3AB2C}" srcOrd="2" destOrd="0" presId="urn:microsoft.com/office/officeart/2008/layout/LinedList"/>
    <dgm:cxn modelId="{8FA5746D-D1F7-4662-B29F-3C64851DA7B3}" type="presParOf" srcId="{8FB0065B-F43B-4115-B09D-6CA57CA3AB2C}" destId="{4371C7F2-A57F-430F-AF1A-4CA9D308528B}" srcOrd="0" destOrd="0" presId="urn:microsoft.com/office/officeart/2008/layout/LinedList"/>
    <dgm:cxn modelId="{FF3F23C6-F539-4D96-AACE-12EB7F21EFF5}" type="presParOf" srcId="{4371C7F2-A57F-430F-AF1A-4CA9D308528B}" destId="{E477F4AA-01C4-4CC8-A23B-D35498A5C618}" srcOrd="0" destOrd="0" presId="urn:microsoft.com/office/officeart/2008/layout/LinedList"/>
    <dgm:cxn modelId="{8493DCA0-4F1A-4998-B87D-C0716D8C7A10}" type="presParOf" srcId="{4371C7F2-A57F-430F-AF1A-4CA9D308528B}" destId="{074C0764-FC50-4D4D-AA1C-EBA8F0ED9EBD}" srcOrd="1" destOrd="0" presId="urn:microsoft.com/office/officeart/2008/layout/LinedList"/>
    <dgm:cxn modelId="{0642289D-C9F7-41C2-AD88-7DF190874B3E}" type="presParOf" srcId="{4371C7F2-A57F-430F-AF1A-4CA9D308528B}" destId="{70CFF833-1368-467D-AC88-1AA7B9973FC6}" srcOrd="2" destOrd="0" presId="urn:microsoft.com/office/officeart/2008/layout/LinedList"/>
    <dgm:cxn modelId="{6331FD3A-087D-4A46-A4CD-15793A93449C}" type="presParOf" srcId="{7457B609-E539-4D24-8547-809B67C124E5}" destId="{BE91FDAC-250B-4C5D-AFB9-64734D7B30B0}" srcOrd="2" destOrd="0" presId="urn:microsoft.com/office/officeart/2008/layout/LinedList"/>
    <dgm:cxn modelId="{F520616A-BE5C-4A46-B60D-044205E328CF}" type="presParOf" srcId="{7457B609-E539-4D24-8547-809B67C124E5}" destId="{E4FCEF67-C256-45AE-9BC9-6996128B4744}" srcOrd="3" destOrd="0" presId="urn:microsoft.com/office/officeart/2008/layout/LinedList"/>
    <dgm:cxn modelId="{685E5FED-9095-4A3F-9BD1-4D06DDF43D68}" type="presParOf" srcId="{7457B609-E539-4D24-8547-809B67C124E5}" destId="{9073B018-81EB-4FCC-A128-C97394230388}" srcOrd="4" destOrd="0" presId="urn:microsoft.com/office/officeart/2008/layout/LinedList"/>
    <dgm:cxn modelId="{33E4D0CE-2D95-498F-A15B-C00F6964F2BB}" type="presParOf" srcId="{9073B018-81EB-4FCC-A128-C97394230388}" destId="{395410AD-A894-4B5B-8206-14CC86F66EE2}" srcOrd="0" destOrd="0" presId="urn:microsoft.com/office/officeart/2008/layout/LinedList"/>
    <dgm:cxn modelId="{7B0DA205-9000-448C-AFBE-BE5ABA694BC4}" type="presParOf" srcId="{9073B018-81EB-4FCC-A128-C97394230388}" destId="{12DED4AA-2302-4845-A7CA-5FA560B3DE78}" srcOrd="1" destOrd="0" presId="urn:microsoft.com/office/officeart/2008/layout/LinedList"/>
    <dgm:cxn modelId="{CFE4D4DE-C1EB-4863-B692-62EBD2F4C70C}" type="presParOf" srcId="{9073B018-81EB-4FCC-A128-C97394230388}" destId="{3779C870-C817-4C61-87DE-90B45D6B5087}" srcOrd="2" destOrd="0" presId="urn:microsoft.com/office/officeart/2008/layout/LinedList"/>
    <dgm:cxn modelId="{41533D38-F57E-484C-AD30-934BB33A9114}" type="presParOf" srcId="{7457B609-E539-4D24-8547-809B67C124E5}" destId="{83C68BC2-B783-4C51-A65B-F5D59F25AAEE}" srcOrd="5" destOrd="0" presId="urn:microsoft.com/office/officeart/2008/layout/LinedList"/>
    <dgm:cxn modelId="{B47B3842-69E7-491B-A402-F67CCAF490F1}" type="presParOf" srcId="{7457B609-E539-4D24-8547-809B67C124E5}" destId="{1BCB39AA-D825-42D4-BD14-B017AE136684}" srcOrd="6" destOrd="0" presId="urn:microsoft.com/office/officeart/2008/layout/LinedList"/>
    <dgm:cxn modelId="{00C6190C-E445-49C0-A0CF-FF254DA8CC25}" type="presParOf" srcId="{7457B609-E539-4D24-8547-809B67C124E5}" destId="{9F6387AF-C510-48F9-9B35-538C384A282E}" srcOrd="7" destOrd="0" presId="urn:microsoft.com/office/officeart/2008/layout/LinedList"/>
    <dgm:cxn modelId="{C3971E29-E7F2-44FB-B65C-4DEA9AC2BBE0}" type="presParOf" srcId="{9F6387AF-C510-48F9-9B35-538C384A282E}" destId="{0EC8AE1D-9A02-4A0D-81B0-A9EAA0396593}" srcOrd="0" destOrd="0" presId="urn:microsoft.com/office/officeart/2008/layout/LinedList"/>
    <dgm:cxn modelId="{9045E593-8105-4DA9-A926-C0BAC4509CCC}" type="presParOf" srcId="{9F6387AF-C510-48F9-9B35-538C384A282E}" destId="{3F6BA84B-313F-4C2C-87E7-797FB413E8D0}" srcOrd="1" destOrd="0" presId="urn:microsoft.com/office/officeart/2008/layout/LinedList"/>
    <dgm:cxn modelId="{3FFA6832-916E-4330-8A3B-A84B79440C9B}" type="presParOf" srcId="{9F6387AF-C510-48F9-9B35-538C384A282E}" destId="{1AF4483A-7484-4616-B29C-62BCA49D2F9F}" srcOrd="2" destOrd="0" presId="urn:microsoft.com/office/officeart/2008/layout/LinedList"/>
    <dgm:cxn modelId="{F3241A65-3854-42A8-8941-93A5128E6573}" type="presParOf" srcId="{7457B609-E539-4D24-8547-809B67C124E5}" destId="{EB83B2EE-F41E-47E5-BD0B-4FDCFBE4C986}" srcOrd="8" destOrd="0" presId="urn:microsoft.com/office/officeart/2008/layout/LinedList"/>
    <dgm:cxn modelId="{42A762DE-DEE4-404A-A919-9806B1D0B366}" type="presParOf" srcId="{7457B609-E539-4D24-8547-809B67C124E5}" destId="{9DBE3F7E-F100-484C-8BE7-7DF950388609}" srcOrd="9" destOrd="0" presId="urn:microsoft.com/office/officeart/2008/layout/LinedList"/>
    <dgm:cxn modelId="{F255C550-A401-4C1F-8C54-AB76AD421915}" type="presParOf" srcId="{7457B609-E539-4D24-8547-809B67C124E5}" destId="{1171F9EF-6E91-435E-8F3F-B1112D5A4B7D}" srcOrd="10" destOrd="0" presId="urn:microsoft.com/office/officeart/2008/layout/LinedList"/>
    <dgm:cxn modelId="{98BB8006-4474-42AD-B485-805DF05C5288}" type="presParOf" srcId="{1171F9EF-6E91-435E-8F3F-B1112D5A4B7D}" destId="{D86E38D4-4819-4E45-B4ED-5BCDB0BE5B20}" srcOrd="0" destOrd="0" presId="urn:microsoft.com/office/officeart/2008/layout/LinedList"/>
    <dgm:cxn modelId="{EB3D30E9-FC84-4F99-B85E-5178A22018B2}" type="presParOf" srcId="{1171F9EF-6E91-435E-8F3F-B1112D5A4B7D}" destId="{349AA369-494A-4B0E-9462-9309262BD534}" srcOrd="1" destOrd="0" presId="urn:microsoft.com/office/officeart/2008/layout/LinedList"/>
    <dgm:cxn modelId="{51DEAA0A-A31B-403E-AB4A-D7F0C4356DE1}" type="presParOf" srcId="{1171F9EF-6E91-435E-8F3F-B1112D5A4B7D}" destId="{32391F1B-3F67-4B16-B200-9D8C5F481A96}" srcOrd="2" destOrd="0" presId="urn:microsoft.com/office/officeart/2008/layout/LinedList"/>
    <dgm:cxn modelId="{CD352917-EDB2-456E-917A-37B6C95C8983}" type="presParOf" srcId="{7457B609-E539-4D24-8547-809B67C124E5}" destId="{2C98D79D-61C1-4861-9962-D0C56DC0738E}" srcOrd="11" destOrd="0" presId="urn:microsoft.com/office/officeart/2008/layout/LinedList"/>
    <dgm:cxn modelId="{4D2961DD-7FB8-41DE-948F-656A0B72CD74}" type="presParOf" srcId="{7457B609-E539-4D24-8547-809B67C124E5}" destId="{A0884E19-7946-4328-B233-41998785F4EA}" srcOrd="12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615AED-924B-49BE-9F66-D897C34FDF0D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04E54C-2286-4909-AF9B-3B33EC9B9D14}">
      <dgm:prSet custT="1"/>
      <dgm:spPr/>
      <dgm:t>
        <a:bodyPr/>
        <a:lstStyle/>
        <a:p>
          <a:r>
            <a:rPr lang="fr-CA" sz="2200" b="1">
              <a:solidFill>
                <a:srgbClr val="009644"/>
              </a:solidFill>
            </a:rPr>
            <a:t>Mesures D’encadrement</a:t>
          </a:r>
        </a:p>
        <a:p>
          <a:r>
            <a:rPr lang="fr-CA" sz="2000" b="1">
              <a:solidFill>
                <a:srgbClr val="009644"/>
              </a:solidFill>
            </a:rPr>
            <a:t>En bref, </a:t>
          </a:r>
          <a:endParaRPr lang="en-US" sz="2000">
            <a:solidFill>
              <a:srgbClr val="009644"/>
            </a:solidFill>
          </a:endParaRPr>
        </a:p>
      </dgm:t>
    </dgm:pt>
    <dgm:pt modelId="{E8EA9FD3-2162-41A1-AAB5-107E8EDDBA1C}" type="parTrans" cxnId="{A2B73F1A-317F-49E0-A93A-E2D62674570C}">
      <dgm:prSet/>
      <dgm:spPr/>
      <dgm:t>
        <a:bodyPr/>
        <a:lstStyle/>
        <a:p>
          <a:endParaRPr lang="en-US"/>
        </a:p>
      </dgm:t>
    </dgm:pt>
    <dgm:pt modelId="{666509A4-26F4-4732-AB8D-1D7D2A811AB4}" type="sibTrans" cxnId="{A2B73F1A-317F-49E0-A93A-E2D62674570C}">
      <dgm:prSet/>
      <dgm:spPr/>
      <dgm:t>
        <a:bodyPr/>
        <a:lstStyle/>
        <a:p>
          <a:endParaRPr lang="en-US"/>
        </a:p>
      </dgm:t>
    </dgm:pt>
    <dgm:pt modelId="{3E8F3DDD-09D9-43A2-A2A1-FEDC3F436FCE}">
      <dgm:prSet custT="1"/>
      <dgm:spPr/>
      <dgm:t>
        <a:bodyPr/>
        <a:lstStyle/>
        <a:p>
          <a:r>
            <a:rPr lang="fr-CA" sz="2000" b="1">
              <a:solidFill>
                <a:srgbClr val="009644"/>
              </a:solidFill>
            </a:rPr>
            <a:t>Distribution</a:t>
          </a:r>
          <a:r>
            <a:rPr lang="fr-CA" sz="2000" b="1">
              <a:solidFill>
                <a:schemeClr val="tx1"/>
              </a:solidFill>
            </a:rPr>
            <a:t> </a:t>
          </a:r>
          <a:r>
            <a:rPr lang="fr-CA" sz="2000" b="0">
              <a:solidFill>
                <a:schemeClr val="tx1"/>
              </a:solidFill>
            </a:rPr>
            <a:t>des médicaments</a:t>
          </a:r>
        </a:p>
        <a:p>
          <a:endParaRPr lang="en-US" sz="2300">
            <a:solidFill>
              <a:srgbClr val="009644"/>
            </a:solidFill>
          </a:endParaRPr>
        </a:p>
      </dgm:t>
    </dgm:pt>
    <dgm:pt modelId="{8F8701FA-EED5-41F9-9A82-ADA7ACE09D69}" type="parTrans" cxnId="{E29FD3EC-8E15-457A-B755-BD0E2CB282EA}">
      <dgm:prSet/>
      <dgm:spPr/>
      <dgm:t>
        <a:bodyPr/>
        <a:lstStyle/>
        <a:p>
          <a:endParaRPr lang="en-US"/>
        </a:p>
      </dgm:t>
    </dgm:pt>
    <dgm:pt modelId="{AE80AFC7-DCF3-44D0-851D-F01233475E9A}" type="sibTrans" cxnId="{E29FD3EC-8E15-457A-B755-BD0E2CB282EA}">
      <dgm:prSet/>
      <dgm:spPr/>
      <dgm:t>
        <a:bodyPr/>
        <a:lstStyle/>
        <a:p>
          <a:endParaRPr lang="en-US"/>
        </a:p>
      </dgm:t>
    </dgm:pt>
    <dgm:pt modelId="{56B24CEC-29B5-4538-9F10-66D66A2FB395}">
      <dgm:prSet custT="1"/>
      <dgm:spPr/>
      <dgm:t>
        <a:bodyPr/>
        <a:lstStyle/>
        <a:p>
          <a:r>
            <a:rPr lang="en-US" sz="1800" b="0">
              <a:solidFill>
                <a:schemeClr val="tx1"/>
              </a:solidFill>
            </a:rPr>
            <a:t>Recommandations préparation et documentation</a:t>
          </a:r>
          <a:endParaRPr lang="en-US" sz="1800">
            <a:solidFill>
              <a:schemeClr val="tx1"/>
            </a:solidFill>
          </a:endParaRPr>
        </a:p>
      </dgm:t>
    </dgm:pt>
    <dgm:pt modelId="{1B6B86AC-50C7-4BB0-B845-ED63E42A240D}" type="parTrans" cxnId="{5D5E9FF2-E8A9-45D8-923C-5E94F1207C22}">
      <dgm:prSet/>
      <dgm:spPr/>
      <dgm:t>
        <a:bodyPr/>
        <a:lstStyle/>
        <a:p>
          <a:endParaRPr lang="en-US"/>
        </a:p>
      </dgm:t>
    </dgm:pt>
    <dgm:pt modelId="{DAC16897-4EC5-46E0-8783-B80F9733C974}" type="sibTrans" cxnId="{5D5E9FF2-E8A9-45D8-923C-5E94F1207C22}">
      <dgm:prSet/>
      <dgm:spPr/>
      <dgm:t>
        <a:bodyPr/>
        <a:lstStyle/>
        <a:p>
          <a:endParaRPr lang="en-US"/>
        </a:p>
      </dgm:t>
    </dgm:pt>
    <dgm:pt modelId="{BB456AC3-BEA4-49E7-A2F7-7592E592D7D4}">
      <dgm:prSet custT="1"/>
      <dgm:spPr/>
      <dgm:t>
        <a:bodyPr/>
        <a:lstStyle/>
        <a:p>
          <a:r>
            <a:rPr lang="fr-CA" sz="2000" b="1">
              <a:solidFill>
                <a:srgbClr val="009644"/>
              </a:solidFill>
            </a:rPr>
            <a:t>Soins invasifs </a:t>
          </a:r>
          <a:r>
            <a:rPr lang="fr-CA" sz="2000"/>
            <a:t>d’assistance AVQ</a:t>
          </a:r>
        </a:p>
        <a:p>
          <a:endParaRPr lang="en-US" sz="1900"/>
        </a:p>
      </dgm:t>
    </dgm:pt>
    <dgm:pt modelId="{00F757C6-6F91-4731-93D8-D92321E55BA8}" type="parTrans" cxnId="{30385F72-7DFF-40D0-BE7A-E0C841389729}">
      <dgm:prSet/>
      <dgm:spPr/>
      <dgm:t>
        <a:bodyPr/>
        <a:lstStyle/>
        <a:p>
          <a:endParaRPr lang="en-US"/>
        </a:p>
      </dgm:t>
    </dgm:pt>
    <dgm:pt modelId="{CC9B843F-CD1D-4133-B44E-5583326BEE16}" type="sibTrans" cxnId="{30385F72-7DFF-40D0-BE7A-E0C841389729}">
      <dgm:prSet/>
      <dgm:spPr/>
      <dgm:t>
        <a:bodyPr/>
        <a:lstStyle/>
        <a:p>
          <a:endParaRPr lang="en-US"/>
        </a:p>
      </dgm:t>
    </dgm:pt>
    <dgm:pt modelId="{8F808070-5D3B-4493-96C1-C5D3F583D6AB}">
      <dgm:prSet/>
      <dgm:spPr/>
      <dgm:t>
        <a:bodyPr/>
        <a:lstStyle/>
        <a:p>
          <a:endParaRPr lang="en-US"/>
        </a:p>
      </dgm:t>
    </dgm:pt>
    <dgm:pt modelId="{2CC448E5-8C34-493A-907E-97EB388CC29B}" type="parTrans" cxnId="{B003046D-E779-42AD-8FCE-75E9B4241626}">
      <dgm:prSet/>
      <dgm:spPr/>
      <dgm:t>
        <a:bodyPr/>
        <a:lstStyle/>
        <a:p>
          <a:endParaRPr lang="en-US"/>
        </a:p>
      </dgm:t>
    </dgm:pt>
    <dgm:pt modelId="{62E1708A-5AB8-4321-A2DC-B6A2EC2676D6}" type="sibTrans" cxnId="{B003046D-E779-42AD-8FCE-75E9B4241626}">
      <dgm:prSet/>
      <dgm:spPr/>
      <dgm:t>
        <a:bodyPr/>
        <a:lstStyle/>
        <a:p>
          <a:endParaRPr lang="en-US"/>
        </a:p>
      </dgm:t>
    </dgm:pt>
    <dgm:pt modelId="{2F7F17F3-0AAD-4196-9DDD-094BE2BB567A}">
      <dgm:prSet custT="1"/>
      <dgm:spPr/>
      <dgm:t>
        <a:bodyPr/>
        <a:lstStyle/>
        <a:p>
          <a:endParaRPr lang="en-US" sz="2300" b="1"/>
        </a:p>
      </dgm:t>
    </dgm:pt>
    <dgm:pt modelId="{9AA4392D-6A34-440D-A14B-7EEC837780EA}" type="parTrans" cxnId="{22FA1392-336A-4D03-9975-0316C04303B9}">
      <dgm:prSet/>
      <dgm:spPr/>
      <dgm:t>
        <a:bodyPr/>
        <a:lstStyle/>
        <a:p>
          <a:endParaRPr lang="en-US"/>
        </a:p>
      </dgm:t>
    </dgm:pt>
    <dgm:pt modelId="{4BF787E8-DA4D-4D52-8DDD-844DC01C1253}" type="sibTrans" cxnId="{22FA1392-336A-4D03-9975-0316C04303B9}">
      <dgm:prSet/>
      <dgm:spPr/>
      <dgm:t>
        <a:bodyPr/>
        <a:lstStyle/>
        <a:p>
          <a:endParaRPr lang="en-US"/>
        </a:p>
      </dgm:t>
    </dgm:pt>
    <dgm:pt modelId="{A7E5836A-A5DD-4FB0-8583-4D145DD42040}" type="pres">
      <dgm:prSet presAssocID="{41615AED-924B-49BE-9F66-D897C34FDF0D}" presName="vert0" presStyleCnt="0">
        <dgm:presLayoutVars>
          <dgm:dir/>
          <dgm:animOne val="branch"/>
          <dgm:animLvl val="lvl"/>
        </dgm:presLayoutVars>
      </dgm:prSet>
      <dgm:spPr/>
    </dgm:pt>
    <dgm:pt modelId="{FFC82606-406F-46DB-A51E-BABC85F75AB4}" type="pres">
      <dgm:prSet presAssocID="{D304E54C-2286-4909-AF9B-3B33EC9B9D14}" presName="thickLine" presStyleLbl="alignNode1" presStyleIdx="0" presStyleCnt="1"/>
      <dgm:spPr/>
    </dgm:pt>
    <dgm:pt modelId="{2738C677-F47F-485A-9FC6-EB236AAC765C}" type="pres">
      <dgm:prSet presAssocID="{D304E54C-2286-4909-AF9B-3B33EC9B9D14}" presName="horz1" presStyleCnt="0"/>
      <dgm:spPr/>
    </dgm:pt>
    <dgm:pt modelId="{C4F81939-977E-4A84-9244-C211352B2C52}" type="pres">
      <dgm:prSet presAssocID="{D304E54C-2286-4909-AF9B-3B33EC9B9D14}" presName="tx1" presStyleLbl="revTx" presStyleIdx="0" presStyleCnt="6" custScaleX="204211"/>
      <dgm:spPr/>
    </dgm:pt>
    <dgm:pt modelId="{7457B609-E539-4D24-8547-809B67C124E5}" type="pres">
      <dgm:prSet presAssocID="{D304E54C-2286-4909-AF9B-3B33EC9B9D14}" presName="vert1" presStyleCnt="0"/>
      <dgm:spPr/>
    </dgm:pt>
    <dgm:pt modelId="{AC1FB16B-455B-47FD-82BF-DAEC25310EE6}" type="pres">
      <dgm:prSet presAssocID="{3E8F3DDD-09D9-43A2-A2A1-FEDC3F436FCE}" presName="vertSpace2a" presStyleCnt="0"/>
      <dgm:spPr/>
    </dgm:pt>
    <dgm:pt modelId="{859FE030-FB49-4959-B34B-066BB015289D}" type="pres">
      <dgm:prSet presAssocID="{3E8F3DDD-09D9-43A2-A2A1-FEDC3F436FCE}" presName="horz2" presStyleCnt="0"/>
      <dgm:spPr/>
    </dgm:pt>
    <dgm:pt modelId="{C8E5E9DC-791D-48CC-946B-E2A1DCF9969A}" type="pres">
      <dgm:prSet presAssocID="{3E8F3DDD-09D9-43A2-A2A1-FEDC3F436FCE}" presName="horzSpace2" presStyleCnt="0"/>
      <dgm:spPr/>
    </dgm:pt>
    <dgm:pt modelId="{29F6DDB1-C45B-4009-8938-F592A1AF7CE0}" type="pres">
      <dgm:prSet presAssocID="{3E8F3DDD-09D9-43A2-A2A1-FEDC3F436FCE}" presName="tx2" presStyleLbl="revTx" presStyleIdx="1" presStyleCnt="6" custScaleX="150163" custScaleY="59366" custLinFactNeighborX="3991" custLinFactNeighborY="-13692"/>
      <dgm:spPr/>
    </dgm:pt>
    <dgm:pt modelId="{8FB0065B-F43B-4115-B09D-6CA57CA3AB2C}" type="pres">
      <dgm:prSet presAssocID="{3E8F3DDD-09D9-43A2-A2A1-FEDC3F436FCE}" presName="vert2" presStyleCnt="0"/>
      <dgm:spPr/>
    </dgm:pt>
    <dgm:pt modelId="{4371C7F2-A57F-430F-AF1A-4CA9D308528B}" type="pres">
      <dgm:prSet presAssocID="{56B24CEC-29B5-4538-9F10-66D66A2FB395}" presName="horz3" presStyleCnt="0"/>
      <dgm:spPr/>
    </dgm:pt>
    <dgm:pt modelId="{E477F4AA-01C4-4CC8-A23B-D35498A5C618}" type="pres">
      <dgm:prSet presAssocID="{56B24CEC-29B5-4538-9F10-66D66A2FB395}" presName="horzSpace3" presStyleCnt="0"/>
      <dgm:spPr/>
    </dgm:pt>
    <dgm:pt modelId="{074C0764-FC50-4D4D-AA1C-EBA8F0ED9EBD}" type="pres">
      <dgm:prSet presAssocID="{56B24CEC-29B5-4538-9F10-66D66A2FB395}" presName="tx3" presStyleLbl="revTx" presStyleIdx="2" presStyleCnt="6" custScaleX="108220" custScaleY="41552" custLinFactNeighborX="-21939" custLinFactNeighborY="-5000"/>
      <dgm:spPr/>
    </dgm:pt>
    <dgm:pt modelId="{70CFF833-1368-467D-AC88-1AA7B9973FC6}" type="pres">
      <dgm:prSet presAssocID="{56B24CEC-29B5-4538-9F10-66D66A2FB395}" presName="vert3" presStyleCnt="0"/>
      <dgm:spPr/>
    </dgm:pt>
    <dgm:pt modelId="{BE91FDAC-250B-4C5D-AFB9-64734D7B30B0}" type="pres">
      <dgm:prSet presAssocID="{3E8F3DDD-09D9-43A2-A2A1-FEDC3F436FCE}" presName="thinLine2b" presStyleLbl="callout" presStyleIdx="0" presStyleCnt="4" custLinFactY="-417760" custLinFactNeighborX="1641" custLinFactNeighborY="-500000"/>
      <dgm:spPr/>
    </dgm:pt>
    <dgm:pt modelId="{E4FCEF67-C256-45AE-9BC9-6996128B4744}" type="pres">
      <dgm:prSet presAssocID="{3E8F3DDD-09D9-43A2-A2A1-FEDC3F436FCE}" presName="vertSpace2b" presStyleCnt="0"/>
      <dgm:spPr/>
    </dgm:pt>
    <dgm:pt modelId="{9073B018-81EB-4FCC-A128-C97394230388}" type="pres">
      <dgm:prSet presAssocID="{BB456AC3-BEA4-49E7-A2F7-7592E592D7D4}" presName="horz2" presStyleCnt="0"/>
      <dgm:spPr/>
    </dgm:pt>
    <dgm:pt modelId="{395410AD-A894-4B5B-8206-14CC86F66EE2}" type="pres">
      <dgm:prSet presAssocID="{BB456AC3-BEA4-49E7-A2F7-7592E592D7D4}" presName="horzSpace2" presStyleCnt="0"/>
      <dgm:spPr/>
    </dgm:pt>
    <dgm:pt modelId="{12DED4AA-2302-4845-A7CA-5FA560B3DE78}" type="pres">
      <dgm:prSet presAssocID="{BB456AC3-BEA4-49E7-A2F7-7592E592D7D4}" presName="tx2" presStyleLbl="revTx" presStyleIdx="3" presStyleCnt="6" custScaleX="111139" custScaleY="42731" custLinFactNeighborX="3442" custLinFactNeighborY="42335"/>
      <dgm:spPr/>
    </dgm:pt>
    <dgm:pt modelId="{3779C870-C817-4C61-87DE-90B45D6B5087}" type="pres">
      <dgm:prSet presAssocID="{BB456AC3-BEA4-49E7-A2F7-7592E592D7D4}" presName="vert2" presStyleCnt="0"/>
      <dgm:spPr/>
    </dgm:pt>
    <dgm:pt modelId="{83C68BC2-B783-4C51-A65B-F5D59F25AAEE}" type="pres">
      <dgm:prSet presAssocID="{BB456AC3-BEA4-49E7-A2F7-7592E592D7D4}" presName="thinLine2b" presStyleLbl="callout" presStyleIdx="1" presStyleCnt="4" custLinFactY="-100000" custLinFactNeighborX="-293" custLinFactNeighborY="-161652"/>
      <dgm:spPr/>
    </dgm:pt>
    <dgm:pt modelId="{1BCB39AA-D825-42D4-BD14-B017AE136684}" type="pres">
      <dgm:prSet presAssocID="{BB456AC3-BEA4-49E7-A2F7-7592E592D7D4}" presName="vertSpace2b" presStyleCnt="0"/>
      <dgm:spPr/>
    </dgm:pt>
    <dgm:pt modelId="{9F6387AF-C510-48F9-9B35-538C384A282E}" type="pres">
      <dgm:prSet presAssocID="{8F808070-5D3B-4493-96C1-C5D3F583D6AB}" presName="horz2" presStyleCnt="0"/>
      <dgm:spPr/>
    </dgm:pt>
    <dgm:pt modelId="{0EC8AE1D-9A02-4A0D-81B0-A9EAA0396593}" type="pres">
      <dgm:prSet presAssocID="{8F808070-5D3B-4493-96C1-C5D3F583D6AB}" presName="horzSpace2" presStyleCnt="0"/>
      <dgm:spPr/>
    </dgm:pt>
    <dgm:pt modelId="{3F6BA84B-313F-4C2C-87E7-797FB413E8D0}" type="pres">
      <dgm:prSet presAssocID="{8F808070-5D3B-4493-96C1-C5D3F583D6AB}" presName="tx2" presStyleLbl="revTx" presStyleIdx="4" presStyleCnt="6" custScaleX="147849" custScaleY="64295" custLinFactNeighborX="3664" custLinFactNeighborY="458"/>
      <dgm:spPr/>
    </dgm:pt>
    <dgm:pt modelId="{1AF4483A-7484-4616-B29C-62BCA49D2F9F}" type="pres">
      <dgm:prSet presAssocID="{8F808070-5D3B-4493-96C1-C5D3F583D6AB}" presName="vert2" presStyleCnt="0"/>
      <dgm:spPr/>
    </dgm:pt>
    <dgm:pt modelId="{EB83B2EE-F41E-47E5-BD0B-4FDCFBE4C986}" type="pres">
      <dgm:prSet presAssocID="{8F808070-5D3B-4493-96C1-C5D3F583D6AB}" presName="thinLine2b" presStyleLbl="callout" presStyleIdx="2" presStyleCnt="4" custLinFactY="-100000" custLinFactNeighborX="938" custLinFactNeighborY="-177419"/>
      <dgm:spPr/>
    </dgm:pt>
    <dgm:pt modelId="{9DBE3F7E-F100-484C-8BE7-7DF950388609}" type="pres">
      <dgm:prSet presAssocID="{8F808070-5D3B-4493-96C1-C5D3F583D6AB}" presName="vertSpace2b" presStyleCnt="0"/>
      <dgm:spPr/>
    </dgm:pt>
    <dgm:pt modelId="{1171F9EF-6E91-435E-8F3F-B1112D5A4B7D}" type="pres">
      <dgm:prSet presAssocID="{2F7F17F3-0AAD-4196-9DDD-094BE2BB567A}" presName="horz2" presStyleCnt="0"/>
      <dgm:spPr/>
    </dgm:pt>
    <dgm:pt modelId="{D86E38D4-4819-4E45-B4ED-5BCDB0BE5B20}" type="pres">
      <dgm:prSet presAssocID="{2F7F17F3-0AAD-4196-9DDD-094BE2BB567A}" presName="horzSpace2" presStyleCnt="0"/>
      <dgm:spPr/>
    </dgm:pt>
    <dgm:pt modelId="{349AA369-494A-4B0E-9462-9309262BD534}" type="pres">
      <dgm:prSet presAssocID="{2F7F17F3-0AAD-4196-9DDD-094BE2BB567A}" presName="tx2" presStyleLbl="revTx" presStyleIdx="5" presStyleCnt="6" custScaleX="115566" custScaleY="28406" custLinFactNeighborX="3702" custLinFactNeighborY="-6261"/>
      <dgm:spPr/>
    </dgm:pt>
    <dgm:pt modelId="{32391F1B-3F67-4B16-B200-9D8C5F481A96}" type="pres">
      <dgm:prSet presAssocID="{2F7F17F3-0AAD-4196-9DDD-094BE2BB567A}" presName="vert2" presStyleCnt="0"/>
      <dgm:spPr/>
    </dgm:pt>
    <dgm:pt modelId="{2C98D79D-61C1-4861-9962-D0C56DC0738E}" type="pres">
      <dgm:prSet presAssocID="{2F7F17F3-0AAD-4196-9DDD-094BE2BB567A}" presName="thinLine2b" presStyleLbl="callout" presStyleIdx="3" presStyleCnt="4"/>
      <dgm:spPr/>
    </dgm:pt>
    <dgm:pt modelId="{A0884E19-7946-4328-B233-41998785F4EA}" type="pres">
      <dgm:prSet presAssocID="{2F7F17F3-0AAD-4196-9DDD-094BE2BB567A}" presName="vertSpace2b" presStyleCnt="0"/>
      <dgm:spPr/>
    </dgm:pt>
  </dgm:ptLst>
  <dgm:cxnLst>
    <dgm:cxn modelId="{18BD341A-2978-482F-B903-9C912414A1FD}" type="presOf" srcId="{3E8F3DDD-09D9-43A2-A2A1-FEDC3F436FCE}" destId="{29F6DDB1-C45B-4009-8938-F592A1AF7CE0}" srcOrd="0" destOrd="0" presId="urn:microsoft.com/office/officeart/2008/layout/LinedList"/>
    <dgm:cxn modelId="{A2B73F1A-317F-49E0-A93A-E2D62674570C}" srcId="{41615AED-924B-49BE-9F66-D897C34FDF0D}" destId="{D304E54C-2286-4909-AF9B-3B33EC9B9D14}" srcOrd="0" destOrd="0" parTransId="{E8EA9FD3-2162-41A1-AAB5-107E8EDDBA1C}" sibTransId="{666509A4-26F4-4732-AB8D-1D7D2A811AB4}"/>
    <dgm:cxn modelId="{B003046D-E779-42AD-8FCE-75E9B4241626}" srcId="{D304E54C-2286-4909-AF9B-3B33EC9B9D14}" destId="{8F808070-5D3B-4493-96C1-C5D3F583D6AB}" srcOrd="2" destOrd="0" parTransId="{2CC448E5-8C34-493A-907E-97EB388CC29B}" sibTransId="{62E1708A-5AB8-4321-A2DC-B6A2EC2676D6}"/>
    <dgm:cxn modelId="{30385F72-7DFF-40D0-BE7A-E0C841389729}" srcId="{D304E54C-2286-4909-AF9B-3B33EC9B9D14}" destId="{BB456AC3-BEA4-49E7-A2F7-7592E592D7D4}" srcOrd="1" destOrd="0" parTransId="{00F757C6-6F91-4731-93D8-D92321E55BA8}" sibTransId="{CC9B843F-CD1D-4133-B44E-5583326BEE16}"/>
    <dgm:cxn modelId="{192EA876-9191-4D3E-8992-0CBC9B0B5EFA}" type="presOf" srcId="{D304E54C-2286-4909-AF9B-3B33EC9B9D14}" destId="{C4F81939-977E-4A84-9244-C211352B2C52}" srcOrd="0" destOrd="0" presId="urn:microsoft.com/office/officeart/2008/layout/LinedList"/>
    <dgm:cxn modelId="{22FA1392-336A-4D03-9975-0316C04303B9}" srcId="{D304E54C-2286-4909-AF9B-3B33EC9B9D14}" destId="{2F7F17F3-0AAD-4196-9DDD-094BE2BB567A}" srcOrd="3" destOrd="0" parTransId="{9AA4392D-6A34-440D-A14B-7EEC837780EA}" sibTransId="{4BF787E8-DA4D-4D52-8DDD-844DC01C1253}"/>
    <dgm:cxn modelId="{B8EA7097-CB4F-4F38-A4AB-3A605125BE6E}" type="presOf" srcId="{56B24CEC-29B5-4538-9F10-66D66A2FB395}" destId="{074C0764-FC50-4D4D-AA1C-EBA8F0ED9EBD}" srcOrd="0" destOrd="0" presId="urn:microsoft.com/office/officeart/2008/layout/LinedList"/>
    <dgm:cxn modelId="{617A2FC1-3103-4589-952E-D964954C18F7}" type="presOf" srcId="{2F7F17F3-0AAD-4196-9DDD-094BE2BB567A}" destId="{349AA369-494A-4B0E-9462-9309262BD534}" srcOrd="0" destOrd="0" presId="urn:microsoft.com/office/officeart/2008/layout/LinedList"/>
    <dgm:cxn modelId="{A855A0CB-6600-46AC-8476-25ACEEFC926C}" type="presOf" srcId="{41615AED-924B-49BE-9F66-D897C34FDF0D}" destId="{A7E5836A-A5DD-4FB0-8583-4D145DD42040}" srcOrd="0" destOrd="0" presId="urn:microsoft.com/office/officeart/2008/layout/LinedList"/>
    <dgm:cxn modelId="{65EB75CE-7078-41EC-A766-0953D4582BBB}" type="presOf" srcId="{BB456AC3-BEA4-49E7-A2F7-7592E592D7D4}" destId="{12DED4AA-2302-4845-A7CA-5FA560B3DE78}" srcOrd="0" destOrd="0" presId="urn:microsoft.com/office/officeart/2008/layout/LinedList"/>
    <dgm:cxn modelId="{B55585D7-21BA-499B-A037-5F972AD8DEBF}" type="presOf" srcId="{8F808070-5D3B-4493-96C1-C5D3F583D6AB}" destId="{3F6BA84B-313F-4C2C-87E7-797FB413E8D0}" srcOrd="0" destOrd="0" presId="urn:microsoft.com/office/officeart/2008/layout/LinedList"/>
    <dgm:cxn modelId="{E29FD3EC-8E15-457A-B755-BD0E2CB282EA}" srcId="{D304E54C-2286-4909-AF9B-3B33EC9B9D14}" destId="{3E8F3DDD-09D9-43A2-A2A1-FEDC3F436FCE}" srcOrd="0" destOrd="0" parTransId="{8F8701FA-EED5-41F9-9A82-ADA7ACE09D69}" sibTransId="{AE80AFC7-DCF3-44D0-851D-F01233475E9A}"/>
    <dgm:cxn modelId="{5D5E9FF2-E8A9-45D8-923C-5E94F1207C22}" srcId="{3E8F3DDD-09D9-43A2-A2A1-FEDC3F436FCE}" destId="{56B24CEC-29B5-4538-9F10-66D66A2FB395}" srcOrd="0" destOrd="0" parTransId="{1B6B86AC-50C7-4BB0-B845-ED63E42A240D}" sibTransId="{DAC16897-4EC5-46E0-8783-B80F9733C974}"/>
    <dgm:cxn modelId="{B1872300-CFCA-4A08-8D83-48FC564F9771}" type="presParOf" srcId="{A7E5836A-A5DD-4FB0-8583-4D145DD42040}" destId="{FFC82606-406F-46DB-A51E-BABC85F75AB4}" srcOrd="0" destOrd="0" presId="urn:microsoft.com/office/officeart/2008/layout/LinedList"/>
    <dgm:cxn modelId="{A5375293-52A5-4BF4-BF6B-DBF4EF5A6975}" type="presParOf" srcId="{A7E5836A-A5DD-4FB0-8583-4D145DD42040}" destId="{2738C677-F47F-485A-9FC6-EB236AAC765C}" srcOrd="1" destOrd="0" presId="urn:microsoft.com/office/officeart/2008/layout/LinedList"/>
    <dgm:cxn modelId="{0FCB317F-4E49-4A06-82F8-D9522C02E53F}" type="presParOf" srcId="{2738C677-F47F-485A-9FC6-EB236AAC765C}" destId="{C4F81939-977E-4A84-9244-C211352B2C52}" srcOrd="0" destOrd="0" presId="urn:microsoft.com/office/officeart/2008/layout/LinedList"/>
    <dgm:cxn modelId="{14831851-25FB-493C-BB48-E923DFEB6B80}" type="presParOf" srcId="{2738C677-F47F-485A-9FC6-EB236AAC765C}" destId="{7457B609-E539-4D24-8547-809B67C124E5}" srcOrd="1" destOrd="0" presId="urn:microsoft.com/office/officeart/2008/layout/LinedList"/>
    <dgm:cxn modelId="{32CD914E-55AF-449F-9917-4C6677FE255E}" type="presParOf" srcId="{7457B609-E539-4D24-8547-809B67C124E5}" destId="{AC1FB16B-455B-47FD-82BF-DAEC25310EE6}" srcOrd="0" destOrd="0" presId="urn:microsoft.com/office/officeart/2008/layout/LinedList"/>
    <dgm:cxn modelId="{E04878EF-8702-4471-8326-8B80F8B04BC3}" type="presParOf" srcId="{7457B609-E539-4D24-8547-809B67C124E5}" destId="{859FE030-FB49-4959-B34B-066BB015289D}" srcOrd="1" destOrd="0" presId="urn:microsoft.com/office/officeart/2008/layout/LinedList"/>
    <dgm:cxn modelId="{716D6160-20D5-4823-BAF4-17A4719813CF}" type="presParOf" srcId="{859FE030-FB49-4959-B34B-066BB015289D}" destId="{C8E5E9DC-791D-48CC-946B-E2A1DCF9969A}" srcOrd="0" destOrd="0" presId="urn:microsoft.com/office/officeart/2008/layout/LinedList"/>
    <dgm:cxn modelId="{1C87B608-5B49-4158-96A8-50D0DF4D98E7}" type="presParOf" srcId="{859FE030-FB49-4959-B34B-066BB015289D}" destId="{29F6DDB1-C45B-4009-8938-F592A1AF7CE0}" srcOrd="1" destOrd="0" presId="urn:microsoft.com/office/officeart/2008/layout/LinedList"/>
    <dgm:cxn modelId="{5965F724-17E2-4A41-BB52-5933682D6557}" type="presParOf" srcId="{859FE030-FB49-4959-B34B-066BB015289D}" destId="{8FB0065B-F43B-4115-B09D-6CA57CA3AB2C}" srcOrd="2" destOrd="0" presId="urn:microsoft.com/office/officeart/2008/layout/LinedList"/>
    <dgm:cxn modelId="{8FA5746D-D1F7-4662-B29F-3C64851DA7B3}" type="presParOf" srcId="{8FB0065B-F43B-4115-B09D-6CA57CA3AB2C}" destId="{4371C7F2-A57F-430F-AF1A-4CA9D308528B}" srcOrd="0" destOrd="0" presId="urn:microsoft.com/office/officeart/2008/layout/LinedList"/>
    <dgm:cxn modelId="{FF3F23C6-F539-4D96-AACE-12EB7F21EFF5}" type="presParOf" srcId="{4371C7F2-A57F-430F-AF1A-4CA9D308528B}" destId="{E477F4AA-01C4-4CC8-A23B-D35498A5C618}" srcOrd="0" destOrd="0" presId="urn:microsoft.com/office/officeart/2008/layout/LinedList"/>
    <dgm:cxn modelId="{8493DCA0-4F1A-4998-B87D-C0716D8C7A10}" type="presParOf" srcId="{4371C7F2-A57F-430F-AF1A-4CA9D308528B}" destId="{074C0764-FC50-4D4D-AA1C-EBA8F0ED9EBD}" srcOrd="1" destOrd="0" presId="urn:microsoft.com/office/officeart/2008/layout/LinedList"/>
    <dgm:cxn modelId="{0642289D-C9F7-41C2-AD88-7DF190874B3E}" type="presParOf" srcId="{4371C7F2-A57F-430F-AF1A-4CA9D308528B}" destId="{70CFF833-1368-467D-AC88-1AA7B9973FC6}" srcOrd="2" destOrd="0" presId="urn:microsoft.com/office/officeart/2008/layout/LinedList"/>
    <dgm:cxn modelId="{6331FD3A-087D-4A46-A4CD-15793A93449C}" type="presParOf" srcId="{7457B609-E539-4D24-8547-809B67C124E5}" destId="{BE91FDAC-250B-4C5D-AFB9-64734D7B30B0}" srcOrd="2" destOrd="0" presId="urn:microsoft.com/office/officeart/2008/layout/LinedList"/>
    <dgm:cxn modelId="{F520616A-BE5C-4A46-B60D-044205E328CF}" type="presParOf" srcId="{7457B609-E539-4D24-8547-809B67C124E5}" destId="{E4FCEF67-C256-45AE-9BC9-6996128B4744}" srcOrd="3" destOrd="0" presId="urn:microsoft.com/office/officeart/2008/layout/LinedList"/>
    <dgm:cxn modelId="{685E5FED-9095-4A3F-9BD1-4D06DDF43D68}" type="presParOf" srcId="{7457B609-E539-4D24-8547-809B67C124E5}" destId="{9073B018-81EB-4FCC-A128-C97394230388}" srcOrd="4" destOrd="0" presId="urn:microsoft.com/office/officeart/2008/layout/LinedList"/>
    <dgm:cxn modelId="{33E4D0CE-2D95-498F-A15B-C00F6964F2BB}" type="presParOf" srcId="{9073B018-81EB-4FCC-A128-C97394230388}" destId="{395410AD-A894-4B5B-8206-14CC86F66EE2}" srcOrd="0" destOrd="0" presId="urn:microsoft.com/office/officeart/2008/layout/LinedList"/>
    <dgm:cxn modelId="{7B0DA205-9000-448C-AFBE-BE5ABA694BC4}" type="presParOf" srcId="{9073B018-81EB-4FCC-A128-C97394230388}" destId="{12DED4AA-2302-4845-A7CA-5FA560B3DE78}" srcOrd="1" destOrd="0" presId="urn:microsoft.com/office/officeart/2008/layout/LinedList"/>
    <dgm:cxn modelId="{CFE4D4DE-C1EB-4863-B692-62EBD2F4C70C}" type="presParOf" srcId="{9073B018-81EB-4FCC-A128-C97394230388}" destId="{3779C870-C817-4C61-87DE-90B45D6B5087}" srcOrd="2" destOrd="0" presId="urn:microsoft.com/office/officeart/2008/layout/LinedList"/>
    <dgm:cxn modelId="{41533D38-F57E-484C-AD30-934BB33A9114}" type="presParOf" srcId="{7457B609-E539-4D24-8547-809B67C124E5}" destId="{83C68BC2-B783-4C51-A65B-F5D59F25AAEE}" srcOrd="5" destOrd="0" presId="urn:microsoft.com/office/officeart/2008/layout/LinedList"/>
    <dgm:cxn modelId="{B47B3842-69E7-491B-A402-F67CCAF490F1}" type="presParOf" srcId="{7457B609-E539-4D24-8547-809B67C124E5}" destId="{1BCB39AA-D825-42D4-BD14-B017AE136684}" srcOrd="6" destOrd="0" presId="urn:microsoft.com/office/officeart/2008/layout/LinedList"/>
    <dgm:cxn modelId="{00C6190C-E445-49C0-A0CF-FF254DA8CC25}" type="presParOf" srcId="{7457B609-E539-4D24-8547-809B67C124E5}" destId="{9F6387AF-C510-48F9-9B35-538C384A282E}" srcOrd="7" destOrd="0" presId="urn:microsoft.com/office/officeart/2008/layout/LinedList"/>
    <dgm:cxn modelId="{C3971E29-E7F2-44FB-B65C-4DEA9AC2BBE0}" type="presParOf" srcId="{9F6387AF-C510-48F9-9B35-538C384A282E}" destId="{0EC8AE1D-9A02-4A0D-81B0-A9EAA0396593}" srcOrd="0" destOrd="0" presId="urn:microsoft.com/office/officeart/2008/layout/LinedList"/>
    <dgm:cxn modelId="{9045E593-8105-4DA9-A926-C0BAC4509CCC}" type="presParOf" srcId="{9F6387AF-C510-48F9-9B35-538C384A282E}" destId="{3F6BA84B-313F-4C2C-87E7-797FB413E8D0}" srcOrd="1" destOrd="0" presId="urn:microsoft.com/office/officeart/2008/layout/LinedList"/>
    <dgm:cxn modelId="{3FFA6832-916E-4330-8A3B-A84B79440C9B}" type="presParOf" srcId="{9F6387AF-C510-48F9-9B35-538C384A282E}" destId="{1AF4483A-7484-4616-B29C-62BCA49D2F9F}" srcOrd="2" destOrd="0" presId="urn:microsoft.com/office/officeart/2008/layout/LinedList"/>
    <dgm:cxn modelId="{F3241A65-3854-42A8-8941-93A5128E6573}" type="presParOf" srcId="{7457B609-E539-4D24-8547-809B67C124E5}" destId="{EB83B2EE-F41E-47E5-BD0B-4FDCFBE4C986}" srcOrd="8" destOrd="0" presId="urn:microsoft.com/office/officeart/2008/layout/LinedList"/>
    <dgm:cxn modelId="{42A762DE-DEE4-404A-A919-9806B1D0B366}" type="presParOf" srcId="{7457B609-E539-4D24-8547-809B67C124E5}" destId="{9DBE3F7E-F100-484C-8BE7-7DF950388609}" srcOrd="9" destOrd="0" presId="urn:microsoft.com/office/officeart/2008/layout/LinedList"/>
    <dgm:cxn modelId="{F255C550-A401-4C1F-8C54-AB76AD421915}" type="presParOf" srcId="{7457B609-E539-4D24-8547-809B67C124E5}" destId="{1171F9EF-6E91-435E-8F3F-B1112D5A4B7D}" srcOrd="10" destOrd="0" presId="urn:microsoft.com/office/officeart/2008/layout/LinedList"/>
    <dgm:cxn modelId="{98BB8006-4474-42AD-B485-805DF05C5288}" type="presParOf" srcId="{1171F9EF-6E91-435E-8F3F-B1112D5A4B7D}" destId="{D86E38D4-4819-4E45-B4ED-5BCDB0BE5B20}" srcOrd="0" destOrd="0" presId="urn:microsoft.com/office/officeart/2008/layout/LinedList"/>
    <dgm:cxn modelId="{EB3D30E9-FC84-4F99-B85E-5178A22018B2}" type="presParOf" srcId="{1171F9EF-6E91-435E-8F3F-B1112D5A4B7D}" destId="{349AA369-494A-4B0E-9462-9309262BD534}" srcOrd="1" destOrd="0" presId="urn:microsoft.com/office/officeart/2008/layout/LinedList"/>
    <dgm:cxn modelId="{51DEAA0A-A31B-403E-AB4A-D7F0C4356DE1}" type="presParOf" srcId="{1171F9EF-6E91-435E-8F3F-B1112D5A4B7D}" destId="{32391F1B-3F67-4B16-B200-9D8C5F481A96}" srcOrd="2" destOrd="0" presId="urn:microsoft.com/office/officeart/2008/layout/LinedList"/>
    <dgm:cxn modelId="{CD352917-EDB2-456E-917A-37B6C95C8983}" type="presParOf" srcId="{7457B609-E539-4D24-8547-809B67C124E5}" destId="{2C98D79D-61C1-4861-9962-D0C56DC0738E}" srcOrd="11" destOrd="0" presId="urn:microsoft.com/office/officeart/2008/layout/LinedList"/>
    <dgm:cxn modelId="{4D2961DD-7FB8-41DE-948F-656A0B72CD74}" type="presParOf" srcId="{7457B609-E539-4D24-8547-809B67C124E5}" destId="{A0884E19-7946-4328-B233-41998785F4EA}" srcOrd="12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F454A-5730-442E-8B01-302950F0D93E}">
      <dsp:nvSpPr>
        <dsp:cNvPr id="0" name=""/>
        <dsp:cNvSpPr/>
      </dsp:nvSpPr>
      <dsp:spPr>
        <a:xfrm>
          <a:off x="0" y="0"/>
          <a:ext cx="42325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AFB33-001B-4E31-89E5-E18402580AB3}">
      <dsp:nvSpPr>
        <dsp:cNvPr id="0" name=""/>
        <dsp:cNvSpPr/>
      </dsp:nvSpPr>
      <dsp:spPr>
        <a:xfrm>
          <a:off x="0" y="0"/>
          <a:ext cx="4232512" cy="1243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400" b="1" kern="1200"/>
            <a:t>Supervision</a:t>
          </a:r>
          <a:r>
            <a:rPr lang="fr-CA" sz="3400" kern="1200"/>
            <a:t> par un professionnel habilité</a:t>
          </a:r>
          <a:endParaRPr lang="en-US" sz="3400" kern="1200"/>
        </a:p>
      </dsp:txBody>
      <dsp:txXfrm>
        <a:off x="0" y="0"/>
        <a:ext cx="4232512" cy="1243012"/>
      </dsp:txXfrm>
    </dsp:sp>
    <dsp:sp modelId="{CC7FBB5E-30AD-42D3-ABC6-29B5B6C2BB36}">
      <dsp:nvSpPr>
        <dsp:cNvPr id="0" name=""/>
        <dsp:cNvSpPr/>
      </dsp:nvSpPr>
      <dsp:spPr>
        <a:xfrm>
          <a:off x="0" y="1243012"/>
          <a:ext cx="42325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DED045-8452-41E8-BFFA-49F4D8CBDD4D}">
      <dsp:nvSpPr>
        <dsp:cNvPr id="0" name=""/>
        <dsp:cNvSpPr/>
      </dsp:nvSpPr>
      <dsp:spPr>
        <a:xfrm>
          <a:off x="0" y="1243012"/>
          <a:ext cx="4232512" cy="1243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400" b="1" kern="1200"/>
            <a:t>Autorisation</a:t>
          </a:r>
          <a:r>
            <a:rPr lang="fr-CA" sz="3400" kern="1200"/>
            <a:t> par un professionnel habilité</a:t>
          </a:r>
          <a:endParaRPr lang="en-US" sz="3400" kern="1200"/>
        </a:p>
      </dsp:txBody>
      <dsp:txXfrm>
        <a:off x="0" y="1243012"/>
        <a:ext cx="4232512" cy="1243012"/>
      </dsp:txXfrm>
    </dsp:sp>
    <dsp:sp modelId="{9A5C528E-291F-48DA-859A-C1FFD279401C}">
      <dsp:nvSpPr>
        <dsp:cNvPr id="0" name=""/>
        <dsp:cNvSpPr/>
      </dsp:nvSpPr>
      <dsp:spPr>
        <a:xfrm>
          <a:off x="0" y="2486024"/>
          <a:ext cx="42325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64165-1AD8-4EDA-B2C0-10B17501F359}">
      <dsp:nvSpPr>
        <dsp:cNvPr id="0" name=""/>
        <dsp:cNvSpPr/>
      </dsp:nvSpPr>
      <dsp:spPr>
        <a:xfrm>
          <a:off x="0" y="2486024"/>
          <a:ext cx="4232512" cy="1243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400" kern="1200"/>
            <a:t>Respect de la </a:t>
          </a:r>
          <a:r>
            <a:rPr lang="fr-CA" sz="3400" b="1" kern="1200"/>
            <a:t>règle de soins </a:t>
          </a:r>
          <a:r>
            <a:rPr lang="fr-CA" sz="3400" kern="1200"/>
            <a:t>en vigueur </a:t>
          </a:r>
          <a:endParaRPr lang="en-US" sz="3400" kern="1200"/>
        </a:p>
      </dsp:txBody>
      <dsp:txXfrm>
        <a:off x="0" y="2486024"/>
        <a:ext cx="4232512" cy="1243012"/>
      </dsp:txXfrm>
    </dsp:sp>
    <dsp:sp modelId="{18AB6B75-87C3-46B6-95E0-37852965E6DE}">
      <dsp:nvSpPr>
        <dsp:cNvPr id="0" name=""/>
        <dsp:cNvSpPr/>
      </dsp:nvSpPr>
      <dsp:spPr>
        <a:xfrm>
          <a:off x="0" y="3729036"/>
          <a:ext cx="42325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8B7F0F-7F31-4DC5-BF82-C75E9C5BA46E}">
      <dsp:nvSpPr>
        <dsp:cNvPr id="0" name=""/>
        <dsp:cNvSpPr/>
      </dsp:nvSpPr>
      <dsp:spPr>
        <a:xfrm>
          <a:off x="0" y="3729036"/>
          <a:ext cx="4232512" cy="1243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400" b="1" kern="1200"/>
            <a:t>Accès</a:t>
          </a:r>
          <a:r>
            <a:rPr lang="fr-CA" sz="3400" kern="1200"/>
            <a:t> à un professionnel habilité</a:t>
          </a:r>
          <a:endParaRPr lang="en-US" sz="3400" kern="1200"/>
        </a:p>
      </dsp:txBody>
      <dsp:txXfrm>
        <a:off x="0" y="3729036"/>
        <a:ext cx="4232512" cy="1243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82606-406F-46DB-A51E-BABC85F75AB4}">
      <dsp:nvSpPr>
        <dsp:cNvPr id="0" name=""/>
        <dsp:cNvSpPr/>
      </dsp:nvSpPr>
      <dsp:spPr>
        <a:xfrm>
          <a:off x="0" y="2523"/>
          <a:ext cx="6634064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F81939-977E-4A84-9244-C211352B2C52}">
      <dsp:nvSpPr>
        <dsp:cNvPr id="0" name=""/>
        <dsp:cNvSpPr/>
      </dsp:nvSpPr>
      <dsp:spPr>
        <a:xfrm>
          <a:off x="0" y="2523"/>
          <a:ext cx="1326812" cy="5162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4100" b="1" kern="1200">
              <a:solidFill>
                <a:srgbClr val="009644"/>
              </a:solidFill>
            </a:rPr>
            <a:t>En bref, </a:t>
          </a:r>
          <a:endParaRPr lang="en-US" sz="4100" kern="1200">
            <a:solidFill>
              <a:srgbClr val="009644"/>
            </a:solidFill>
          </a:endParaRPr>
        </a:p>
      </dsp:txBody>
      <dsp:txXfrm>
        <a:off x="0" y="2523"/>
        <a:ext cx="1326812" cy="5162908"/>
      </dsp:txXfrm>
    </dsp:sp>
    <dsp:sp modelId="{29F6DDB1-C45B-4009-8938-F592A1AF7CE0}">
      <dsp:nvSpPr>
        <dsp:cNvPr id="0" name=""/>
        <dsp:cNvSpPr/>
      </dsp:nvSpPr>
      <dsp:spPr>
        <a:xfrm>
          <a:off x="1418018" y="36882"/>
          <a:ext cx="3491347" cy="198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b="1" kern="1200">
              <a:solidFill>
                <a:schemeClr val="tx1"/>
              </a:solidFill>
            </a:rPr>
            <a:t>1. Conditions de formation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kern="1200">
              <a:solidFill>
                <a:schemeClr val="tx1"/>
              </a:solidFill>
            </a:rPr>
            <a:t>	</a:t>
          </a:r>
          <a:r>
            <a:rPr lang="fr-CA" sz="2300" kern="1200">
              <a:solidFill>
                <a:srgbClr val="009644"/>
              </a:solidFill>
            </a:rPr>
            <a:t>Formation base</a:t>
          </a:r>
          <a:endParaRPr lang="en-US" sz="2300" kern="1200">
            <a:solidFill>
              <a:srgbClr val="009644"/>
            </a:solidFill>
          </a:endParaRPr>
        </a:p>
      </dsp:txBody>
      <dsp:txXfrm>
        <a:off x="1418018" y="36882"/>
        <a:ext cx="3491347" cy="1981467"/>
      </dsp:txXfrm>
    </dsp:sp>
    <dsp:sp modelId="{074C0764-FC50-4D4D-AA1C-EBA8F0ED9EBD}">
      <dsp:nvSpPr>
        <dsp:cNvPr id="0" name=""/>
        <dsp:cNvSpPr/>
      </dsp:nvSpPr>
      <dsp:spPr>
        <a:xfrm>
          <a:off x="5092272" y="69199"/>
          <a:ext cx="1541791" cy="198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solidFill>
                <a:srgbClr val="009644"/>
              </a:solidFill>
            </a:rPr>
            <a:t>MEQ ou MSSS</a:t>
          </a:r>
        </a:p>
      </dsp:txBody>
      <dsp:txXfrm>
        <a:off x="5092272" y="69199"/>
        <a:ext cx="1541791" cy="1981467"/>
      </dsp:txXfrm>
    </dsp:sp>
    <dsp:sp modelId="{BE91FDAC-250B-4C5D-AFB9-64734D7B30B0}">
      <dsp:nvSpPr>
        <dsp:cNvPr id="0" name=""/>
        <dsp:cNvSpPr/>
      </dsp:nvSpPr>
      <dsp:spPr>
        <a:xfrm>
          <a:off x="1326812" y="1437303"/>
          <a:ext cx="530725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DED4AA-2302-4845-A7CA-5FA560B3DE78}">
      <dsp:nvSpPr>
        <dsp:cNvPr id="0" name=""/>
        <dsp:cNvSpPr/>
      </dsp:nvSpPr>
      <dsp:spPr>
        <a:xfrm>
          <a:off x="1514236" y="3020992"/>
          <a:ext cx="3511856" cy="846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b="1" kern="1200"/>
            <a:t>2. Conditions d’exercice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A" sz="1900" kern="1200"/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1514236" y="3020992"/>
        <a:ext cx="3511856" cy="846700"/>
      </dsp:txXfrm>
    </dsp:sp>
    <dsp:sp modelId="{83C68BC2-B783-4C51-A65B-F5D59F25AAEE}">
      <dsp:nvSpPr>
        <dsp:cNvPr id="0" name=""/>
        <dsp:cNvSpPr/>
      </dsp:nvSpPr>
      <dsp:spPr>
        <a:xfrm>
          <a:off x="1326812" y="2516064"/>
          <a:ext cx="530725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6BA84B-313F-4C2C-87E7-797FB413E8D0}">
      <dsp:nvSpPr>
        <dsp:cNvPr id="0" name=""/>
        <dsp:cNvSpPr/>
      </dsp:nvSpPr>
      <dsp:spPr>
        <a:xfrm>
          <a:off x="1519906" y="3136987"/>
          <a:ext cx="3776232" cy="127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t" anchorCtr="0">
          <a:noAutofit/>
        </a:bodyPr>
        <a:lstStyle/>
        <a:p>
          <a:pPr marL="0" lvl="0" indent="0" algn="l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900" kern="1200"/>
        </a:p>
      </dsp:txBody>
      <dsp:txXfrm>
        <a:off x="1519906" y="3136987"/>
        <a:ext cx="3776232" cy="1273984"/>
      </dsp:txXfrm>
    </dsp:sp>
    <dsp:sp modelId="{EB83B2EE-F41E-47E5-BD0B-4FDCFBE4C986}">
      <dsp:nvSpPr>
        <dsp:cNvPr id="0" name=""/>
        <dsp:cNvSpPr/>
      </dsp:nvSpPr>
      <dsp:spPr>
        <a:xfrm>
          <a:off x="1326812" y="4190121"/>
          <a:ext cx="530725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9AA369-494A-4B0E-9462-9309262BD534}">
      <dsp:nvSpPr>
        <dsp:cNvPr id="0" name=""/>
        <dsp:cNvSpPr/>
      </dsp:nvSpPr>
      <dsp:spPr>
        <a:xfrm>
          <a:off x="1520877" y="4376910"/>
          <a:ext cx="2951688" cy="562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/>
            <a:t>3. Entente requise</a:t>
          </a:r>
        </a:p>
      </dsp:txBody>
      <dsp:txXfrm>
        <a:off x="1520877" y="4376910"/>
        <a:ext cx="2951688" cy="562855"/>
      </dsp:txXfrm>
    </dsp:sp>
    <dsp:sp modelId="{2C98D79D-61C1-4861-9962-D0C56DC0738E}">
      <dsp:nvSpPr>
        <dsp:cNvPr id="0" name=""/>
        <dsp:cNvSpPr/>
      </dsp:nvSpPr>
      <dsp:spPr>
        <a:xfrm>
          <a:off x="1326812" y="5063825"/>
          <a:ext cx="530725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82606-406F-46DB-A51E-BABC85F75AB4}">
      <dsp:nvSpPr>
        <dsp:cNvPr id="0" name=""/>
        <dsp:cNvSpPr/>
      </dsp:nvSpPr>
      <dsp:spPr>
        <a:xfrm>
          <a:off x="0" y="2203"/>
          <a:ext cx="5866354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F81939-977E-4A84-9244-C211352B2C52}">
      <dsp:nvSpPr>
        <dsp:cNvPr id="0" name=""/>
        <dsp:cNvSpPr/>
      </dsp:nvSpPr>
      <dsp:spPr>
        <a:xfrm>
          <a:off x="0" y="2203"/>
          <a:ext cx="1551783" cy="4509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b="1" kern="1200">
              <a:solidFill>
                <a:srgbClr val="009644"/>
              </a:solidFill>
            </a:rPr>
            <a:t>Indications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300" b="1" kern="1200">
              <a:solidFill>
                <a:srgbClr val="009644"/>
              </a:solidFill>
            </a:rPr>
            <a:t>En bref, </a:t>
          </a:r>
          <a:endParaRPr lang="en-US" sz="2300" kern="1200">
            <a:solidFill>
              <a:srgbClr val="009644"/>
            </a:solidFill>
          </a:endParaRPr>
        </a:p>
      </dsp:txBody>
      <dsp:txXfrm>
        <a:off x="0" y="2203"/>
        <a:ext cx="1551783" cy="4509140"/>
      </dsp:txXfrm>
    </dsp:sp>
    <dsp:sp modelId="{29F6DDB1-C45B-4009-8938-F592A1AF7CE0}">
      <dsp:nvSpPr>
        <dsp:cNvPr id="0" name=""/>
        <dsp:cNvSpPr/>
      </dsp:nvSpPr>
      <dsp:spPr>
        <a:xfrm>
          <a:off x="1622943" y="24232"/>
          <a:ext cx="2758689" cy="586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b="1" kern="1200">
              <a:solidFill>
                <a:srgbClr val="009644"/>
              </a:solidFill>
            </a:rPr>
            <a:t>Administation </a:t>
          </a:r>
          <a:r>
            <a:rPr lang="fr-CA" sz="2000" kern="1200"/>
            <a:t>des médicaments</a:t>
          </a:r>
        </a:p>
      </dsp:txBody>
      <dsp:txXfrm>
        <a:off x="1622943" y="24232"/>
        <a:ext cx="2758689" cy="586390"/>
      </dsp:txXfrm>
    </dsp:sp>
    <dsp:sp modelId="{074C0764-FC50-4D4D-AA1C-EBA8F0ED9EBD}">
      <dsp:nvSpPr>
        <dsp:cNvPr id="0" name=""/>
        <dsp:cNvSpPr/>
      </dsp:nvSpPr>
      <dsp:spPr>
        <a:xfrm>
          <a:off x="4380788" y="503629"/>
          <a:ext cx="1397336" cy="826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>
              <a:solidFill>
                <a:srgbClr val="009644"/>
              </a:solidFill>
            </a:rPr>
            <a:t>Définition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>
              <a:solidFill>
                <a:srgbClr val="009644"/>
              </a:solidFill>
            </a:rPr>
            <a:t>Distinction</a:t>
          </a:r>
          <a:endParaRPr lang="en-US" sz="2000" kern="1200">
            <a:solidFill>
              <a:srgbClr val="009644"/>
            </a:solidFill>
          </a:endParaRPr>
        </a:p>
      </dsp:txBody>
      <dsp:txXfrm>
        <a:off x="4380788" y="503629"/>
        <a:ext cx="1397336" cy="826901"/>
      </dsp:txXfrm>
    </dsp:sp>
    <dsp:sp modelId="{BE91FDAC-250B-4C5D-AFB9-64734D7B30B0}">
      <dsp:nvSpPr>
        <dsp:cNvPr id="0" name=""/>
        <dsp:cNvSpPr/>
      </dsp:nvSpPr>
      <dsp:spPr>
        <a:xfrm>
          <a:off x="1551783" y="892625"/>
          <a:ext cx="419352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DED4AA-2302-4845-A7CA-5FA560B3DE78}">
      <dsp:nvSpPr>
        <dsp:cNvPr id="0" name=""/>
        <dsp:cNvSpPr/>
      </dsp:nvSpPr>
      <dsp:spPr>
        <a:xfrm>
          <a:off x="1622036" y="2295792"/>
          <a:ext cx="2325476" cy="1270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kern="1200"/>
            <a:t>Soins </a:t>
          </a:r>
          <a:r>
            <a:rPr lang="fr-CA" sz="2000" b="1" kern="1200">
              <a:solidFill>
                <a:srgbClr val="009644"/>
              </a:solidFill>
            </a:rPr>
            <a:t>invasifs </a:t>
          </a:r>
          <a:r>
            <a:rPr lang="fr-CA" sz="2000" kern="1200"/>
            <a:t>d’assistance aux AVQ</a:t>
          </a:r>
          <a:endParaRPr lang="en-US" sz="2000" kern="1200"/>
        </a:p>
      </dsp:txBody>
      <dsp:txXfrm>
        <a:off x="1622036" y="2295792"/>
        <a:ext cx="2325476" cy="1270397"/>
      </dsp:txXfrm>
    </dsp:sp>
    <dsp:sp modelId="{83C68BC2-B783-4C51-A65B-F5D59F25AAEE}">
      <dsp:nvSpPr>
        <dsp:cNvPr id="0" name=""/>
        <dsp:cNvSpPr/>
      </dsp:nvSpPr>
      <dsp:spPr>
        <a:xfrm>
          <a:off x="1551783" y="2226542"/>
          <a:ext cx="419352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6BA84B-313F-4C2C-87E7-797FB413E8D0}">
      <dsp:nvSpPr>
        <dsp:cNvPr id="0" name=""/>
        <dsp:cNvSpPr/>
      </dsp:nvSpPr>
      <dsp:spPr>
        <a:xfrm>
          <a:off x="1704356" y="2295881"/>
          <a:ext cx="2983791" cy="816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700" kern="1200"/>
        </a:p>
      </dsp:txBody>
      <dsp:txXfrm>
        <a:off x="1704356" y="2295881"/>
        <a:ext cx="2983791" cy="816802"/>
      </dsp:txXfrm>
    </dsp:sp>
    <dsp:sp modelId="{EB83B2EE-F41E-47E5-BD0B-4FDCFBE4C986}">
      <dsp:nvSpPr>
        <dsp:cNvPr id="0" name=""/>
        <dsp:cNvSpPr/>
      </dsp:nvSpPr>
      <dsp:spPr>
        <a:xfrm>
          <a:off x="1551783" y="3106864"/>
          <a:ext cx="419352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9AA369-494A-4B0E-9462-9309262BD534}">
      <dsp:nvSpPr>
        <dsp:cNvPr id="0" name=""/>
        <dsp:cNvSpPr/>
      </dsp:nvSpPr>
      <dsp:spPr>
        <a:xfrm>
          <a:off x="1630411" y="3170384"/>
          <a:ext cx="2902420" cy="1270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t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800" kern="1200"/>
        </a:p>
      </dsp:txBody>
      <dsp:txXfrm>
        <a:off x="1630411" y="3170384"/>
        <a:ext cx="2902420" cy="1270397"/>
      </dsp:txXfrm>
    </dsp:sp>
    <dsp:sp modelId="{2C98D79D-61C1-4861-9962-D0C56DC0738E}">
      <dsp:nvSpPr>
        <dsp:cNvPr id="0" name=""/>
        <dsp:cNvSpPr/>
      </dsp:nvSpPr>
      <dsp:spPr>
        <a:xfrm>
          <a:off x="1551783" y="4440781"/>
          <a:ext cx="419352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82606-406F-46DB-A51E-BABC85F75AB4}">
      <dsp:nvSpPr>
        <dsp:cNvPr id="0" name=""/>
        <dsp:cNvSpPr/>
      </dsp:nvSpPr>
      <dsp:spPr>
        <a:xfrm>
          <a:off x="0" y="0"/>
          <a:ext cx="7238689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F81939-977E-4A84-9244-C211352B2C52}">
      <dsp:nvSpPr>
        <dsp:cNvPr id="0" name=""/>
        <dsp:cNvSpPr/>
      </dsp:nvSpPr>
      <dsp:spPr>
        <a:xfrm>
          <a:off x="0" y="0"/>
          <a:ext cx="2061423" cy="5623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200" b="1" kern="1200">
              <a:solidFill>
                <a:srgbClr val="009644"/>
              </a:solidFill>
            </a:rPr>
            <a:t>Mesures D’encadrement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b="1" kern="1200">
              <a:solidFill>
                <a:srgbClr val="009644"/>
              </a:solidFill>
            </a:rPr>
            <a:t>En bref, </a:t>
          </a:r>
          <a:endParaRPr lang="en-US" sz="2000" kern="1200">
            <a:solidFill>
              <a:srgbClr val="009644"/>
            </a:solidFill>
          </a:endParaRPr>
        </a:p>
      </dsp:txBody>
      <dsp:txXfrm>
        <a:off x="0" y="0"/>
        <a:ext cx="2061423" cy="5623870"/>
      </dsp:txXfrm>
    </dsp:sp>
    <dsp:sp modelId="{29F6DDB1-C45B-4009-8938-F592A1AF7CE0}">
      <dsp:nvSpPr>
        <dsp:cNvPr id="0" name=""/>
        <dsp:cNvSpPr/>
      </dsp:nvSpPr>
      <dsp:spPr>
        <a:xfrm>
          <a:off x="2224083" y="0"/>
          <a:ext cx="2917976" cy="1517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b="1" kern="1200">
              <a:solidFill>
                <a:srgbClr val="009644"/>
              </a:solidFill>
            </a:rPr>
            <a:t>Distribution</a:t>
          </a:r>
          <a:r>
            <a:rPr lang="fr-CA" sz="2000" b="1" kern="1200">
              <a:solidFill>
                <a:schemeClr val="tx1"/>
              </a:solidFill>
            </a:rPr>
            <a:t> </a:t>
          </a:r>
          <a:r>
            <a:rPr lang="fr-CA" sz="2000" b="0" kern="1200">
              <a:solidFill>
                <a:schemeClr val="tx1"/>
              </a:solidFill>
            </a:rPr>
            <a:t>des médicaments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>
            <a:solidFill>
              <a:srgbClr val="009644"/>
            </a:solidFill>
          </a:endParaRPr>
        </a:p>
      </dsp:txBody>
      <dsp:txXfrm>
        <a:off x="2224083" y="0"/>
        <a:ext cx="2917976" cy="1517724"/>
      </dsp:txXfrm>
    </dsp:sp>
    <dsp:sp modelId="{074C0764-FC50-4D4D-AA1C-EBA8F0ED9EBD}">
      <dsp:nvSpPr>
        <dsp:cNvPr id="0" name=""/>
        <dsp:cNvSpPr/>
      </dsp:nvSpPr>
      <dsp:spPr>
        <a:xfrm>
          <a:off x="4704499" y="0"/>
          <a:ext cx="2102937" cy="1062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solidFill>
                <a:schemeClr val="tx1"/>
              </a:solidFill>
            </a:rPr>
            <a:t>Recommandations préparation et documentation</a:t>
          </a:r>
          <a:endParaRPr lang="en-US" sz="1800" kern="1200">
            <a:solidFill>
              <a:schemeClr val="tx1"/>
            </a:solidFill>
          </a:endParaRPr>
        </a:p>
      </dsp:txBody>
      <dsp:txXfrm>
        <a:off x="4704499" y="0"/>
        <a:ext cx="2102937" cy="1062299"/>
      </dsp:txXfrm>
    </dsp:sp>
    <dsp:sp modelId="{BE91FDAC-250B-4C5D-AFB9-64734D7B30B0}">
      <dsp:nvSpPr>
        <dsp:cNvPr id="0" name=""/>
        <dsp:cNvSpPr/>
      </dsp:nvSpPr>
      <dsp:spPr>
        <a:xfrm>
          <a:off x="2127684" y="856019"/>
          <a:ext cx="403783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DED4AA-2302-4845-A7CA-5FA560B3DE78}">
      <dsp:nvSpPr>
        <dsp:cNvPr id="0" name=""/>
        <dsp:cNvSpPr/>
      </dsp:nvSpPr>
      <dsp:spPr>
        <a:xfrm>
          <a:off x="2204018" y="2855697"/>
          <a:ext cx="2159660" cy="109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000" b="1" kern="1200">
              <a:solidFill>
                <a:srgbClr val="009644"/>
              </a:solidFill>
            </a:rPr>
            <a:t>Soins invasifs </a:t>
          </a:r>
          <a:r>
            <a:rPr lang="fr-CA" sz="2000" kern="1200"/>
            <a:t>d’assistance AVQ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2204018" y="2855697"/>
        <a:ext cx="2159660" cy="1092441"/>
      </dsp:txXfrm>
    </dsp:sp>
    <dsp:sp modelId="{83C68BC2-B783-4C51-A65B-F5D59F25AAEE}">
      <dsp:nvSpPr>
        <dsp:cNvPr id="0" name=""/>
        <dsp:cNvSpPr/>
      </dsp:nvSpPr>
      <dsp:spPr>
        <a:xfrm>
          <a:off x="2049593" y="2623184"/>
          <a:ext cx="403783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6BA84B-313F-4C2C-87E7-797FB413E8D0}">
      <dsp:nvSpPr>
        <dsp:cNvPr id="0" name=""/>
        <dsp:cNvSpPr/>
      </dsp:nvSpPr>
      <dsp:spPr>
        <a:xfrm>
          <a:off x="2208332" y="3005357"/>
          <a:ext cx="2873011" cy="1643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2208332" y="3005357"/>
        <a:ext cx="2873011" cy="1643736"/>
      </dsp:txXfrm>
    </dsp:sp>
    <dsp:sp modelId="{EB83B2EE-F41E-47E5-BD0B-4FDCFBE4C986}">
      <dsp:nvSpPr>
        <dsp:cNvPr id="0" name=""/>
        <dsp:cNvSpPr/>
      </dsp:nvSpPr>
      <dsp:spPr>
        <a:xfrm>
          <a:off x="2099298" y="4374594"/>
          <a:ext cx="403783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9AA369-494A-4B0E-9462-9309262BD534}">
      <dsp:nvSpPr>
        <dsp:cNvPr id="0" name=""/>
        <dsp:cNvSpPr/>
      </dsp:nvSpPr>
      <dsp:spPr>
        <a:xfrm>
          <a:off x="2209070" y="4605147"/>
          <a:ext cx="2245685" cy="7262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b="1" kern="1200"/>
        </a:p>
      </dsp:txBody>
      <dsp:txXfrm>
        <a:off x="2209070" y="4605147"/>
        <a:ext cx="2245685" cy="726214"/>
      </dsp:txXfrm>
    </dsp:sp>
    <dsp:sp modelId="{2C98D79D-61C1-4861-9962-D0C56DC0738E}">
      <dsp:nvSpPr>
        <dsp:cNvPr id="0" name=""/>
        <dsp:cNvSpPr/>
      </dsp:nvSpPr>
      <dsp:spPr>
        <a:xfrm>
          <a:off x="2061423" y="5491428"/>
          <a:ext cx="4037831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21BE48-8FEC-4B08-899D-3490AE920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993D1E4-5D55-4ACB-B13D-40B7BBB1CA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A8658E-B24B-437E-B545-C99EFE6C7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B03300-62C1-47F8-90F1-9E2C15AD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BB5CCC-0FF6-4A74-A4D0-42E39444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08125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CC891A-A878-47FF-979B-4770FDB60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72C11D1-B145-441B-8015-0FA98FB2BB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70F9C6-2930-40BA-94CA-4CAFB1A08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5F9D0A-1D25-4CC4-B4FA-719E15C9B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7BCBE2-C254-4623-B516-B7060B62C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7450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014AF05-DD69-46EB-9CDC-163CB9D19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7200635-1285-4950-B5F4-B34F202EA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D2C30C-688C-4257-8D81-06464402A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01B6D4-A3BA-4C6E-BEEE-1A3C451C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DCEAB4-FB7E-45E8-AD69-8C867F11C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6219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815CEF-E71A-408C-9C26-E705B5DE2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C455FE-BA66-4C7A-ADF1-017082331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2A1EA9-0219-4829-AE0E-BA8DFA80A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235A5D-678B-44B8-97EF-94C3D16A0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8EDFFC-9AF7-436B-993B-25BD33A3D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188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11B58B-60BE-40C3-9F83-D0991E9C8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2707CC-ACC7-40C3-BD0F-F2ED79253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80266F-DCC5-46CB-A6BA-0E27A954D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4444B0-C93B-4CA4-A765-F51173C22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BEEC7E-F2E9-4861-A5C9-D8DBAC015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51191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E00A97-7A23-47E3-91B4-D7367C08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090782-BD22-4E1B-A560-5AE37C8A06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5A1CEA0-7932-46BC-8130-CC5BC70FD3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4D5E6A-6EF1-4384-B748-F9940EF14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512A2F-AF1B-4E62-8843-D15EEF9A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FE6780-00A7-403A-A7E8-10465DE4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1015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BEE696-E466-40D0-9A4E-39E31178D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628252-8304-4793-A35F-EAD3E7D80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55B4118-E336-45D0-B746-10426B556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B7D5C81-857B-4D98-B65A-CE86473C94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164E343-5B7E-4BDB-B6BE-D9655D152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2789D7E-0D44-4EB7-ACB5-9348E9594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734BB57-6813-4AE2-8D19-5DC02026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DF2A954-C6D1-4C9A-B06B-D866C4EC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45707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3CC726-3990-44C3-8A97-63065F08D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96898A-89AE-4689-BE0F-1AE79967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7A4912-35A4-433B-B63B-652007B53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C83B5B-7F90-4BAE-926E-E89EC773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2693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B4D96C6-B292-478B-9397-8683405A2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1E1B279-3A25-4701-9FF1-56349C217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1CAA7F-EB32-4E0D-B7ED-F65A006E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908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05F526-C36A-47E9-BF9C-E15FBEAC6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1D5164-DCF0-4D30-96B1-708F0670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60B279-C97B-4A31-B437-6623D97E55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653C9D-4AB9-4F32-86FD-0E836E680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18480A4-C217-4A17-B676-EE29C0CDF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3B7A7EC-6251-4765-A7DB-DCF6A4D0C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322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625107-396F-44BA-97FA-45E59098F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9C0D8BA-79F1-4750-B3E2-0232BB71F3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605A2BD-DB48-41F6-AF8E-F2857C815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ADFB620-4E3E-4072-9647-7827961D2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546D5E3-01DC-4749-AEE6-4A2D698C3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B2E4C0B-267F-42C1-947E-2FF2FEBDA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9022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4AA78E4-EC0E-4655-B374-5B98C2EA3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4F34FC-FBFC-4272-932A-FC430998C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D4745E8-E3D0-43DF-86F9-3451470408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C4AC4-78FA-4622-9E9A-6A55117402A7}" type="datetimeFigureOut">
              <a:rPr lang="fr-CA" smtClean="0"/>
              <a:t>2022-10-08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E724F0-C542-42D1-B6F8-BC4C14896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3D9939-B8A6-4C5E-99BA-A32352DE9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DDB74-82AE-40D1-9EFC-A069656FC341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8625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15F809CB-F920-47AD-8806-567A1E27A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EFB52425-35C6-48BE-AB18-67F88270B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811" y="3008767"/>
            <a:ext cx="8117634" cy="1086629"/>
          </a:xfrm>
        </p:spPr>
        <p:txBody>
          <a:bodyPr>
            <a:noAutofit/>
          </a:bodyPr>
          <a:lstStyle/>
          <a:p>
            <a:r>
              <a:rPr lang="fr-CA" sz="3600" b="1">
                <a:solidFill>
                  <a:srgbClr val="009644"/>
                </a:solidFill>
                <a:latin typeface="+mj-lt"/>
              </a:rPr>
              <a:t>Rencontre d’information s’adressant </a:t>
            </a:r>
          </a:p>
          <a:p>
            <a:r>
              <a:rPr lang="fr-CA" sz="3600" b="1">
                <a:solidFill>
                  <a:srgbClr val="009644"/>
                </a:solidFill>
                <a:latin typeface="+mj-lt"/>
              </a:rPr>
              <a:t>aux centres de formation professionnelle</a:t>
            </a:r>
            <a:endParaRPr lang="fr-CA" sz="1600" b="1">
              <a:solidFill>
                <a:srgbClr val="009644"/>
              </a:solidFill>
              <a:latin typeface="+mj-lt"/>
            </a:endParaRPr>
          </a:p>
          <a:p>
            <a:endParaRPr lang="fr-CA" sz="1200" b="1">
              <a:latin typeface="+mj-lt"/>
            </a:endParaRPr>
          </a:p>
          <a:p>
            <a:endParaRPr lang="fr-CA" sz="1200" b="1" dirty="0">
              <a:latin typeface="+mj-lt"/>
            </a:endParaRPr>
          </a:p>
          <a:p>
            <a:r>
              <a:rPr lang="fr-CA" sz="2600" b="1" dirty="0"/>
              <a:t>Direction </a:t>
            </a:r>
            <a:r>
              <a:rPr lang="fr-CA" sz="2600" b="1"/>
              <a:t>nationale des soins et des services infirmiers</a:t>
            </a:r>
          </a:p>
          <a:p>
            <a:r>
              <a:rPr lang="fr-CA" sz="2600" b="1"/>
              <a:t>Ministère de la Santé et des Services sociaux</a:t>
            </a:r>
          </a:p>
          <a:p>
            <a:r>
              <a:rPr lang="fr-CA" sz="2600" b="1"/>
              <a:t>Octobre 2022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92717F6-3401-4F3E-B541-066397E6148F}"/>
              </a:ext>
            </a:extLst>
          </p:cNvPr>
          <p:cNvSpPr txBox="1"/>
          <p:nvPr/>
        </p:nvSpPr>
        <p:spPr>
          <a:xfrm>
            <a:off x="1266931" y="621582"/>
            <a:ext cx="64497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4800" b="1"/>
              <a:t>Pour des soins confiés en toute sécurité!</a:t>
            </a:r>
            <a:endParaRPr lang="fr-CA" sz="4800"/>
          </a:p>
        </p:txBody>
      </p:sp>
    </p:spTree>
    <p:extLst>
      <p:ext uri="{BB962C8B-B14F-4D97-AF65-F5344CB8AC3E}">
        <p14:creationId xmlns:p14="http://schemas.microsoft.com/office/powerpoint/2010/main" val="155159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72B886CF-D3D5-4CDE-A0D0-35994223D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9" r="4776" b="1"/>
          <a:stretch/>
        </p:blipFill>
        <p:spPr>
          <a:xfrm>
            <a:off x="2" y="10"/>
            <a:ext cx="4058641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1A8A815-E82B-41B4-96AA-030F74E20F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5562A7-4834-4FE1-83AF-1278D43C61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79" r="1" b="1"/>
          <a:stretch/>
        </p:blipFill>
        <p:spPr>
          <a:xfrm>
            <a:off x="4058946" y="10"/>
            <a:ext cx="8133052" cy="6857990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52D205-D002-49E3-A1BE-051BDDC17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8948" y="-3840"/>
            <a:ext cx="0" cy="6858000"/>
          </a:xfrm>
          <a:prstGeom prst="line">
            <a:avLst/>
          </a:prstGeom>
          <a:ln>
            <a:solidFill>
              <a:srgbClr val="000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C2061125-21B1-4E56-B76F-3EA35E628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349" y="891540"/>
            <a:ext cx="7264653" cy="507111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467" y="919139"/>
            <a:ext cx="5945213" cy="1193855"/>
          </a:xfrm>
        </p:spPr>
        <p:txBody>
          <a:bodyPr>
            <a:normAutofit/>
          </a:bodyPr>
          <a:lstStyle/>
          <a:p>
            <a:pPr algn="ctr"/>
            <a:r>
              <a:rPr lang="fr-CA" sz="4800" b="1" cap="small">
                <a:latin typeface="+mn-lt"/>
              </a:rPr>
              <a:t>ENJEUX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FDABF03-D1B9-4EF2-A20C-3747B1381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964" y="0"/>
            <a:ext cx="4852417" cy="6858000"/>
          </a:xfrm>
          <a:prstGeom prst="rect">
            <a:avLst/>
          </a:prstGeom>
        </p:spPr>
      </p:pic>
      <p:sp>
        <p:nvSpPr>
          <p:cNvPr id="8" name="Hexagone 7">
            <a:extLst>
              <a:ext uri="{FF2B5EF4-FFF2-40B4-BE49-F238E27FC236}">
                <a16:creationId xmlns:a16="http://schemas.microsoft.com/office/drawing/2014/main" id="{E28AD14A-6CA1-4573-B3B6-3AE290FAEC80}"/>
              </a:ext>
            </a:extLst>
          </p:cNvPr>
          <p:cNvSpPr/>
          <p:nvPr/>
        </p:nvSpPr>
        <p:spPr>
          <a:xfrm>
            <a:off x="5308979" y="1963377"/>
            <a:ext cx="3196300" cy="2757290"/>
          </a:xfrm>
          <a:prstGeom prst="hexagon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5711479-46CB-41BE-B56C-E5B6F402AECF}"/>
              </a:ext>
            </a:extLst>
          </p:cNvPr>
          <p:cNvSpPr txBox="1"/>
          <p:nvPr/>
        </p:nvSpPr>
        <p:spPr>
          <a:xfrm>
            <a:off x="5440728" y="2766687"/>
            <a:ext cx="28305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200" b="1">
                <a:solidFill>
                  <a:schemeClr val="bg1"/>
                </a:solidFill>
              </a:rPr>
              <a:t>Accès aux soins et services</a:t>
            </a:r>
          </a:p>
        </p:txBody>
      </p:sp>
      <p:sp>
        <p:nvSpPr>
          <p:cNvPr id="16" name="Hexagone 15">
            <a:extLst>
              <a:ext uri="{FF2B5EF4-FFF2-40B4-BE49-F238E27FC236}">
                <a16:creationId xmlns:a16="http://schemas.microsoft.com/office/drawing/2014/main" id="{9F83BEE3-D1BF-4D16-8013-C17F71AA0759}"/>
              </a:ext>
            </a:extLst>
          </p:cNvPr>
          <p:cNvSpPr/>
          <p:nvPr/>
        </p:nvSpPr>
        <p:spPr>
          <a:xfrm>
            <a:off x="8145791" y="3303037"/>
            <a:ext cx="3136485" cy="2687212"/>
          </a:xfrm>
          <a:prstGeom prst="hexagon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CB9BF45-C602-45A8-9867-4C856A8B1B89}"/>
              </a:ext>
            </a:extLst>
          </p:cNvPr>
          <p:cNvSpPr txBox="1"/>
          <p:nvPr/>
        </p:nvSpPr>
        <p:spPr>
          <a:xfrm>
            <a:off x="8364874" y="3972284"/>
            <a:ext cx="2830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200" b="1">
                <a:solidFill>
                  <a:schemeClr val="bg1"/>
                </a:solidFill>
              </a:rPr>
              <a:t>Qualité et sécurité des soins</a:t>
            </a:r>
          </a:p>
        </p:txBody>
      </p:sp>
    </p:spTree>
    <p:extLst>
      <p:ext uri="{BB962C8B-B14F-4D97-AF65-F5344CB8AC3E}">
        <p14:creationId xmlns:p14="http://schemas.microsoft.com/office/powerpoint/2010/main" val="2474884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9470F371-23BB-470D-AC70-09A2728B21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1" r="1" b="1"/>
          <a:stretch/>
        </p:blipFill>
        <p:spPr>
          <a:xfrm>
            <a:off x="20" y="10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9802" y="350232"/>
            <a:ext cx="5643216" cy="1325563"/>
          </a:xfrm>
        </p:spPr>
        <p:txBody>
          <a:bodyPr>
            <a:normAutofit/>
          </a:bodyPr>
          <a:lstStyle/>
          <a:p>
            <a:r>
              <a:rPr lang="fr-CA" b="1" cap="small"/>
              <a:t>Principales modifications</a:t>
            </a:r>
            <a:endParaRPr lang="fr-CA" b="1" i="1" cap="small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9802" y="2144486"/>
            <a:ext cx="5643216" cy="436328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fr-CA" b="1"/>
              <a:t>Principes directeurs:</a:t>
            </a:r>
            <a:endParaRPr lang="fr-CA"/>
          </a:p>
          <a:p>
            <a:pPr marL="0" indent="0">
              <a:buNone/>
            </a:pPr>
            <a:r>
              <a:rPr lang="fr-CA" b="1"/>
              <a:t>Protection du public - Accessibilité - Applicabilité</a:t>
            </a:r>
          </a:p>
          <a:p>
            <a:pPr marL="0" indent="0">
              <a:buNone/>
            </a:pPr>
            <a:endParaRPr lang="fr-CA" sz="3200"/>
          </a:p>
          <a:p>
            <a:r>
              <a:rPr lang="fr-CA" sz="3200"/>
              <a:t>Ajout de lieux, cas et contextes</a:t>
            </a:r>
          </a:p>
          <a:p>
            <a:r>
              <a:rPr lang="fr-CA" sz="3200"/>
              <a:t>Uniformisation des conditions</a:t>
            </a:r>
          </a:p>
        </p:txBody>
      </p:sp>
    </p:spTree>
    <p:extLst>
      <p:ext uri="{BB962C8B-B14F-4D97-AF65-F5344CB8AC3E}">
        <p14:creationId xmlns:p14="http://schemas.microsoft.com/office/powerpoint/2010/main" val="3742705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82E86A-F175-47A0-84FC-E60EADDCA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10"/>
            <a:ext cx="1219197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493628" cy="4726276"/>
          </a:xfrm>
        </p:spPr>
        <p:txBody>
          <a:bodyPr>
            <a:normAutofit/>
          </a:bodyPr>
          <a:lstStyle/>
          <a:p>
            <a:pPr algn="ctr"/>
            <a:r>
              <a:rPr lang="en-US" sz="4800" b="1" cap="small">
                <a:latin typeface="+mn-lt"/>
              </a:rPr>
              <a:t>Définitions</a:t>
            </a:r>
            <a:br>
              <a:rPr lang="en-US" sz="4800" b="1" cap="small">
                <a:latin typeface="+mn-lt"/>
              </a:rPr>
            </a:br>
            <a:br>
              <a:rPr lang="en-US" sz="4000" b="1" cap="small"/>
            </a:br>
            <a:r>
              <a:rPr lang="en-US" sz="3200" b="1" cap="small"/>
              <a:t>S</a:t>
            </a:r>
            <a:r>
              <a:rPr lang="en-US" sz="3200" b="1"/>
              <a:t>ection I, article 1</a:t>
            </a:r>
            <a:endParaRPr lang="fr-CA" sz="3200" b="1" cap="small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5ADB16AE-9AE9-45D5-9323-0C549264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459" y="1426822"/>
            <a:ext cx="4004355" cy="400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20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6E2B445-4822-4649-B48C-9A6EAE60D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9"/>
          <a:stretch/>
        </p:blipFill>
        <p:spPr>
          <a:xfrm>
            <a:off x="20" y="10"/>
            <a:ext cx="5495089" cy="6857990"/>
          </a:xfrm>
          <a:prstGeom prst="rect">
            <a:avLst/>
          </a:prstGeom>
        </p:spPr>
      </p:pic>
      <p:sp>
        <p:nvSpPr>
          <p:cNvPr id="16" name="!!Line">
            <a:extLst>
              <a:ext uri="{FF2B5EF4-FFF2-40B4-BE49-F238E27FC236}">
                <a16:creationId xmlns:a16="http://schemas.microsoft.com/office/drawing/2014/main" id="{29A9EE12-EF77-4DB4-84E4-043DE7235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3328" y="822960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5011" y="542108"/>
            <a:ext cx="5801402" cy="6063965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fr-CA" sz="4000" b="1" i="1"/>
              <a:t>« Autre milieu de vie substitut temporaire pour les enfants »</a:t>
            </a:r>
            <a:endParaRPr lang="fr-CA" sz="4000" i="1"/>
          </a:p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2000"/>
          </a:p>
          <a:p>
            <a:r>
              <a:rPr lang="en-US" sz="3000"/>
              <a:t>Milieux de garde: CPE, garderie privée, service de garde en milieu familial ou scolaire</a:t>
            </a:r>
          </a:p>
          <a:p>
            <a:endParaRPr lang="en-US" sz="1000"/>
          </a:p>
          <a:p>
            <a:r>
              <a:rPr lang="en-US" sz="3000"/>
              <a:t>Camps de jour ou de vacances</a:t>
            </a:r>
          </a:p>
          <a:p>
            <a:endParaRPr lang="en-US" sz="1000"/>
          </a:p>
          <a:p>
            <a:r>
              <a:rPr lang="en-US" sz="3000"/>
              <a:t>Services de répit à l’extérieur du domicile de l’enfant</a:t>
            </a:r>
          </a:p>
        </p:txBody>
      </p:sp>
    </p:spTree>
    <p:extLst>
      <p:ext uri="{BB962C8B-B14F-4D97-AF65-F5344CB8AC3E}">
        <p14:creationId xmlns:p14="http://schemas.microsoft.com/office/powerpoint/2010/main" val="31500190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6E2B445-4822-4649-B48C-9A6EAE60D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9"/>
          <a:stretch/>
        </p:blipFill>
        <p:spPr>
          <a:xfrm>
            <a:off x="20" y="10"/>
            <a:ext cx="5495089" cy="6857990"/>
          </a:xfrm>
          <a:prstGeom prst="rect">
            <a:avLst/>
          </a:prstGeom>
        </p:spPr>
      </p:pic>
      <p:sp>
        <p:nvSpPr>
          <p:cNvPr id="16" name="!!Line">
            <a:extLst>
              <a:ext uri="{FF2B5EF4-FFF2-40B4-BE49-F238E27FC236}">
                <a16:creationId xmlns:a16="http://schemas.microsoft.com/office/drawing/2014/main" id="{29A9EE12-EF77-4DB4-84E4-043DE7235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3328" y="822960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9530" y="905070"/>
            <a:ext cx="5801402" cy="4805266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fr-CA" sz="4800" b="1" i="1"/>
              <a:t>« établissement »</a:t>
            </a:r>
          </a:p>
          <a:p>
            <a:pPr marL="0" indent="0">
              <a:buNone/>
            </a:pPr>
            <a:endParaRPr lang="en-US" sz="4000"/>
          </a:p>
          <a:p>
            <a:endParaRPr lang="en-US" sz="4000"/>
          </a:p>
          <a:p>
            <a:pPr marL="0" indent="0" algn="ctr">
              <a:buNone/>
            </a:pPr>
            <a:r>
              <a:rPr lang="en-US" sz="4000"/>
              <a:t>Établissement du réseau de la santé et des services sociaux</a:t>
            </a:r>
          </a:p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623898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6E2B445-4822-4649-B48C-9A6EAE60D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9"/>
          <a:stretch/>
        </p:blipFill>
        <p:spPr>
          <a:xfrm>
            <a:off x="20" y="10"/>
            <a:ext cx="5495089" cy="6857990"/>
          </a:xfrm>
          <a:prstGeom prst="rect">
            <a:avLst/>
          </a:prstGeom>
        </p:spPr>
      </p:pic>
      <p:sp>
        <p:nvSpPr>
          <p:cNvPr id="16" name="!!Line">
            <a:extLst>
              <a:ext uri="{FF2B5EF4-FFF2-40B4-BE49-F238E27FC236}">
                <a16:creationId xmlns:a16="http://schemas.microsoft.com/office/drawing/2014/main" id="{29A9EE12-EF77-4DB4-84E4-043DE7235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3328" y="822960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83B77E-C111-403D-A3E8-CD63AE39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2960"/>
            <a:ext cx="5694099" cy="5354003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4800" b="1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 entité »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Toute entité, à l’exception d’un établissement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000">
                <a:latin typeface="Calibri" panose="020F0502020204030204"/>
              </a:rPr>
              <a:t>   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Organisme communautaire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000">
                <a:latin typeface="Calibri" panose="020F0502020204030204"/>
              </a:rPr>
              <a:t>ou</a:t>
            </a: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privé</a:t>
            </a:r>
          </a:p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67946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6E2B445-4822-4649-B48C-9A6EAE60D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9"/>
          <a:stretch/>
        </p:blipFill>
        <p:spPr>
          <a:xfrm>
            <a:off x="20" y="10"/>
            <a:ext cx="5495089" cy="6857990"/>
          </a:xfrm>
          <a:prstGeom prst="rect">
            <a:avLst/>
          </a:prstGeom>
        </p:spPr>
      </p:pic>
      <p:sp>
        <p:nvSpPr>
          <p:cNvPr id="16" name="!!Line">
            <a:extLst>
              <a:ext uri="{FF2B5EF4-FFF2-40B4-BE49-F238E27FC236}">
                <a16:creationId xmlns:a16="http://schemas.microsoft.com/office/drawing/2014/main" id="{29A9EE12-EF77-4DB4-84E4-043DE7235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3328" y="822960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83B77E-C111-403D-A3E8-CD63AE39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922" y="391886"/>
            <a:ext cx="6036906" cy="5785077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3200" b="1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 dans le cadre d’un programme de soutien à domicile fourni par un établissement»</a:t>
            </a:r>
            <a:endParaRPr kumimoji="0" lang="fr-CA" sz="3200" b="0" i="1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Employé de l’établissement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Travailleur engagé de gré à gré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Employé d’une entité </a:t>
            </a:r>
          </a:p>
          <a:p>
            <a:pPr marL="447675" marR="0" lvl="0" indent="-1778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(entreprise privée ou organisme communautaire)</a:t>
            </a:r>
          </a:p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41246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6E2B445-4822-4649-B48C-9A6EAE60D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9"/>
          <a:stretch/>
        </p:blipFill>
        <p:spPr>
          <a:xfrm>
            <a:off x="20" y="10"/>
            <a:ext cx="5495089" cy="6857990"/>
          </a:xfrm>
          <a:prstGeom prst="rect">
            <a:avLst/>
          </a:prstGeom>
        </p:spPr>
      </p:pic>
      <p:sp>
        <p:nvSpPr>
          <p:cNvPr id="16" name="!!Line">
            <a:extLst>
              <a:ext uri="{FF2B5EF4-FFF2-40B4-BE49-F238E27FC236}">
                <a16:creationId xmlns:a16="http://schemas.microsoft.com/office/drawing/2014/main" id="{29A9EE12-EF77-4DB4-84E4-043DE7235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3328" y="822960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014D7BC-7EE6-46F1-875B-667FBE57A5A1}"/>
              </a:ext>
            </a:extLst>
          </p:cNvPr>
          <p:cNvSpPr txBox="1"/>
          <p:nvPr/>
        </p:nvSpPr>
        <p:spPr>
          <a:xfrm>
            <a:off x="6053328" y="685883"/>
            <a:ext cx="5701005" cy="521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3200" b="1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«personne agissant dans le cadre des activités d’une ressource intermédiaire (RI) ou de type familial (RTF)»</a:t>
            </a:r>
            <a:endParaRPr kumimoji="0" lang="fr-CA" sz="3200" b="0" i="1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EXCEPTION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Famille d’accueil </a:t>
            </a:r>
            <a:r>
              <a:rPr lang="en-US" sz="2400">
                <a:latin typeface="Calibri" panose="020F0502020204030204"/>
              </a:rPr>
              <a:t>où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 enfants sont confiés en vertu de la Loi sur la protection de la jeunesse (chapitre P-34.1);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Sauf si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enfants ayant besoin de soins particuliers.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1714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82E86A-F175-47A0-84FC-E60EADDCA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ctr"/>
            <a:r>
              <a:rPr lang="en-US" sz="4800" b="1" cap="small">
                <a:latin typeface="+mn-lt"/>
              </a:rPr>
              <a:t>Lieux, cas, contextes </a:t>
            </a:r>
            <a:br>
              <a:rPr lang="en-US" sz="4800" b="1" cap="small">
                <a:latin typeface="+mn-lt"/>
              </a:rPr>
            </a:br>
            <a:br>
              <a:rPr lang="en-US" sz="4000" b="1" cap="small"/>
            </a:br>
            <a:r>
              <a:rPr lang="en-US" sz="3200" b="1" cap="small"/>
              <a:t>S</a:t>
            </a:r>
            <a:r>
              <a:rPr lang="en-US" sz="3200" b="1"/>
              <a:t>ection II</a:t>
            </a:r>
            <a:br>
              <a:rPr lang="en-US" sz="3200" b="1"/>
            </a:br>
            <a:r>
              <a:rPr lang="en-US" sz="3200" b="1"/>
              <a:t>articles 2 et 3</a:t>
            </a:r>
            <a:endParaRPr lang="fr-CA" sz="3200" b="1" cap="small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946A9A3-E221-46AD-AD44-00DA41A9E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55" y="1882612"/>
            <a:ext cx="3313163" cy="335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10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74F2646-08C7-4051-81DA-751C43A03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CD6552F-C98B-4FBA-842F-3EF2D5ACA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B6CA8C1-5779-47FB-9737-3DF4AECCBFFF}"/>
              </a:ext>
            </a:extLst>
          </p:cNvPr>
          <p:cNvSpPr txBox="1"/>
          <p:nvPr/>
        </p:nvSpPr>
        <p:spPr>
          <a:xfrm>
            <a:off x="1215899" y="1219199"/>
            <a:ext cx="5886449" cy="927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>
                <a:latin typeface="+mj-lt"/>
                <a:ea typeface="+mj-ea"/>
                <a:cs typeface="+mj-cs"/>
              </a:rPr>
              <a:t>Lieux, cas, contextes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>
              <a:latin typeface="+mj-lt"/>
              <a:ea typeface="+mj-ea"/>
              <a:cs typeface="+mj-cs"/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05249" y="395108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69CAAA9F-4BBF-47BA-9F1D-530FAC0CA757}"/>
              </a:ext>
            </a:extLst>
          </p:cNvPr>
          <p:cNvSpPr txBox="1">
            <a:spLocks/>
          </p:cNvSpPr>
          <p:nvPr/>
        </p:nvSpPr>
        <p:spPr>
          <a:xfrm>
            <a:off x="1283384" y="2146711"/>
            <a:ext cx="5818964" cy="32376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lvl="1" indent="-228600" algn="l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800"/>
              <a:t>Services de soutien à domicile (SAD)</a:t>
            </a:r>
          </a:p>
          <a:p>
            <a:pPr marL="0" lvl="1" indent="-228600" algn="l">
              <a:spcBef>
                <a:spcPts val="6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400"/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800"/>
              <a:t>RI et RTF (sauf exception prévue)</a:t>
            </a:r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400"/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800"/>
              <a:t>Résidences privées pour aînés </a:t>
            </a:r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400"/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800"/>
              <a:t>Corporations religieuses </a:t>
            </a:r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400"/>
          </a:p>
          <a:p>
            <a:pPr indent="-228600" algn="l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2800"/>
              <a:t>Centres de réadaptation publics</a:t>
            </a:r>
          </a:p>
        </p:txBody>
      </p:sp>
    </p:spTree>
    <p:extLst>
      <p:ext uri="{BB962C8B-B14F-4D97-AF65-F5344CB8AC3E}">
        <p14:creationId xmlns:p14="http://schemas.microsoft.com/office/powerpoint/2010/main" val="1925918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8" r="1" b="1"/>
          <a:stretch/>
        </p:blipFill>
        <p:spPr>
          <a:xfrm>
            <a:off x="2663546" y="10"/>
            <a:ext cx="966964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1AC1762F-09E0-47D7-8EAF-02FFDA2666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389" y="745331"/>
            <a:ext cx="4760043" cy="5547314"/>
          </a:xfrm>
        </p:spPr>
        <p:txBody>
          <a:bodyPr>
            <a:normAutofit fontScale="97500"/>
          </a:bodyPr>
          <a:lstStyle/>
          <a:p>
            <a:pPr algn="ctr"/>
            <a:br>
              <a:rPr lang="fr-CA" sz="3600" b="1" cap="all">
                <a:solidFill>
                  <a:srgbClr val="009644"/>
                </a:solidFill>
                <a:latin typeface="+mn-lt"/>
              </a:rPr>
            </a:br>
            <a:r>
              <a:rPr lang="fr-CA" sz="3800" b="1" cap="all">
                <a:solidFill>
                  <a:srgbClr val="009644"/>
                </a:solidFill>
                <a:latin typeface="+mn-lt"/>
              </a:rPr>
              <a:t>De quoi parle-t-on?</a:t>
            </a:r>
            <a:br>
              <a:rPr lang="fr-CA" sz="3600" b="1">
                <a:solidFill>
                  <a:srgbClr val="009644"/>
                </a:solidFill>
                <a:latin typeface="+mn-lt"/>
              </a:rPr>
            </a:br>
            <a:br>
              <a:rPr lang="fr-CA" sz="3600" b="1">
                <a:solidFill>
                  <a:srgbClr val="009644"/>
                </a:solidFill>
                <a:latin typeface="+mn-lt"/>
              </a:rPr>
            </a:br>
            <a:br>
              <a:rPr lang="fr-CA" sz="3600" b="1">
                <a:solidFill>
                  <a:srgbClr val="009644"/>
                </a:solidFill>
                <a:latin typeface="+mn-lt"/>
              </a:rPr>
            </a:br>
            <a:r>
              <a:rPr lang="fr-CA" sz="3600" b="1" i="1">
                <a:solidFill>
                  <a:srgbClr val="009644"/>
                </a:solidFill>
                <a:latin typeface="+mn-lt"/>
              </a:rPr>
              <a:t>Règlement sur l’exercice des activités décrites aux articles 39.7 et 39.8 du Code des professions</a:t>
            </a:r>
            <a:br>
              <a:rPr lang="fr-CA" sz="3600" b="1" i="1">
                <a:solidFill>
                  <a:srgbClr val="009644"/>
                </a:solidFill>
                <a:latin typeface="+mn-lt"/>
              </a:rPr>
            </a:br>
            <a:br>
              <a:rPr lang="fr-CA" sz="3600" b="1" i="1">
                <a:latin typeface="+mn-lt"/>
              </a:rPr>
            </a:br>
            <a:br>
              <a:rPr lang="fr-CA" sz="2900" b="1" i="1">
                <a:solidFill>
                  <a:srgbClr val="009644"/>
                </a:solidFill>
                <a:latin typeface="+mn-lt"/>
              </a:rPr>
            </a:br>
            <a:endParaRPr lang="fr-CA" sz="2900" b="1" i="1">
              <a:solidFill>
                <a:srgbClr val="0096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21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74F2646-08C7-4051-81DA-751C43A03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CD6552F-C98B-4FBA-842F-3EF2D5ACA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B6CA8C1-5779-47FB-9737-3DF4AECCBFFF}"/>
              </a:ext>
            </a:extLst>
          </p:cNvPr>
          <p:cNvSpPr txBox="1"/>
          <p:nvPr/>
        </p:nvSpPr>
        <p:spPr>
          <a:xfrm>
            <a:off x="1215899" y="1219199"/>
            <a:ext cx="5886449" cy="927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>
                <a:latin typeface="+mj-lt"/>
                <a:ea typeface="+mj-ea"/>
                <a:cs typeface="+mj-cs"/>
              </a:rPr>
              <a:t>Lieux, cas, contextes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>
              <a:latin typeface="+mj-lt"/>
              <a:ea typeface="+mj-ea"/>
              <a:cs typeface="+mj-cs"/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05249" y="395108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035698" y="1879383"/>
            <a:ext cx="6475444" cy="3970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800" b="0" i="0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Services de répit et de surveillance </a:t>
            </a:r>
            <a:r>
              <a:rPr kumimoji="0" lang="fr-CA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à l’extérieur du domicile</a:t>
            </a:r>
          </a:p>
          <a:p>
            <a:pPr marL="228600" marR="0" lvl="0" indent="-228600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CA" sz="1000" b="1" i="0" u="none" strike="noStrike" kern="1200" cap="none" spc="0" normalizeH="0" baseline="0" noProof="0">
              <a:ln>
                <a:noFill/>
              </a:ln>
              <a:solidFill>
                <a:srgbClr val="009644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Centre de jour ou activités de jour</a:t>
            </a:r>
          </a:p>
          <a:p>
            <a:pPr marL="228600" marR="0" lvl="0" indent="-228600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C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Établissement de détention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CA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Écoles et milieux de vie substituts pour enfants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0960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85016AEC-0320-4ED0-8ECB-FE11DDDFE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108155" y="-1905"/>
            <a:ext cx="12192000" cy="685799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CB2C00A-E659-4691-AFB4-2825517292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8FD84C-74B5-451D-8F0A-1E19EC3D9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2435" y="891540"/>
            <a:ext cx="10989565" cy="507111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8F41424-29A3-4499-9589-3F9E9B3A5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090" y="1390606"/>
            <a:ext cx="8358995" cy="432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87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82E86A-F175-47A0-84FC-E60EADDCA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111988" y="105303"/>
            <a:ext cx="1219197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ctr"/>
            <a:r>
              <a:rPr lang="en-US" sz="4800" b="1" cap="small">
                <a:latin typeface="+mn-lt"/>
              </a:rPr>
              <a:t>Conditions et modalités</a:t>
            </a:r>
            <a:br>
              <a:rPr lang="en-US" sz="4800" b="1" cap="small">
                <a:latin typeface="+mn-lt"/>
              </a:rPr>
            </a:br>
            <a:br>
              <a:rPr lang="en-US" sz="4000" b="1" cap="small"/>
            </a:br>
            <a:r>
              <a:rPr lang="en-US" sz="3200" b="1" cap="small"/>
              <a:t>S</a:t>
            </a:r>
            <a:r>
              <a:rPr lang="en-US" sz="3200" b="1"/>
              <a:t>ection III</a:t>
            </a:r>
            <a:br>
              <a:rPr lang="en-US" sz="3200" b="1"/>
            </a:br>
            <a:r>
              <a:rPr lang="en-US" sz="3200" b="1"/>
              <a:t>articles 4, 5 et 6</a:t>
            </a:r>
            <a:endParaRPr lang="fr-CA" sz="3200" b="1" cap="small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A3FC1747-EA4F-44CE-9B1A-6CAD5468D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852" y="520962"/>
            <a:ext cx="2956452" cy="197096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9FF6865-13DB-4715-8058-0ADE39E0DD0D}"/>
              </a:ext>
            </a:extLst>
          </p:cNvPr>
          <p:cNvSpPr txBox="1"/>
          <p:nvPr/>
        </p:nvSpPr>
        <p:spPr>
          <a:xfrm>
            <a:off x="8930880" y="1244836"/>
            <a:ext cx="2486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/>
              <a:t>Formation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80081D-742A-4AC6-A2AD-7376E52E97D8}"/>
              </a:ext>
            </a:extLst>
          </p:cNvPr>
          <p:cNvSpPr txBox="1"/>
          <p:nvPr/>
        </p:nvSpPr>
        <p:spPr>
          <a:xfrm>
            <a:off x="9055058" y="3011078"/>
            <a:ext cx="17005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800" b="1"/>
              <a:t>Exercice</a:t>
            </a:r>
            <a:endParaRPr lang="fr-CA" sz="280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81D6A2-0061-408C-932D-2FA3989E6A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483" y="2595608"/>
            <a:ext cx="2115959" cy="1770463"/>
          </a:xfrm>
          <a:prstGeom prst="rect">
            <a:avLst/>
          </a:prstGeom>
        </p:spPr>
      </p:pic>
      <p:pic>
        <p:nvPicPr>
          <p:cNvPr id="15" name="Image 1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1DE1DB9-69E6-44D5-82A6-9CC367D7F9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848" y="4881607"/>
            <a:ext cx="1567230" cy="156723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9BBEF9FF-3D7B-46A5-8E0E-65174B7462A0}"/>
              </a:ext>
            </a:extLst>
          </p:cNvPr>
          <p:cNvSpPr txBox="1"/>
          <p:nvPr/>
        </p:nvSpPr>
        <p:spPr>
          <a:xfrm>
            <a:off x="9055058" y="5188705"/>
            <a:ext cx="17005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800" b="1"/>
              <a:t>Entente</a:t>
            </a:r>
            <a:endParaRPr lang="fr-CA" sz="2800"/>
          </a:p>
        </p:txBody>
      </p:sp>
    </p:spTree>
    <p:extLst>
      <p:ext uri="{BB962C8B-B14F-4D97-AF65-F5344CB8AC3E}">
        <p14:creationId xmlns:p14="http://schemas.microsoft.com/office/powerpoint/2010/main" val="3567867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1" r="1" b="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467FD85-DDA2-4091-B759-89EEC740AE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666" b="-1"/>
          <a:stretch/>
        </p:blipFill>
        <p:spPr>
          <a:xfrm>
            <a:off x="6052812" y="0"/>
            <a:ext cx="6096000" cy="685799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4507571A-2E35-4255-84E8-C2B1F962C1CF}"/>
              </a:ext>
            </a:extLst>
          </p:cNvPr>
          <p:cNvSpPr txBox="1">
            <a:spLocks/>
          </p:cNvSpPr>
          <p:nvPr/>
        </p:nvSpPr>
        <p:spPr>
          <a:xfrm>
            <a:off x="4286858" y="2761554"/>
            <a:ext cx="3618284" cy="13457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br>
              <a:rPr lang="en-US" sz="3200" b="1" kern="1200" cap="all">
                <a:solidFill>
                  <a:srgbClr val="080808"/>
                </a:solidFill>
                <a:latin typeface="+mn-lt"/>
                <a:ea typeface="+mj-ea"/>
                <a:cs typeface="+mj-cs"/>
              </a:rPr>
            </a:br>
            <a:r>
              <a:rPr lang="en-US" sz="3200" b="1" kern="1200" cap="all">
                <a:solidFill>
                  <a:srgbClr val="080808"/>
                </a:solidFill>
                <a:latin typeface="+mn-lt"/>
                <a:ea typeface="+mj-ea"/>
                <a:cs typeface="+mj-cs"/>
              </a:rPr>
              <a:t>Conditions de formation</a:t>
            </a:r>
            <a:br>
              <a:rPr lang="en-US" sz="3200" b="1" kern="1200" cap="all">
                <a:solidFill>
                  <a:srgbClr val="080808"/>
                </a:solidFill>
                <a:latin typeface="+mn-lt"/>
                <a:ea typeface="+mj-ea"/>
                <a:cs typeface="+mj-cs"/>
              </a:rPr>
            </a:br>
            <a:endParaRPr lang="en-US" sz="3200" b="1" i="1" kern="1200" cap="all">
              <a:solidFill>
                <a:srgbClr val="080808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47" name="Frame 46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98701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2" r="7395" b="1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467FD85-DDA2-4091-B759-89EEC740AE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97" r="61364" b="-2"/>
          <a:stretch/>
        </p:blipFill>
        <p:spPr>
          <a:xfrm>
            <a:off x="8838633" y="-2"/>
            <a:ext cx="3353367" cy="685800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A924514C-D2A8-4D34-BADA-E06E6C2DDCFC}"/>
              </a:ext>
            </a:extLst>
          </p:cNvPr>
          <p:cNvSpPr txBox="1">
            <a:spLocks/>
          </p:cNvSpPr>
          <p:nvPr/>
        </p:nvSpPr>
        <p:spPr>
          <a:xfrm>
            <a:off x="3436387" y="169287"/>
            <a:ext cx="5316386" cy="55440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lphaUcParenR"/>
            </a:pPr>
            <a:r>
              <a:rPr lang="fr-CA" sz="40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formation obligatoire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354013" algn="l"/>
                <a:tab pos="447675" algn="l"/>
                <a:tab pos="4665663" algn="l"/>
              </a:tabLst>
            </a:pP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Reconnue</a:t>
            </a:r>
            <a:r>
              <a:rPr lang="fr-CA" sz="30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 le MEQ 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625475" algn="l"/>
                <a:tab pos="1166813" algn="l"/>
                <a:tab pos="4665663" algn="l"/>
              </a:tabLst>
            </a:pPr>
            <a:r>
              <a:rPr lang="fr-CA" sz="30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OU</a:t>
            </a: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le MSSS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fr-CA" sz="12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541338" indent="-5413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lphaUcParenR"/>
            </a:pPr>
            <a:endParaRPr lang="fr-CA" sz="12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73150" lvl="2" indent="-354013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1073150" algn="l"/>
              </a:tabLst>
            </a:pPr>
            <a:r>
              <a:rPr lang="fr-CA" sz="30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Durée minimale </a:t>
            </a: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 </a:t>
            </a:r>
          </a:p>
          <a:p>
            <a:pPr marL="719137" lvl="2" algn="l">
              <a:spcBef>
                <a:spcPts val="600"/>
              </a:spcBef>
              <a:spcAft>
                <a:spcPts val="600"/>
              </a:spcAft>
              <a:tabLst>
                <a:tab pos="1073150" algn="l"/>
              </a:tabLst>
            </a:pP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14 heures</a:t>
            </a:r>
          </a:p>
          <a:p>
            <a:pPr marL="719137" lvl="2" algn="l">
              <a:spcBef>
                <a:spcPts val="600"/>
              </a:spcBef>
              <a:spcAft>
                <a:spcPts val="600"/>
              </a:spcAft>
              <a:tabLst>
                <a:tab pos="1073150" algn="l"/>
              </a:tabLst>
            </a:pPr>
            <a:endParaRPr lang="fr-CA" sz="30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73150" lvl="2" indent="-35560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1073150" algn="l"/>
              </a:tabLst>
            </a:pP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Porte sur les </a:t>
            </a:r>
            <a:r>
              <a:rPr lang="fr-CA" sz="30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voies d’administration </a:t>
            </a: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et la législation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421345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DBD95A-53B7-4829-9C12-2CB9823E7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355600"/>
            <a:ext cx="10808025" cy="132556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r-CA"/>
              <a:t>Formation obligatoire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3B71B2-2E08-41BB-9EFD-D58040604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95506"/>
          </a:xfrm>
        </p:spPr>
        <p:txBody>
          <a:bodyPr>
            <a:normAutofit/>
          </a:bodyPr>
          <a:lstStyle/>
          <a:p>
            <a:pPr algn="ctr"/>
            <a:r>
              <a:rPr lang="fr-CA" sz="3000"/>
              <a:t>MEQ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9CB720-1F75-405B-8FF7-2749BB038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5682" y="2410731"/>
            <a:ext cx="5265998" cy="4091669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Diplôme d’études professionnelles (</a:t>
            </a:r>
            <a:r>
              <a:rPr lang="fr-CA" sz="112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DEP</a:t>
            </a: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fr-CA" sz="24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Attestation d’études professionnelles (</a:t>
            </a:r>
            <a:r>
              <a:rPr lang="fr-CA" sz="112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AEP</a:t>
            </a: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fr-CA" sz="9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Attestation délivrée pour la </a:t>
            </a:r>
            <a:r>
              <a:rPr lang="fr-CA" sz="92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compétence 6 </a:t>
            </a:r>
            <a:r>
              <a:rPr lang="fr-CA" sz="9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reconnue</a:t>
            </a:r>
          </a:p>
          <a:p>
            <a:pPr marL="457200" lvl="1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fr-CA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112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Reconnaissance des acquis </a:t>
            </a: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officielle délivrée par CSS ou CS</a:t>
            </a:r>
          </a:p>
          <a:p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C8786E2-C3E0-453E-9E71-216C1106CE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95506"/>
          </a:xfrm>
        </p:spPr>
        <p:txBody>
          <a:bodyPr>
            <a:normAutofit/>
          </a:bodyPr>
          <a:lstStyle/>
          <a:p>
            <a:pPr algn="ctr"/>
            <a:r>
              <a:rPr lang="fr-CA" sz="3000"/>
              <a:t>MSSS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2029DF2-587C-400A-94C1-8C1BB8E17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8649" y="2410731"/>
            <a:ext cx="5647062" cy="3735711"/>
          </a:xfrm>
        </p:spPr>
        <p:txBody>
          <a:bodyPr>
            <a:normAutofit fontScale="25000" lnSpcReduction="20000"/>
          </a:bodyPr>
          <a:lstStyle/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112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Formation standardisée </a:t>
            </a:r>
            <a:r>
              <a:rPr lang="fr-CA" sz="112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pour tous les établissements du RSSS</a:t>
            </a:r>
          </a:p>
          <a:p>
            <a:pPr marL="541338" lv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719138" algn="l"/>
              </a:tabLst>
            </a:pPr>
            <a:endParaRPr lang="fr-CA" sz="2400" b="1">
              <a:solidFill>
                <a:srgbClr val="009644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541338" lv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719138" algn="l"/>
              </a:tabLst>
            </a:pPr>
            <a:r>
              <a:rPr lang="fr-CA" sz="96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Mode présentiel</a:t>
            </a:r>
            <a:endParaRPr lang="fr-CA" sz="96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89013" lvl="0" indent="-447675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719138" algn="l"/>
              </a:tabLst>
            </a:pPr>
            <a:r>
              <a:rPr lang="fr-CA" sz="96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 journées avec un formateur</a:t>
            </a:r>
          </a:p>
          <a:p>
            <a:pPr marL="541338" lv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719138" algn="l"/>
              </a:tabLst>
            </a:pPr>
            <a:r>
              <a:rPr lang="fr-CA" sz="96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Mode hybride</a:t>
            </a:r>
          </a:p>
          <a:p>
            <a:pPr marL="989013" lvl="0" indent="-447675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719138" algn="l"/>
              </a:tabLst>
            </a:pPr>
            <a:r>
              <a:rPr lang="fr-CA" sz="96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une journée de théorie en ligne (ENA) </a:t>
            </a:r>
          </a:p>
          <a:p>
            <a:pPr marL="989013" lvl="0" indent="-447675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719138" algn="l"/>
              </a:tabLst>
            </a:pPr>
            <a:r>
              <a:rPr lang="fr-CA" sz="96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 journée de pratique avec un formateur</a:t>
            </a:r>
            <a:endParaRPr lang="fr-CA" sz="9600" i="1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fr-CA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2F9A2FD-529E-4A02-8F01-A642BE221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1" y="206016"/>
            <a:ext cx="2437095" cy="162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74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976" y="363894"/>
            <a:ext cx="9819540" cy="3135086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fr-CA" sz="4800" b="1" cap="small">
                <a:latin typeface="+mn-lt"/>
              </a:rPr>
              <a:t>Qui peut donner la formation obligatoire?</a:t>
            </a:r>
            <a:br>
              <a:rPr lang="fr-CA" sz="4800" b="1" cap="small">
                <a:solidFill>
                  <a:srgbClr val="009644"/>
                </a:solidFill>
                <a:latin typeface="+mn-lt"/>
              </a:rPr>
            </a:br>
            <a:br>
              <a:rPr lang="fr-CA" sz="4800" b="1" cap="small">
                <a:solidFill>
                  <a:srgbClr val="009644"/>
                </a:solidFill>
                <a:latin typeface="+mn-lt"/>
              </a:rPr>
            </a:br>
            <a:endParaRPr lang="en-US" sz="4800" b="1" i="1" cap="small">
              <a:solidFill>
                <a:srgbClr val="009644"/>
              </a:solidFill>
              <a:latin typeface="+mn-lt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95EDD0-F74E-4A53-AB16-A9B83CE42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099" y="1996388"/>
            <a:ext cx="2405109" cy="3296081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9640F92-E069-42E0-BE4C-C67D5791F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39" y="2466258"/>
            <a:ext cx="4935794" cy="246789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F5B48FF-CB36-4792-95E8-68A8D9452B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914" y="2655018"/>
            <a:ext cx="2507944" cy="2564032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1C2CB45-9686-4554-B7B3-1994FC616E4B}"/>
              </a:ext>
            </a:extLst>
          </p:cNvPr>
          <p:cNvSpPr txBox="1"/>
          <p:nvPr/>
        </p:nvSpPr>
        <p:spPr>
          <a:xfrm>
            <a:off x="653142" y="4987908"/>
            <a:ext cx="45078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3">
              <a:spcBef>
                <a:spcPts val="600"/>
              </a:spcBef>
              <a:spcAft>
                <a:spcPts val="600"/>
              </a:spcAft>
            </a:pPr>
            <a:r>
              <a:rPr lang="fr-CA" sz="28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Centre de services scolaire  Commission scolaire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95EE35F-DFFC-4D40-B60C-22006D6E2E70}"/>
              </a:ext>
            </a:extLst>
          </p:cNvPr>
          <p:cNvSpPr txBox="1"/>
          <p:nvPr/>
        </p:nvSpPr>
        <p:spPr>
          <a:xfrm>
            <a:off x="4161664" y="5424235"/>
            <a:ext cx="43751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fr-CA" sz="28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Établissement Réseau de la santé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37ECCD7-9E8D-4F9A-88E5-A0609C96B3F7}"/>
              </a:ext>
            </a:extLst>
          </p:cNvPr>
          <p:cNvSpPr txBox="1"/>
          <p:nvPr/>
        </p:nvSpPr>
        <p:spPr>
          <a:xfrm>
            <a:off x="7647388" y="5270346"/>
            <a:ext cx="4507891" cy="105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fr-CA" sz="2800" b="1">
                <a:ea typeface="MS Mincho" panose="02020609040205080304" pitchFamily="49" charset="-128"/>
                <a:cs typeface="Times New Roman" panose="02020603050405020304" pitchFamily="18" charset="0"/>
              </a:rPr>
              <a:t>Formateur autorisé </a:t>
            </a:r>
          </a:p>
          <a:p>
            <a:pPr lvl="3">
              <a:spcBef>
                <a:spcPts val="200"/>
              </a:spcBef>
              <a:spcAft>
                <a:spcPts val="200"/>
              </a:spcAft>
            </a:pPr>
            <a:r>
              <a:rPr lang="fr-CA" sz="2800" b="1">
                <a:ea typeface="MS Mincho" panose="02020609040205080304" pitchFamily="49" charset="-128"/>
                <a:cs typeface="Times New Roman" panose="02020603050405020304" pitchFamily="18" charset="0"/>
              </a:rPr>
              <a:t>par CSS ou CS</a:t>
            </a:r>
          </a:p>
        </p:txBody>
      </p:sp>
    </p:spTree>
    <p:extLst>
      <p:ext uri="{BB962C8B-B14F-4D97-AF65-F5344CB8AC3E}">
        <p14:creationId xmlns:p14="http://schemas.microsoft.com/office/powerpoint/2010/main" val="2823790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2" r="7395" b="1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467FD85-DDA2-4091-B759-89EEC740AE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97" r="61364" b="-2"/>
          <a:stretch/>
        </p:blipFill>
        <p:spPr>
          <a:xfrm>
            <a:off x="8880332" y="169287"/>
            <a:ext cx="3353367" cy="685800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A924514C-D2A8-4D34-BADA-E06E6C2DDCFC}"/>
              </a:ext>
            </a:extLst>
          </p:cNvPr>
          <p:cNvSpPr txBox="1">
            <a:spLocks/>
          </p:cNvSpPr>
          <p:nvPr/>
        </p:nvSpPr>
        <p:spPr>
          <a:xfrm>
            <a:off x="3436387" y="169287"/>
            <a:ext cx="5316386" cy="5544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A" sz="4000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B) formation Spécifique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354013" algn="l"/>
                <a:tab pos="447675" algn="l"/>
                <a:tab pos="4665663" algn="l"/>
              </a:tabLst>
            </a:pP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endParaRPr lang="en-US" sz="180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F0C6922-9B17-4B9B-B600-4F40317D3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453" y="1779889"/>
            <a:ext cx="2469094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12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1" r="1" b="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2C90902-8748-43EA-9B64-FBED7134C9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4" r="13033" b="2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4507571A-2E35-4255-84E8-C2B1F962C1CF}"/>
              </a:ext>
            </a:extLst>
          </p:cNvPr>
          <p:cNvSpPr txBox="1">
            <a:spLocks/>
          </p:cNvSpPr>
          <p:nvPr/>
        </p:nvSpPr>
        <p:spPr>
          <a:xfrm>
            <a:off x="4286858" y="2761554"/>
            <a:ext cx="3618284" cy="13457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br>
              <a:rPr lang="en-US" sz="26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r>
              <a:rPr lang="en-US" sz="26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  <a:t>Conditions d’exercice</a:t>
            </a:r>
            <a:br>
              <a:rPr lang="en-US" sz="26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endParaRPr lang="en-US" sz="2600" b="1" i="1" kern="1200" cap="all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6" name="Frame 55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63043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2" r="7395" b="1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49E6450-4EE3-4A88-8AFA-4780EFD51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126" y="699442"/>
            <a:ext cx="6722591" cy="5622116"/>
          </a:xfrm>
          <a:prstGeom prst="rect">
            <a:avLst/>
          </a:prstGeom>
        </p:spPr>
      </p:pic>
      <p:graphicFrame>
        <p:nvGraphicFramePr>
          <p:cNvPr id="56" name="Content Placeholder 8">
            <a:extLst>
              <a:ext uri="{FF2B5EF4-FFF2-40B4-BE49-F238E27FC236}">
                <a16:creationId xmlns:a16="http://schemas.microsoft.com/office/drawing/2014/main" id="{9664243E-0276-1C6A-A11E-F6279ABE8363}"/>
              </a:ext>
            </a:extLst>
          </p:cNvPr>
          <p:cNvGraphicFramePr/>
          <p:nvPr/>
        </p:nvGraphicFramePr>
        <p:xfrm>
          <a:off x="3979744" y="1114425"/>
          <a:ext cx="4232512" cy="4972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55670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9470F371-23BB-470D-AC70-09A2728B21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1" r="1" b="1"/>
          <a:stretch/>
        </p:blipFill>
        <p:spPr>
          <a:xfrm>
            <a:off x="20" y="10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BDE7CE7-31B4-44C6-BB65-1773907F2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2733" y="854982"/>
            <a:ext cx="5627894" cy="1325563"/>
          </a:xfrm>
        </p:spPr>
        <p:txBody>
          <a:bodyPr/>
          <a:lstStyle/>
          <a:p>
            <a:r>
              <a:rPr lang="en-US" b="1" cap="all"/>
              <a:t>LOI    </a:t>
            </a:r>
            <a:r>
              <a:rPr lang="en-US" b="1"/>
              <a:t>vs</a:t>
            </a:r>
            <a:r>
              <a:rPr lang="en-US" b="1" cap="all"/>
              <a:t> 	  RÈGLEMENT</a:t>
            </a:r>
            <a:endParaRPr lang="fr-CA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79735A7-4085-4EC2-980C-14FE6442A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33" y="2180545"/>
            <a:ext cx="5033837" cy="302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737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1" r="1" b="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3A0E027-AB10-4DB0-A2E4-4C8318840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0" r="4742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4507571A-2E35-4255-84E8-C2B1F962C1CF}"/>
              </a:ext>
            </a:extLst>
          </p:cNvPr>
          <p:cNvSpPr txBox="1">
            <a:spLocks/>
          </p:cNvSpPr>
          <p:nvPr/>
        </p:nvSpPr>
        <p:spPr>
          <a:xfrm>
            <a:off x="4286858" y="2761554"/>
            <a:ext cx="3618284" cy="13457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br>
              <a:rPr lang="en-US" sz="28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r>
              <a:rPr lang="en-US" sz="28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  <a:t>Entente requise</a:t>
            </a:r>
            <a:br>
              <a:rPr lang="en-US" sz="2800" b="1" kern="1200" cap="all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endParaRPr lang="en-US" sz="2800" b="1" i="1" kern="1200" cap="all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5" name="Frame 64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804935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2" r="7395" b="1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FE0755-D52B-40E0-A73F-5E442D4A87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6" r="24737"/>
          <a:stretch/>
        </p:blipFill>
        <p:spPr>
          <a:xfrm>
            <a:off x="8838633" y="-2"/>
            <a:ext cx="3353367" cy="685800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1920876" y="2107096"/>
            <a:ext cx="8391967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BBB5CF5C-17B5-4AEA-88C1-E0F3A3C45F50}"/>
              </a:ext>
            </a:extLst>
          </p:cNvPr>
          <p:cNvSpPr txBox="1">
            <a:spLocks/>
          </p:cNvSpPr>
          <p:nvPr/>
        </p:nvSpPr>
        <p:spPr>
          <a:xfrm>
            <a:off x="3979744" y="1114425"/>
            <a:ext cx="4232512" cy="4972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fr-CA" sz="30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2A8F9ADA-8EB6-42CC-A285-239E8023CE55}"/>
              </a:ext>
            </a:extLst>
          </p:cNvPr>
          <p:cNvSpPr txBox="1">
            <a:spLocks/>
          </p:cNvSpPr>
          <p:nvPr/>
        </p:nvSpPr>
        <p:spPr>
          <a:xfrm>
            <a:off x="4049486" y="685798"/>
            <a:ext cx="4232512" cy="52484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30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Entre l’établissement et le lieu </a:t>
            </a:r>
            <a:r>
              <a:rPr lang="fr-CA" sz="3000" b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pour confier à un professionnel habilité employé d’un lieu</a:t>
            </a:r>
          </a:p>
          <a:p>
            <a:pPr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26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1- Supervision et autorisation</a:t>
            </a:r>
          </a:p>
          <a:p>
            <a:pPr marL="269875" indent="-269875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sz="260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2- Formation pour des soins invasifs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fr-CA" sz="15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A" b="1">
                <a:solidFill>
                  <a:srgbClr val="009644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Ceux-ci ne peuvent jamais de base obligatoire</a:t>
            </a:r>
            <a:endParaRPr lang="fr-CA">
              <a:solidFill>
                <a:srgbClr val="009644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8202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BD87E67B-B280-3ABD-4A31-0D994EDDD1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239312"/>
              </p:ext>
            </p:extLst>
          </p:nvPr>
        </p:nvGraphicFramePr>
        <p:xfrm>
          <a:off x="886409" y="1120877"/>
          <a:ext cx="6634064" cy="5167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CE03DBBD-AF6C-4D6E-9014-5F4CF74930AA}"/>
              </a:ext>
            </a:extLst>
          </p:cNvPr>
          <p:cNvSpPr txBox="1"/>
          <p:nvPr/>
        </p:nvSpPr>
        <p:spPr>
          <a:xfrm>
            <a:off x="5934261" y="3854417"/>
            <a:ext cx="1592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800">
                <a:solidFill>
                  <a:srgbClr val="009644"/>
                </a:solidFill>
              </a:rPr>
              <a:t>Supervision</a:t>
            </a:r>
          </a:p>
          <a:p>
            <a:pPr lvl="0"/>
            <a:r>
              <a:rPr lang="en-US">
                <a:solidFill>
                  <a:srgbClr val="009644"/>
                </a:solidFill>
              </a:rPr>
              <a:t>Autorisation</a:t>
            </a:r>
          </a:p>
          <a:p>
            <a:pPr lvl="0"/>
            <a:r>
              <a:rPr lang="en-US" sz="1800">
                <a:solidFill>
                  <a:srgbClr val="009644"/>
                </a:solidFill>
              </a:rPr>
              <a:t>Règle de soins</a:t>
            </a:r>
          </a:p>
          <a:p>
            <a:pPr lvl="0"/>
            <a:r>
              <a:rPr lang="en-US">
                <a:solidFill>
                  <a:srgbClr val="009644"/>
                </a:solidFill>
              </a:rPr>
              <a:t>Accès</a:t>
            </a:r>
            <a:endParaRPr lang="en-US" sz="1800">
              <a:solidFill>
                <a:srgbClr val="009644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98F5D1C-0111-486A-A36F-544E9A21BAE5}"/>
              </a:ext>
            </a:extLst>
          </p:cNvPr>
          <p:cNvSpPr txBox="1"/>
          <p:nvPr/>
        </p:nvSpPr>
        <p:spPr>
          <a:xfrm>
            <a:off x="2407297" y="2641536"/>
            <a:ext cx="292981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2300">
                <a:solidFill>
                  <a:srgbClr val="009644"/>
                </a:solidFill>
              </a:rPr>
              <a:t>Formation spécifique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D38C0B-2F97-49D3-BB36-383823C06EEC}"/>
              </a:ext>
            </a:extLst>
          </p:cNvPr>
          <p:cNvSpPr txBox="1"/>
          <p:nvPr/>
        </p:nvSpPr>
        <p:spPr>
          <a:xfrm>
            <a:off x="6036898" y="2733869"/>
            <a:ext cx="1387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>
                <a:solidFill>
                  <a:srgbClr val="009644"/>
                </a:solidFill>
              </a:rPr>
              <a:t>Soins invasifs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B85CBD-8693-43C9-97E4-66263114FE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73" y="1270188"/>
            <a:ext cx="2922379" cy="194825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7C8CE47-895F-49DE-86A1-667CE3EA22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049" y="3704854"/>
            <a:ext cx="1837061" cy="1537104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71828E-71D3-47A0-BC69-DE0778B870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47" y="5357825"/>
            <a:ext cx="1369547" cy="136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204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82E86A-F175-47A0-84FC-E60EADDCA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04" y="1027428"/>
            <a:ext cx="3976395" cy="5064350"/>
          </a:xfrm>
        </p:spPr>
        <p:txBody>
          <a:bodyPr>
            <a:normAutofit/>
          </a:bodyPr>
          <a:lstStyle/>
          <a:p>
            <a:pPr algn="ctr"/>
            <a:r>
              <a:rPr lang="en-US" sz="4800" b="1" cap="small">
                <a:latin typeface="+mn-lt"/>
              </a:rPr>
              <a:t>Écoles et autres milieux de vie substitut pour enfants  </a:t>
            </a:r>
            <a:br>
              <a:rPr lang="en-US" sz="4800" b="1" cap="small">
                <a:latin typeface="+mn-lt"/>
              </a:rPr>
            </a:br>
            <a:br>
              <a:rPr lang="en-US" sz="4000" b="1" cap="small"/>
            </a:br>
            <a:r>
              <a:rPr lang="en-US" sz="3200" b="1" cap="small"/>
              <a:t>S</a:t>
            </a:r>
            <a:r>
              <a:rPr lang="en-US" sz="3200" b="1"/>
              <a:t>ection IV</a:t>
            </a:r>
            <a:br>
              <a:rPr lang="en-US" sz="3200" b="1"/>
            </a:br>
            <a:r>
              <a:rPr lang="en-US" sz="3200" b="1"/>
              <a:t>article 7</a:t>
            </a:r>
            <a:endParaRPr lang="fr-CA" sz="3200" b="1" cap="small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946A9A3-E221-46AD-AD44-00DA41A9E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55" y="1882612"/>
            <a:ext cx="3313163" cy="335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19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E914596-1586-4A89-AB3D-B52EDAE47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96" y="220979"/>
            <a:ext cx="3067439" cy="2044959"/>
          </a:xfrm>
          <a:prstGeom prst="rect">
            <a:avLst/>
          </a:prstGeom>
        </p:spPr>
      </p:pic>
      <p:pic>
        <p:nvPicPr>
          <p:cNvPr id="10" name="Image 9" descr="Une image contenant personne, intérieur, portant, fixant&#10;&#10;Description générée automatiquement">
            <a:extLst>
              <a:ext uri="{FF2B5EF4-FFF2-40B4-BE49-F238E27FC236}">
                <a16:creationId xmlns:a16="http://schemas.microsoft.com/office/drawing/2014/main" id="{E12D1ABF-C95F-4E3B-AC4B-BCBB81902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740" y="1986195"/>
            <a:ext cx="2470264" cy="3296156"/>
          </a:xfrm>
          <a:prstGeom prst="rect">
            <a:avLst/>
          </a:prstGeom>
        </p:spPr>
      </p:pic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66BB9C9F-9E34-4727-989C-B6629DD8DF7E}"/>
              </a:ext>
            </a:extLst>
          </p:cNvPr>
          <p:cNvSpPr/>
          <p:nvPr/>
        </p:nvSpPr>
        <p:spPr>
          <a:xfrm>
            <a:off x="5503558" y="3163077"/>
            <a:ext cx="2044907" cy="96105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BEA5417-019B-45F9-96E0-24065D8F08A0}"/>
              </a:ext>
            </a:extLst>
          </p:cNvPr>
          <p:cNvSpPr txBox="1"/>
          <p:nvPr/>
        </p:nvSpPr>
        <p:spPr>
          <a:xfrm>
            <a:off x="7640147" y="704850"/>
            <a:ext cx="35642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 soins invasifs seulement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75AE7A6-3A30-4BE3-A739-E3C19CD489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59" y="2454027"/>
            <a:ext cx="2330467" cy="1949946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3BEB483-380E-4DED-8171-D34444D30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367" y="4700083"/>
            <a:ext cx="1850008" cy="185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094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82E86A-F175-47A0-84FC-E60EADDCA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04" y="1027428"/>
            <a:ext cx="3976395" cy="5064350"/>
          </a:xfrm>
        </p:spPr>
        <p:txBody>
          <a:bodyPr>
            <a:normAutofit/>
          </a:bodyPr>
          <a:lstStyle/>
          <a:p>
            <a:pPr algn="ctr"/>
            <a:r>
              <a:rPr lang="en-US" sz="4800" b="1" cap="small">
                <a:latin typeface="+mn-lt"/>
              </a:rPr>
              <a:t>Disposition transitoire</a:t>
            </a:r>
            <a:br>
              <a:rPr lang="en-US" sz="4800" b="1" cap="small">
                <a:latin typeface="+mn-lt"/>
              </a:rPr>
            </a:br>
            <a:br>
              <a:rPr lang="en-US" sz="4000" b="1" cap="small"/>
            </a:br>
            <a:r>
              <a:rPr lang="en-US" sz="3200" b="1" cap="small"/>
              <a:t>S</a:t>
            </a:r>
            <a:r>
              <a:rPr lang="en-US" sz="3200" b="1"/>
              <a:t>ection V</a:t>
            </a:r>
            <a:br>
              <a:rPr lang="en-US" sz="3200" b="1"/>
            </a:br>
            <a:r>
              <a:rPr lang="en-US" sz="3200" b="1"/>
              <a:t>article 8</a:t>
            </a:r>
            <a:endParaRPr lang="fr-CA" sz="3200" b="1" cap="small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texte, clipart, graphiques vectoriels&#10;&#10;Description générée automatiquement">
            <a:extLst>
              <a:ext uri="{FF2B5EF4-FFF2-40B4-BE49-F238E27FC236}">
                <a16:creationId xmlns:a16="http://schemas.microsoft.com/office/drawing/2014/main" id="{5A571C8A-5CA0-4767-BD71-6877E105F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85" y="1484672"/>
            <a:ext cx="2813382" cy="442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029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2" r="7395" b="1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4A2252-1772-4B00-8973-715445DD142C}"/>
              </a:ext>
            </a:extLst>
          </p:cNvPr>
          <p:cNvSpPr txBox="1"/>
          <p:nvPr/>
        </p:nvSpPr>
        <p:spPr>
          <a:xfrm>
            <a:off x="4091018" y="2860544"/>
            <a:ext cx="4009964" cy="2806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0D78C6B-4702-43D0-947F-F46B65225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1301" y="329476"/>
            <a:ext cx="4048575" cy="6362047"/>
          </a:xfrm>
          <a:prstGeom prst="rect">
            <a:avLst/>
          </a:prstGeom>
        </p:spPr>
      </p:pic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6B5E18C1-B18E-4D92-8AEF-960B92633B9F}"/>
              </a:ext>
            </a:extLst>
          </p:cNvPr>
          <p:cNvSpPr txBox="1">
            <a:spLocks/>
          </p:cNvSpPr>
          <p:nvPr/>
        </p:nvSpPr>
        <p:spPr>
          <a:xfrm>
            <a:off x="3979744" y="1926984"/>
            <a:ext cx="4381834" cy="360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Personnes déjà autorisées au 1er juin 2022 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 sz="2800"/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/>
              <a:t>Dans les lieux, cas et contextes déjà autorisés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D74F8B23-D2AA-4C16-ABFA-D2453310995D}"/>
              </a:ext>
            </a:extLst>
          </p:cNvPr>
          <p:cNvSpPr txBox="1">
            <a:spLocks/>
          </p:cNvSpPr>
          <p:nvPr/>
        </p:nvSpPr>
        <p:spPr>
          <a:xfrm>
            <a:off x="3931741" y="888278"/>
            <a:ext cx="4429837" cy="1016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sz="3600" b="1">
                <a:solidFill>
                  <a:srgbClr val="009644"/>
                </a:solidFill>
              </a:rPr>
              <a:t>Exemption </a:t>
            </a:r>
            <a:br>
              <a:rPr lang="fr-CA" sz="3600" b="1">
                <a:solidFill>
                  <a:srgbClr val="009644"/>
                </a:solidFill>
              </a:rPr>
            </a:br>
            <a:r>
              <a:rPr lang="fr-CA" sz="3600" b="1">
                <a:solidFill>
                  <a:srgbClr val="009644"/>
                </a:solidFill>
              </a:rPr>
              <a:t>Formation de 14 h</a:t>
            </a:r>
          </a:p>
        </p:txBody>
      </p:sp>
    </p:spTree>
    <p:extLst>
      <p:ext uri="{BB962C8B-B14F-4D97-AF65-F5344CB8AC3E}">
        <p14:creationId xmlns:p14="http://schemas.microsoft.com/office/powerpoint/2010/main" val="29713871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762" y="1958570"/>
            <a:ext cx="4684351" cy="2266309"/>
          </a:xfrm>
        </p:spPr>
        <p:txBody>
          <a:bodyPr>
            <a:normAutofit fontScale="90000"/>
          </a:bodyPr>
          <a:lstStyle/>
          <a:p>
            <a:pPr algn="ctr"/>
            <a:br>
              <a:rPr lang="fr-CA" sz="3600" b="1" cap="all">
                <a:solidFill>
                  <a:srgbClr val="009644"/>
                </a:solidFill>
                <a:latin typeface="+mn-lt"/>
              </a:rPr>
            </a:br>
            <a:r>
              <a:rPr lang="fr-CA" sz="3800" b="1" cap="all">
                <a:solidFill>
                  <a:srgbClr val="009644"/>
                </a:solidFill>
                <a:latin typeface="+mn-lt"/>
              </a:rPr>
              <a:t>Règle de soins nationale</a:t>
            </a:r>
            <a:br>
              <a:rPr lang="fr-CA" sz="3600" b="1">
                <a:solidFill>
                  <a:srgbClr val="009644"/>
                </a:solidFill>
                <a:latin typeface="+mn-lt"/>
              </a:rPr>
            </a:br>
            <a:br>
              <a:rPr lang="fr-CA" sz="3600" b="1">
                <a:latin typeface="+mn-lt"/>
              </a:rPr>
            </a:br>
            <a:r>
              <a:rPr lang="fr-CA" sz="3300" b="1" cap="small">
                <a:solidFill>
                  <a:srgbClr val="009644"/>
                </a:solidFill>
                <a:latin typeface="+mn-lt"/>
              </a:rPr>
              <a:t>activités de soins confiées à des aides-soignants</a:t>
            </a:r>
            <a:br>
              <a:rPr lang="fr-CA" sz="2900" b="1" cap="small">
                <a:solidFill>
                  <a:srgbClr val="009644"/>
                </a:solidFill>
                <a:latin typeface="+mn-lt"/>
              </a:rPr>
            </a:br>
            <a:r>
              <a:rPr lang="fr-CA" sz="2900" cap="small">
                <a:solidFill>
                  <a:srgbClr val="009644"/>
                </a:solidFill>
                <a:latin typeface="+mn-lt"/>
              </a:rPr>
              <a:t>Administration des médicaments et soins invasifs d’assistance aux AVQ</a:t>
            </a:r>
            <a:br>
              <a:rPr lang="fr-CA" sz="2900" b="1" i="1">
                <a:solidFill>
                  <a:srgbClr val="009644"/>
                </a:solidFill>
                <a:latin typeface="+mn-lt"/>
              </a:rPr>
            </a:br>
            <a:endParaRPr lang="fr-CA" sz="2900" b="1" i="1">
              <a:solidFill>
                <a:srgbClr val="009644"/>
              </a:solidFill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923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fr-CA" b="1">
                <a:latin typeface="+mn-lt"/>
              </a:rPr>
              <a:t>CONTEXTE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1"/>
            <a:ext cx="6586489" cy="313508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/>
              <a:t>Demande provient des établissements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/>
              <a:t>Professionnels visés: infirmières, infirmières auxiliaires, inhalothérapeutes et nutritionnistes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/>
              <a:t>Balises d’encadrement en conformité avec la Loi et le Règlement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/>
              <a:t>Définit les responsabilités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0" r="2746" b="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B1FF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2268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r"/>
            <a:r>
              <a:rPr lang="fr-CA" sz="4000" b="1">
                <a:solidFill>
                  <a:srgbClr val="009644"/>
                </a:solidFill>
                <a:latin typeface="+mn-lt"/>
              </a:rPr>
              <a:t>Activités cliniques visées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379" y="1065862"/>
            <a:ext cx="6192319" cy="4726276"/>
          </a:xfrm>
        </p:spPr>
        <p:txBody>
          <a:bodyPr anchor="ctr"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solidFill>
                  <a:srgbClr val="009644"/>
                </a:solidFill>
              </a:rPr>
              <a:t>Administration des médicaments prescrits et prêts à être administrés (article 39.8)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solidFill>
                  <a:srgbClr val="009644"/>
                </a:solidFill>
              </a:rPr>
              <a:t>Soins invasifs d’assistance aux AVQ (article 39.7)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b="1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/>
              <a:t>Comprend des recommandations concernant les activités de soins suivantes: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/>
              <a:t>Distribution des médicaments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/>
              <a:t>Administration des médicaments non prescrits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/>
              <a:t>Soins non invasifs d’assistance aux AVQ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345606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21" y="643812"/>
            <a:ext cx="7352522" cy="61208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10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" name="Image 2" descr="Une image contenant personne, intérieur, portant, fixant&#10;&#10;Description générée automatiquement">
            <a:extLst>
              <a:ext uri="{FF2B5EF4-FFF2-40B4-BE49-F238E27FC236}">
                <a16:creationId xmlns:a16="http://schemas.microsoft.com/office/drawing/2014/main" id="{76AC492B-2EF8-44BD-81A4-379E558C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946" y="2616974"/>
            <a:ext cx="2646036" cy="3530694"/>
          </a:xfrm>
          <a:prstGeom prst="rect">
            <a:avLst/>
          </a:prstGeom>
        </p:spPr>
      </p:pic>
      <p:pic>
        <p:nvPicPr>
          <p:cNvPr id="6" name="Image 5" descr="Une image contenant marqueur, instrument d’écriture, stationnaire, bouchon d’oreille&#10;&#10;Description générée automatiquement">
            <a:extLst>
              <a:ext uri="{FF2B5EF4-FFF2-40B4-BE49-F238E27FC236}">
                <a16:creationId xmlns:a16="http://schemas.microsoft.com/office/drawing/2014/main" id="{942533FF-9A83-4E37-99F9-C73E29DFC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09" y="2705678"/>
            <a:ext cx="3441990" cy="344199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A21D917-F6A9-40DC-9D9C-357A171A53D8}"/>
              </a:ext>
            </a:extLst>
          </p:cNvPr>
          <p:cNvSpPr txBox="1"/>
          <p:nvPr/>
        </p:nvSpPr>
        <p:spPr>
          <a:xfrm>
            <a:off x="2365696" y="444859"/>
            <a:ext cx="7641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Loi = Code des professions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527A6AC-607B-4F89-B5E6-D523473AA34C}"/>
              </a:ext>
            </a:extLst>
          </p:cNvPr>
          <p:cNvSpPr txBox="1"/>
          <p:nvPr/>
        </p:nvSpPr>
        <p:spPr>
          <a:xfrm>
            <a:off x="985834" y="1681858"/>
            <a:ext cx="4584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Soins invasifs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(article 39.7)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F931F8E-6157-4B4B-9083-5136DEAC701B}"/>
              </a:ext>
            </a:extLst>
          </p:cNvPr>
          <p:cNvSpPr txBox="1"/>
          <p:nvPr/>
        </p:nvSpPr>
        <p:spPr>
          <a:xfrm>
            <a:off x="6275521" y="1681858"/>
            <a:ext cx="55791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Administration des médicaments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(Articles 39.8)</a:t>
            </a:r>
          </a:p>
        </p:txBody>
      </p:sp>
    </p:spTree>
    <p:extLst>
      <p:ext uri="{BB962C8B-B14F-4D97-AF65-F5344CB8AC3E}">
        <p14:creationId xmlns:p14="http://schemas.microsoft.com/office/powerpoint/2010/main" val="35060791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4" r="4537" b="9091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6C7B4A1-154A-4DF0-AC46-F88D75A2E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7197772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04" y="640263"/>
            <a:ext cx="6619811" cy="1344975"/>
          </a:xfrm>
        </p:spPr>
        <p:txBody>
          <a:bodyPr>
            <a:normAutofit/>
          </a:bodyPr>
          <a:lstStyle/>
          <a:p>
            <a:r>
              <a:rPr lang="fr-CA" sz="4000" b="1">
                <a:solidFill>
                  <a:srgbClr val="009644"/>
                </a:solidFill>
                <a:latin typeface="+mn-lt"/>
              </a:rPr>
              <a:t>Intervenants concernés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109" y="2121763"/>
            <a:ext cx="6620505" cy="377301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/>
              <a:t>Professionnels habilités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200"/>
              <a:t> Ceux pouvant confier des activités de soins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200"/>
              <a:t>Ceux pouvant former, superviser et autoriser</a:t>
            </a:r>
          </a:p>
          <a:p>
            <a:pPr marL="342900" lvl="2" indent="-342900">
              <a:spcBef>
                <a:spcPts val="600"/>
              </a:spcBef>
              <a:spcAft>
                <a:spcPts val="600"/>
              </a:spcAft>
            </a:pPr>
            <a:r>
              <a:rPr lang="en-US" sz="2200"/>
              <a:t>Aides-soignants</a:t>
            </a:r>
          </a:p>
          <a:p>
            <a:pPr marL="1371600" lvl="4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200"/>
              <a:t>Pas en lien avec un titre d’emploi</a:t>
            </a:r>
          </a:p>
          <a:p>
            <a:pPr marL="1371600" lvl="4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200"/>
              <a:t>Personnes qui exercent dans les lieux, cas et contextes autorisés</a:t>
            </a:r>
          </a:p>
          <a:p>
            <a:pPr marL="1371600" lvl="4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200"/>
              <a:t>Personnes rémunérées, rétribuées ou bénévoles</a:t>
            </a:r>
          </a:p>
        </p:txBody>
      </p:sp>
    </p:spTree>
    <p:extLst>
      <p:ext uri="{BB962C8B-B14F-4D97-AF65-F5344CB8AC3E}">
        <p14:creationId xmlns:p14="http://schemas.microsoft.com/office/powerpoint/2010/main" val="30037058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F2646-08C7-4051-81DA-751C43A03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D6552F-C98B-4FBA-842F-3EF2D5ACA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099" y="585274"/>
            <a:ext cx="7036051" cy="5492212"/>
          </a:xfrm>
          <a:custGeom>
            <a:avLst/>
            <a:gdLst>
              <a:gd name="connsiteX0" fmla="*/ 0 w 7036051"/>
              <a:gd name="connsiteY0" fmla="*/ 0 h 5492212"/>
              <a:gd name="connsiteX1" fmla="*/ 7036051 w 7036051"/>
              <a:gd name="connsiteY1" fmla="*/ 0 h 5492212"/>
              <a:gd name="connsiteX2" fmla="*/ 7036051 w 7036051"/>
              <a:gd name="connsiteY2" fmla="*/ 5163846 h 5492212"/>
              <a:gd name="connsiteX3" fmla="*/ 7012593 w 7036051"/>
              <a:gd name="connsiteY3" fmla="*/ 5176898 h 5492212"/>
              <a:gd name="connsiteX4" fmla="*/ 6958601 w 7036051"/>
              <a:gd name="connsiteY4" fmla="*/ 5204359 h 5492212"/>
              <a:gd name="connsiteX5" fmla="*/ 6951226 w 7036051"/>
              <a:gd name="connsiteY5" fmla="*/ 5203241 h 5492212"/>
              <a:gd name="connsiteX6" fmla="*/ 6920864 w 7036051"/>
              <a:gd name="connsiteY6" fmla="*/ 5220003 h 5492212"/>
              <a:gd name="connsiteX7" fmla="*/ 6834841 w 7036051"/>
              <a:gd name="connsiteY7" fmla="*/ 5266115 h 5492212"/>
              <a:gd name="connsiteX8" fmla="*/ 6777937 w 7036051"/>
              <a:gd name="connsiteY8" fmla="*/ 5332502 h 5492212"/>
              <a:gd name="connsiteX9" fmla="*/ 6752874 w 7036051"/>
              <a:gd name="connsiteY9" fmla="*/ 5340428 h 5492212"/>
              <a:gd name="connsiteX10" fmla="*/ 6711115 w 7036051"/>
              <a:gd name="connsiteY10" fmla="*/ 5353924 h 5492212"/>
              <a:gd name="connsiteX11" fmla="*/ 6702149 w 7036051"/>
              <a:gd name="connsiteY11" fmla="*/ 5351500 h 5492212"/>
              <a:gd name="connsiteX12" fmla="*/ 6698458 w 7036051"/>
              <a:gd name="connsiteY12" fmla="*/ 5352743 h 5492212"/>
              <a:gd name="connsiteX13" fmla="*/ 6698049 w 7036051"/>
              <a:gd name="connsiteY13" fmla="*/ 5352570 h 5492212"/>
              <a:gd name="connsiteX14" fmla="*/ 6697297 w 7036051"/>
              <a:gd name="connsiteY14" fmla="*/ 5353134 h 5492212"/>
              <a:gd name="connsiteX15" fmla="*/ 6689118 w 7036051"/>
              <a:gd name="connsiteY15" fmla="*/ 5355890 h 5492212"/>
              <a:gd name="connsiteX16" fmla="*/ 6670605 w 7036051"/>
              <a:gd name="connsiteY16" fmla="*/ 5355427 h 5492212"/>
              <a:gd name="connsiteX17" fmla="*/ 6659606 w 7036051"/>
              <a:gd name="connsiteY17" fmla="*/ 5357084 h 5492212"/>
              <a:gd name="connsiteX18" fmla="*/ 6649636 w 7036051"/>
              <a:gd name="connsiteY18" fmla="*/ 5367869 h 5492212"/>
              <a:gd name="connsiteX19" fmla="*/ 6642159 w 7036051"/>
              <a:gd name="connsiteY19" fmla="*/ 5369506 h 5492212"/>
              <a:gd name="connsiteX20" fmla="*/ 6640764 w 7036051"/>
              <a:gd name="connsiteY20" fmla="*/ 5370991 h 5492212"/>
              <a:gd name="connsiteX21" fmla="*/ 6636665 w 7036051"/>
              <a:gd name="connsiteY21" fmla="*/ 5374002 h 5492212"/>
              <a:gd name="connsiteX22" fmla="*/ 6641287 w 7036051"/>
              <a:gd name="connsiteY22" fmla="*/ 5376181 h 5492212"/>
              <a:gd name="connsiteX23" fmla="*/ 6591018 w 7036051"/>
              <a:gd name="connsiteY23" fmla="*/ 5390981 h 5492212"/>
              <a:gd name="connsiteX24" fmla="*/ 6548326 w 7036051"/>
              <a:gd name="connsiteY24" fmla="*/ 5403583 h 5492212"/>
              <a:gd name="connsiteX25" fmla="*/ 6472868 w 7036051"/>
              <a:gd name="connsiteY25" fmla="*/ 5394733 h 5492212"/>
              <a:gd name="connsiteX26" fmla="*/ 6401194 w 7036051"/>
              <a:gd name="connsiteY26" fmla="*/ 5422870 h 5492212"/>
              <a:gd name="connsiteX27" fmla="*/ 6381961 w 7036051"/>
              <a:gd name="connsiteY27" fmla="*/ 5422940 h 5492212"/>
              <a:gd name="connsiteX28" fmla="*/ 6363834 w 7036051"/>
              <a:gd name="connsiteY28" fmla="*/ 5417751 h 5492212"/>
              <a:gd name="connsiteX29" fmla="*/ 6363997 w 7036051"/>
              <a:gd name="connsiteY29" fmla="*/ 5415912 h 5492212"/>
              <a:gd name="connsiteX30" fmla="*/ 6361124 w 7036051"/>
              <a:gd name="connsiteY30" fmla="*/ 5415066 h 5492212"/>
              <a:gd name="connsiteX31" fmla="*/ 6358507 w 7036051"/>
              <a:gd name="connsiteY31" fmla="*/ 5416224 h 5492212"/>
              <a:gd name="connsiteX32" fmla="*/ 6355073 w 7036051"/>
              <a:gd name="connsiteY32" fmla="*/ 5415242 h 5492212"/>
              <a:gd name="connsiteX33" fmla="*/ 6345676 w 7036051"/>
              <a:gd name="connsiteY33" fmla="*/ 5413049 h 5492212"/>
              <a:gd name="connsiteX34" fmla="*/ 6342596 w 7036051"/>
              <a:gd name="connsiteY34" fmla="*/ 5409297 h 5492212"/>
              <a:gd name="connsiteX35" fmla="*/ 6305742 w 7036051"/>
              <a:gd name="connsiteY35" fmla="*/ 5401622 h 5492212"/>
              <a:gd name="connsiteX36" fmla="*/ 6294445 w 7036051"/>
              <a:gd name="connsiteY36" fmla="*/ 5404149 h 5492212"/>
              <a:gd name="connsiteX37" fmla="*/ 6281414 w 7036051"/>
              <a:gd name="connsiteY37" fmla="*/ 5398024 h 5492212"/>
              <a:gd name="connsiteX38" fmla="*/ 6243972 w 7036051"/>
              <a:gd name="connsiteY38" fmla="*/ 5395807 h 5492212"/>
              <a:gd name="connsiteX39" fmla="*/ 6202379 w 7036051"/>
              <a:gd name="connsiteY39" fmla="*/ 5388661 h 5492212"/>
              <a:gd name="connsiteX40" fmla="*/ 6173010 w 7036051"/>
              <a:gd name="connsiteY40" fmla="*/ 5380606 h 5492212"/>
              <a:gd name="connsiteX41" fmla="*/ 6093421 w 7036051"/>
              <a:gd name="connsiteY41" fmla="*/ 5375473 h 5492212"/>
              <a:gd name="connsiteX42" fmla="*/ 5959474 w 7036051"/>
              <a:gd name="connsiteY42" fmla="*/ 5373386 h 5492212"/>
              <a:gd name="connsiteX43" fmla="*/ 5931492 w 7036051"/>
              <a:gd name="connsiteY43" fmla="*/ 5371513 h 5492212"/>
              <a:gd name="connsiteX44" fmla="*/ 5909558 w 7036051"/>
              <a:gd name="connsiteY44" fmla="*/ 5364228 h 5492212"/>
              <a:gd name="connsiteX45" fmla="*/ 5906319 w 7036051"/>
              <a:gd name="connsiteY45" fmla="*/ 5357590 h 5492212"/>
              <a:gd name="connsiteX46" fmla="*/ 5891268 w 7036051"/>
              <a:gd name="connsiteY46" fmla="*/ 5355650 h 5492212"/>
              <a:gd name="connsiteX47" fmla="*/ 5887711 w 7036051"/>
              <a:gd name="connsiteY47" fmla="*/ 5353947 h 5492212"/>
              <a:gd name="connsiteX48" fmla="*/ 5866852 w 7036051"/>
              <a:gd name="connsiteY48" fmla="*/ 5345374 h 5492212"/>
              <a:gd name="connsiteX49" fmla="*/ 5811310 w 7036051"/>
              <a:gd name="connsiteY49" fmla="*/ 5356530 h 5492212"/>
              <a:gd name="connsiteX50" fmla="*/ 5770689 w 7036051"/>
              <a:gd name="connsiteY50" fmla="*/ 5359014 h 5492212"/>
              <a:gd name="connsiteX51" fmla="*/ 5767719 w 7036051"/>
              <a:gd name="connsiteY51" fmla="*/ 5357260 h 5492212"/>
              <a:gd name="connsiteX52" fmla="*/ 5765688 w 7036051"/>
              <a:gd name="connsiteY52" fmla="*/ 5352793 h 5492212"/>
              <a:gd name="connsiteX53" fmla="*/ 5758598 w 7036051"/>
              <a:gd name="connsiteY53" fmla="*/ 5351053 h 5492212"/>
              <a:gd name="connsiteX54" fmla="*/ 5752036 w 7036051"/>
              <a:gd name="connsiteY54" fmla="*/ 5346019 h 5492212"/>
              <a:gd name="connsiteX55" fmla="*/ 5503590 w 7036051"/>
              <a:gd name="connsiteY55" fmla="*/ 5325537 h 5492212"/>
              <a:gd name="connsiteX56" fmla="*/ 5389848 w 7036051"/>
              <a:gd name="connsiteY56" fmla="*/ 5351472 h 5492212"/>
              <a:gd name="connsiteX57" fmla="*/ 5344450 w 7036051"/>
              <a:gd name="connsiteY57" fmla="*/ 5354840 h 5492212"/>
              <a:gd name="connsiteX58" fmla="*/ 5338428 w 7036051"/>
              <a:gd name="connsiteY58" fmla="*/ 5350516 h 5492212"/>
              <a:gd name="connsiteX59" fmla="*/ 5273489 w 7036051"/>
              <a:gd name="connsiteY59" fmla="*/ 5373945 h 5492212"/>
              <a:gd name="connsiteX60" fmla="*/ 5182701 w 7036051"/>
              <a:gd name="connsiteY60" fmla="*/ 5370075 h 5492212"/>
              <a:gd name="connsiteX61" fmla="*/ 5114856 w 7036051"/>
              <a:gd name="connsiteY61" fmla="*/ 5361037 h 5492212"/>
              <a:gd name="connsiteX62" fmla="*/ 5076532 w 7036051"/>
              <a:gd name="connsiteY62" fmla="*/ 5358612 h 5492212"/>
              <a:gd name="connsiteX63" fmla="*/ 5048954 w 7036051"/>
              <a:gd name="connsiteY63" fmla="*/ 5353915 h 5492212"/>
              <a:gd name="connsiteX64" fmla="*/ 4977087 w 7036051"/>
              <a:gd name="connsiteY64" fmla="*/ 5357736 h 5492212"/>
              <a:gd name="connsiteX65" fmla="*/ 4857261 w 7036051"/>
              <a:gd name="connsiteY65" fmla="*/ 5370659 h 5492212"/>
              <a:gd name="connsiteX66" fmla="*/ 4769845 w 7036051"/>
              <a:gd name="connsiteY66" fmla="*/ 5353264 h 5492212"/>
              <a:gd name="connsiteX67" fmla="*/ 4722220 w 7036051"/>
              <a:gd name="connsiteY67" fmla="*/ 5370534 h 5492212"/>
              <a:gd name="connsiteX68" fmla="*/ 4667552 w 7036051"/>
              <a:gd name="connsiteY68" fmla="*/ 5366753 h 5492212"/>
              <a:gd name="connsiteX69" fmla="*/ 4454472 w 7036051"/>
              <a:gd name="connsiteY69" fmla="*/ 5391442 h 5492212"/>
              <a:gd name="connsiteX70" fmla="*/ 4317219 w 7036051"/>
              <a:gd name="connsiteY70" fmla="*/ 5411554 h 5492212"/>
              <a:gd name="connsiteX71" fmla="*/ 4298346 w 7036051"/>
              <a:gd name="connsiteY71" fmla="*/ 5416146 h 5492212"/>
              <a:gd name="connsiteX72" fmla="*/ 4298228 w 7036051"/>
              <a:gd name="connsiteY72" fmla="*/ 5417983 h 5492212"/>
              <a:gd name="connsiteX73" fmla="*/ 4295233 w 7036051"/>
              <a:gd name="connsiteY73" fmla="*/ 5418735 h 5492212"/>
              <a:gd name="connsiteX74" fmla="*/ 4292799 w 7036051"/>
              <a:gd name="connsiteY74" fmla="*/ 5417494 h 5492212"/>
              <a:gd name="connsiteX75" fmla="*/ 4289225 w 7036051"/>
              <a:gd name="connsiteY75" fmla="*/ 5418364 h 5492212"/>
              <a:gd name="connsiteX76" fmla="*/ 4279515 w 7036051"/>
              <a:gd name="connsiteY76" fmla="*/ 5420247 h 5492212"/>
              <a:gd name="connsiteX77" fmla="*/ 4275872 w 7036051"/>
              <a:gd name="connsiteY77" fmla="*/ 5423890 h 5492212"/>
              <a:gd name="connsiteX78" fmla="*/ 4227055 w 7036051"/>
              <a:gd name="connsiteY78" fmla="*/ 5427466 h 5492212"/>
              <a:gd name="connsiteX79" fmla="*/ 4213123 w 7036051"/>
              <a:gd name="connsiteY79" fmla="*/ 5433155 h 5492212"/>
              <a:gd name="connsiteX80" fmla="*/ 4175436 w 7036051"/>
              <a:gd name="connsiteY80" fmla="*/ 5434156 h 5492212"/>
              <a:gd name="connsiteX81" fmla="*/ 4132856 w 7036051"/>
              <a:gd name="connsiteY81" fmla="*/ 5439937 h 5492212"/>
              <a:gd name="connsiteX82" fmla="*/ 4102333 w 7036051"/>
              <a:gd name="connsiteY82" fmla="*/ 5447021 h 5492212"/>
              <a:gd name="connsiteX83" fmla="*/ 4022159 w 7036051"/>
              <a:gd name="connsiteY83" fmla="*/ 5449566 h 5492212"/>
              <a:gd name="connsiteX84" fmla="*/ 3888224 w 7036051"/>
              <a:gd name="connsiteY84" fmla="*/ 5447312 h 5492212"/>
              <a:gd name="connsiteX85" fmla="*/ 3860026 w 7036051"/>
              <a:gd name="connsiteY85" fmla="*/ 5448274 h 5492212"/>
              <a:gd name="connsiteX86" fmla="*/ 3832796 w 7036051"/>
              <a:gd name="connsiteY86" fmla="*/ 5461349 h 5492212"/>
              <a:gd name="connsiteX87" fmla="*/ 3817485 w 7036051"/>
              <a:gd name="connsiteY87" fmla="*/ 5462797 h 5492212"/>
              <a:gd name="connsiteX88" fmla="*/ 3813676 w 7036051"/>
              <a:gd name="connsiteY88" fmla="*/ 5464379 h 5492212"/>
              <a:gd name="connsiteX89" fmla="*/ 3791563 w 7036051"/>
              <a:gd name="connsiteY89" fmla="*/ 5472259 h 5492212"/>
              <a:gd name="connsiteX90" fmla="*/ 3737858 w 7036051"/>
              <a:gd name="connsiteY90" fmla="*/ 5459331 h 5492212"/>
              <a:gd name="connsiteX91" fmla="*/ 3697716 w 7036051"/>
              <a:gd name="connsiteY91" fmla="*/ 5455539 h 5492212"/>
              <a:gd name="connsiteX92" fmla="*/ 3694487 w 7036051"/>
              <a:gd name="connsiteY92" fmla="*/ 5457193 h 5492212"/>
              <a:gd name="connsiteX93" fmla="*/ 3691779 w 7036051"/>
              <a:gd name="connsiteY93" fmla="*/ 5461582 h 5492212"/>
              <a:gd name="connsiteX94" fmla="*/ 3684442 w 7036051"/>
              <a:gd name="connsiteY94" fmla="*/ 5463086 h 5492212"/>
              <a:gd name="connsiteX95" fmla="*/ 3677129 w 7036051"/>
              <a:gd name="connsiteY95" fmla="*/ 5467898 h 5492212"/>
              <a:gd name="connsiteX96" fmla="*/ 3438897 w 7036051"/>
              <a:gd name="connsiteY96" fmla="*/ 5462195 h 5492212"/>
              <a:gd name="connsiteX97" fmla="*/ 3389756 w 7036051"/>
              <a:gd name="connsiteY97" fmla="*/ 5444428 h 5492212"/>
              <a:gd name="connsiteX98" fmla="*/ 3316666 w 7036051"/>
              <a:gd name="connsiteY98" fmla="*/ 5450736 h 5492212"/>
              <a:gd name="connsiteX99" fmla="*/ 3271894 w 7036051"/>
              <a:gd name="connsiteY99" fmla="*/ 5445907 h 5492212"/>
              <a:gd name="connsiteX100" fmla="*/ 3265228 w 7036051"/>
              <a:gd name="connsiteY100" fmla="*/ 5450024 h 5492212"/>
              <a:gd name="connsiteX101" fmla="*/ 3204017 w 7036051"/>
              <a:gd name="connsiteY101" fmla="*/ 5424552 h 5492212"/>
              <a:gd name="connsiteX102" fmla="*/ 3112867 w 7036051"/>
              <a:gd name="connsiteY102" fmla="*/ 5425473 h 5492212"/>
              <a:gd name="connsiteX103" fmla="*/ 3043809 w 7036051"/>
              <a:gd name="connsiteY103" fmla="*/ 5432293 h 5492212"/>
              <a:gd name="connsiteX104" fmla="*/ 3005211 w 7036051"/>
              <a:gd name="connsiteY104" fmla="*/ 5433472 h 5492212"/>
              <a:gd name="connsiteX105" fmla="*/ 2976986 w 7036051"/>
              <a:gd name="connsiteY105" fmla="*/ 5437264 h 5492212"/>
              <a:gd name="connsiteX106" fmla="*/ 2905879 w 7036051"/>
              <a:gd name="connsiteY106" fmla="*/ 5431128 h 5492212"/>
              <a:gd name="connsiteX107" fmla="*/ 2788318 w 7036051"/>
              <a:gd name="connsiteY107" fmla="*/ 5414358 h 5492212"/>
              <a:gd name="connsiteX108" fmla="*/ 2653590 w 7036051"/>
              <a:gd name="connsiteY108" fmla="*/ 5410111 h 5492212"/>
              <a:gd name="connsiteX109" fmla="*/ 2598481 w 7036051"/>
              <a:gd name="connsiteY109" fmla="*/ 5412114 h 5492212"/>
              <a:gd name="connsiteX110" fmla="*/ 2333897 w 7036051"/>
              <a:gd name="connsiteY110" fmla="*/ 5408505 h 5492212"/>
              <a:gd name="connsiteX111" fmla="*/ 2271841 w 7036051"/>
              <a:gd name="connsiteY111" fmla="*/ 5396433 h 5492212"/>
              <a:gd name="connsiteX112" fmla="*/ 2143705 w 7036051"/>
              <a:gd name="connsiteY112" fmla="*/ 5345095 h 5492212"/>
              <a:gd name="connsiteX113" fmla="*/ 1986408 w 7036051"/>
              <a:gd name="connsiteY113" fmla="*/ 5335524 h 5492212"/>
              <a:gd name="connsiteX114" fmla="*/ 1975333 w 7036051"/>
              <a:gd name="connsiteY114" fmla="*/ 5325099 h 5492212"/>
              <a:gd name="connsiteX115" fmla="*/ 1972441 w 7036051"/>
              <a:gd name="connsiteY115" fmla="*/ 5323775 h 5492212"/>
              <a:gd name="connsiteX116" fmla="*/ 1971497 w 7036051"/>
              <a:gd name="connsiteY116" fmla="*/ 5324412 h 5492212"/>
              <a:gd name="connsiteX117" fmla="*/ 1956886 w 7036051"/>
              <a:gd name="connsiteY117" fmla="*/ 5327069 h 5492212"/>
              <a:gd name="connsiteX118" fmla="*/ 1924833 w 7036051"/>
              <a:gd name="connsiteY118" fmla="*/ 5344911 h 5492212"/>
              <a:gd name="connsiteX119" fmla="*/ 1885856 w 7036051"/>
              <a:gd name="connsiteY119" fmla="*/ 5367299 h 5492212"/>
              <a:gd name="connsiteX120" fmla="*/ 1855937 w 7036051"/>
              <a:gd name="connsiteY120" fmla="*/ 5372820 h 5492212"/>
              <a:gd name="connsiteX121" fmla="*/ 1784500 w 7036051"/>
              <a:gd name="connsiteY121" fmla="*/ 5395926 h 5492212"/>
              <a:gd name="connsiteX122" fmla="*/ 1737998 w 7036051"/>
              <a:gd name="connsiteY122" fmla="*/ 5407426 h 5492212"/>
              <a:gd name="connsiteX123" fmla="*/ 1736716 w 7036051"/>
              <a:gd name="connsiteY123" fmla="*/ 5407939 h 5492212"/>
              <a:gd name="connsiteX124" fmla="*/ 1726742 w 7036051"/>
              <a:gd name="connsiteY124" fmla="*/ 5405934 h 5492212"/>
              <a:gd name="connsiteX125" fmla="*/ 1726849 w 7036051"/>
              <a:gd name="connsiteY125" fmla="*/ 5401221 h 5492212"/>
              <a:gd name="connsiteX126" fmla="*/ 1718134 w 7036051"/>
              <a:gd name="connsiteY126" fmla="*/ 5398128 h 5492212"/>
              <a:gd name="connsiteX127" fmla="*/ 1701063 w 7036051"/>
              <a:gd name="connsiteY127" fmla="*/ 5400545 h 5492212"/>
              <a:gd name="connsiteX128" fmla="*/ 1694634 w 7036051"/>
              <a:gd name="connsiteY128" fmla="*/ 5398728 h 5492212"/>
              <a:gd name="connsiteX129" fmla="*/ 1692270 w 7036051"/>
              <a:gd name="connsiteY129" fmla="*/ 5399053 h 5492212"/>
              <a:gd name="connsiteX130" fmla="*/ 1686657 w 7036051"/>
              <a:gd name="connsiteY130" fmla="*/ 5399247 h 5492212"/>
              <a:gd name="connsiteX131" fmla="*/ 1687479 w 7036051"/>
              <a:gd name="connsiteY131" fmla="*/ 5402165 h 5492212"/>
              <a:gd name="connsiteX132" fmla="*/ 1680969 w 7036051"/>
              <a:gd name="connsiteY132" fmla="*/ 5407963 h 5492212"/>
              <a:gd name="connsiteX133" fmla="*/ 1648682 w 7036051"/>
              <a:gd name="connsiteY133" fmla="*/ 5407558 h 5492212"/>
              <a:gd name="connsiteX134" fmla="*/ 1646819 w 7036051"/>
              <a:gd name="connsiteY134" fmla="*/ 5404306 h 5492212"/>
              <a:gd name="connsiteX135" fmla="*/ 1642743 w 7036051"/>
              <a:gd name="connsiteY135" fmla="*/ 5403927 h 5492212"/>
              <a:gd name="connsiteX136" fmla="*/ 1639788 w 7036051"/>
              <a:gd name="connsiteY136" fmla="*/ 5407135 h 5492212"/>
              <a:gd name="connsiteX137" fmla="*/ 1585803 w 7036051"/>
              <a:gd name="connsiteY137" fmla="*/ 5416574 h 5492212"/>
              <a:gd name="connsiteX138" fmla="*/ 1513331 w 7036051"/>
              <a:gd name="connsiteY138" fmla="*/ 5423805 h 5492212"/>
              <a:gd name="connsiteX139" fmla="*/ 1460734 w 7036051"/>
              <a:gd name="connsiteY139" fmla="*/ 5411778 h 5492212"/>
              <a:gd name="connsiteX140" fmla="*/ 1456045 w 7036051"/>
              <a:gd name="connsiteY140" fmla="*/ 5414928 h 5492212"/>
              <a:gd name="connsiteX141" fmla="*/ 1419653 w 7036051"/>
              <a:gd name="connsiteY141" fmla="*/ 5415060 h 5492212"/>
              <a:gd name="connsiteX142" fmla="*/ 1292605 w 7036051"/>
              <a:gd name="connsiteY142" fmla="*/ 5394671 h 5492212"/>
              <a:gd name="connsiteX143" fmla="*/ 1221477 w 7036051"/>
              <a:gd name="connsiteY143" fmla="*/ 5395509 h 5492212"/>
              <a:gd name="connsiteX144" fmla="*/ 1196159 w 7036051"/>
              <a:gd name="connsiteY144" fmla="*/ 5399169 h 5492212"/>
              <a:gd name="connsiteX145" fmla="*/ 1153748 w 7036051"/>
              <a:gd name="connsiteY145" fmla="*/ 5405093 h 5492212"/>
              <a:gd name="connsiteX146" fmla="*/ 1121874 w 7036051"/>
              <a:gd name="connsiteY146" fmla="*/ 5417803 h 5492212"/>
              <a:gd name="connsiteX147" fmla="*/ 1086481 w 7036051"/>
              <a:gd name="connsiteY147" fmla="*/ 5419474 h 5492212"/>
              <a:gd name="connsiteX148" fmla="*/ 1078485 w 7036051"/>
              <a:gd name="connsiteY148" fmla="*/ 5409150 h 5492212"/>
              <a:gd name="connsiteX149" fmla="*/ 1040550 w 7036051"/>
              <a:gd name="connsiteY149" fmla="*/ 5414415 h 5492212"/>
              <a:gd name="connsiteX150" fmla="*/ 982981 w 7036051"/>
              <a:gd name="connsiteY150" fmla="*/ 5423575 h 5492212"/>
              <a:gd name="connsiteX151" fmla="*/ 949836 w 7036051"/>
              <a:gd name="connsiteY151" fmla="*/ 5426093 h 5492212"/>
              <a:gd name="connsiteX152" fmla="*/ 859237 w 7036051"/>
              <a:gd name="connsiteY152" fmla="*/ 5435973 h 5492212"/>
              <a:gd name="connsiteX153" fmla="*/ 768445 w 7036051"/>
              <a:gd name="connsiteY153" fmla="*/ 5448159 h 5492212"/>
              <a:gd name="connsiteX154" fmla="*/ 714393 w 7036051"/>
              <a:gd name="connsiteY154" fmla="*/ 5468302 h 5492212"/>
              <a:gd name="connsiteX155" fmla="*/ 639791 w 7036051"/>
              <a:gd name="connsiteY155" fmla="*/ 5476924 h 5492212"/>
              <a:gd name="connsiteX156" fmla="*/ 627266 w 7036051"/>
              <a:gd name="connsiteY156" fmla="*/ 5480260 h 5492212"/>
              <a:gd name="connsiteX157" fmla="*/ 609977 w 7036051"/>
              <a:gd name="connsiteY157" fmla="*/ 5478891 h 5492212"/>
              <a:gd name="connsiteX158" fmla="*/ 540688 w 7036051"/>
              <a:gd name="connsiteY158" fmla="*/ 5472807 h 5492212"/>
              <a:gd name="connsiteX159" fmla="*/ 486194 w 7036051"/>
              <a:gd name="connsiteY159" fmla="*/ 5462661 h 5492212"/>
              <a:gd name="connsiteX160" fmla="*/ 418164 w 7036051"/>
              <a:gd name="connsiteY160" fmla="*/ 5472485 h 5492212"/>
              <a:gd name="connsiteX161" fmla="*/ 376724 w 7036051"/>
              <a:gd name="connsiteY161" fmla="*/ 5470967 h 5492212"/>
              <a:gd name="connsiteX162" fmla="*/ 308908 w 7036051"/>
              <a:gd name="connsiteY162" fmla="*/ 5457025 h 5492212"/>
              <a:gd name="connsiteX163" fmla="*/ 219416 w 7036051"/>
              <a:gd name="connsiteY163" fmla="*/ 5463995 h 5492212"/>
              <a:gd name="connsiteX164" fmla="*/ 200977 w 7036051"/>
              <a:gd name="connsiteY164" fmla="*/ 5480608 h 5492212"/>
              <a:gd name="connsiteX165" fmla="*/ 176226 w 7036051"/>
              <a:gd name="connsiteY165" fmla="*/ 5491022 h 5492212"/>
              <a:gd name="connsiteX166" fmla="*/ 165702 w 7036051"/>
              <a:gd name="connsiteY166" fmla="*/ 5468604 h 5492212"/>
              <a:gd name="connsiteX167" fmla="*/ 88282 w 7036051"/>
              <a:gd name="connsiteY167" fmla="*/ 5453658 h 5492212"/>
              <a:gd name="connsiteX168" fmla="*/ 49602 w 7036051"/>
              <a:gd name="connsiteY168" fmla="*/ 5448762 h 5492212"/>
              <a:gd name="connsiteX169" fmla="*/ 22844 w 7036051"/>
              <a:gd name="connsiteY169" fmla="*/ 5450459 h 5492212"/>
              <a:gd name="connsiteX170" fmla="*/ 0 w 7036051"/>
              <a:gd name="connsiteY170" fmla="*/ 5447653 h 54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7036051" h="5492212">
                <a:moveTo>
                  <a:pt x="0" y="0"/>
                </a:moveTo>
                <a:lnTo>
                  <a:pt x="7036051" y="0"/>
                </a:lnTo>
                <a:lnTo>
                  <a:pt x="7036051" y="5163846"/>
                </a:lnTo>
                <a:lnTo>
                  <a:pt x="7012593" y="5176898"/>
                </a:lnTo>
                <a:cubicBezTo>
                  <a:pt x="7010768" y="5193373"/>
                  <a:pt x="6968133" y="5178026"/>
                  <a:pt x="6958601" y="5204359"/>
                </a:cubicBezTo>
                <a:cubicBezTo>
                  <a:pt x="6956255" y="5203750"/>
                  <a:pt x="6953771" y="5203373"/>
                  <a:pt x="6951226" y="5203241"/>
                </a:cubicBezTo>
                <a:cubicBezTo>
                  <a:pt x="6936441" y="5202478"/>
                  <a:pt x="6922846" y="5209982"/>
                  <a:pt x="6920864" y="5220003"/>
                </a:cubicBezTo>
                <a:cubicBezTo>
                  <a:pt x="6902003" y="5258795"/>
                  <a:pt x="6863469" y="5243876"/>
                  <a:pt x="6834841" y="5266115"/>
                </a:cubicBezTo>
                <a:cubicBezTo>
                  <a:pt x="6800315" y="5289373"/>
                  <a:pt x="6805780" y="5289922"/>
                  <a:pt x="6777937" y="5332502"/>
                </a:cubicBezTo>
                <a:cubicBezTo>
                  <a:pt x="6765321" y="5328518"/>
                  <a:pt x="6759096" y="5331534"/>
                  <a:pt x="6752874" y="5340428"/>
                </a:cubicBezTo>
                <a:cubicBezTo>
                  <a:pt x="6735526" y="5351218"/>
                  <a:pt x="6717730" y="5333264"/>
                  <a:pt x="6711115" y="5353924"/>
                </a:cubicBezTo>
                <a:cubicBezTo>
                  <a:pt x="6709352" y="5351156"/>
                  <a:pt x="6706090" y="5350761"/>
                  <a:pt x="6702149" y="5351500"/>
                </a:cubicBezTo>
                <a:lnTo>
                  <a:pt x="6698458" y="5352743"/>
                </a:lnTo>
                <a:lnTo>
                  <a:pt x="6698049" y="5352570"/>
                </a:lnTo>
                <a:lnTo>
                  <a:pt x="6697297" y="5353134"/>
                </a:lnTo>
                <a:lnTo>
                  <a:pt x="6689118" y="5355890"/>
                </a:lnTo>
                <a:cubicBezTo>
                  <a:pt x="6680171" y="5359440"/>
                  <a:pt x="6671805" y="5362584"/>
                  <a:pt x="6670605" y="5355427"/>
                </a:cubicBezTo>
                <a:cubicBezTo>
                  <a:pt x="6665330" y="5354991"/>
                  <a:pt x="6661976" y="5355734"/>
                  <a:pt x="6659606" y="5357084"/>
                </a:cubicBezTo>
                <a:cubicBezTo>
                  <a:pt x="6654864" y="5359782"/>
                  <a:pt x="6654050" y="5364908"/>
                  <a:pt x="6649636" y="5367869"/>
                </a:cubicBezTo>
                <a:lnTo>
                  <a:pt x="6642159" y="5369506"/>
                </a:lnTo>
                <a:lnTo>
                  <a:pt x="6640764" y="5370991"/>
                </a:lnTo>
                <a:lnTo>
                  <a:pt x="6636665" y="5374002"/>
                </a:lnTo>
                <a:lnTo>
                  <a:pt x="6641287" y="5376181"/>
                </a:lnTo>
                <a:cubicBezTo>
                  <a:pt x="6646080" y="5377976"/>
                  <a:pt x="6597903" y="5386514"/>
                  <a:pt x="6591018" y="5390981"/>
                </a:cubicBezTo>
                <a:lnTo>
                  <a:pt x="6548326" y="5403583"/>
                </a:lnTo>
                <a:lnTo>
                  <a:pt x="6472868" y="5394733"/>
                </a:lnTo>
                <a:cubicBezTo>
                  <a:pt x="6457699" y="5415896"/>
                  <a:pt x="6417760" y="5410703"/>
                  <a:pt x="6401194" y="5422870"/>
                </a:cubicBezTo>
                <a:lnTo>
                  <a:pt x="6381961" y="5422940"/>
                </a:lnTo>
                <a:lnTo>
                  <a:pt x="6363834" y="5417751"/>
                </a:lnTo>
                <a:lnTo>
                  <a:pt x="6363997" y="5415912"/>
                </a:lnTo>
                <a:cubicBezTo>
                  <a:pt x="6363602" y="5414702"/>
                  <a:pt x="6362617" y="5414594"/>
                  <a:pt x="6361124" y="5415066"/>
                </a:cubicBezTo>
                <a:lnTo>
                  <a:pt x="6358507" y="5416224"/>
                </a:lnTo>
                <a:lnTo>
                  <a:pt x="6355073" y="5415242"/>
                </a:lnTo>
                <a:lnTo>
                  <a:pt x="6345676" y="5413049"/>
                </a:lnTo>
                <a:lnTo>
                  <a:pt x="6342596" y="5409297"/>
                </a:lnTo>
                <a:cubicBezTo>
                  <a:pt x="6333502" y="5403420"/>
                  <a:pt x="6312379" y="5410664"/>
                  <a:pt x="6305742" y="5401622"/>
                </a:cubicBezTo>
                <a:lnTo>
                  <a:pt x="6294445" y="5404149"/>
                </a:lnTo>
                <a:lnTo>
                  <a:pt x="6281414" y="5398024"/>
                </a:lnTo>
                <a:cubicBezTo>
                  <a:pt x="6269392" y="5392983"/>
                  <a:pt x="6257013" y="5390092"/>
                  <a:pt x="6243972" y="5395807"/>
                </a:cubicBezTo>
                <a:cubicBezTo>
                  <a:pt x="6248312" y="5382942"/>
                  <a:pt x="6211634" y="5399629"/>
                  <a:pt x="6202379" y="5388661"/>
                </a:cubicBezTo>
                <a:cubicBezTo>
                  <a:pt x="6196568" y="5379556"/>
                  <a:pt x="6184084" y="5382499"/>
                  <a:pt x="6173010" y="5380606"/>
                </a:cubicBezTo>
                <a:cubicBezTo>
                  <a:pt x="6162384" y="5372079"/>
                  <a:pt x="6109972" y="5371285"/>
                  <a:pt x="6093421" y="5375473"/>
                </a:cubicBezTo>
                <a:cubicBezTo>
                  <a:pt x="6048943" y="5392971"/>
                  <a:pt x="5995413" y="5360396"/>
                  <a:pt x="5959474" y="5373386"/>
                </a:cubicBezTo>
                <a:cubicBezTo>
                  <a:pt x="5949048" y="5374123"/>
                  <a:pt x="5939860" y="5373301"/>
                  <a:pt x="5931492" y="5371513"/>
                </a:cubicBezTo>
                <a:lnTo>
                  <a:pt x="5909558" y="5364228"/>
                </a:lnTo>
                <a:lnTo>
                  <a:pt x="5906319" y="5357590"/>
                </a:lnTo>
                <a:lnTo>
                  <a:pt x="5891268" y="5355650"/>
                </a:lnTo>
                <a:lnTo>
                  <a:pt x="5887711" y="5353947"/>
                </a:lnTo>
                <a:cubicBezTo>
                  <a:pt x="5880924" y="5350671"/>
                  <a:pt x="5874113" y="5347614"/>
                  <a:pt x="5866852" y="5345374"/>
                </a:cubicBezTo>
                <a:cubicBezTo>
                  <a:pt x="5859911" y="5373405"/>
                  <a:pt x="5803959" y="5330929"/>
                  <a:pt x="5811310" y="5356530"/>
                </a:cubicBezTo>
                <a:cubicBezTo>
                  <a:pt x="5780489" y="5350949"/>
                  <a:pt x="5782784" y="5364359"/>
                  <a:pt x="5770689" y="5359014"/>
                </a:cubicBezTo>
                <a:lnTo>
                  <a:pt x="5767719" y="5357260"/>
                </a:lnTo>
                <a:lnTo>
                  <a:pt x="5765688" y="5352793"/>
                </a:lnTo>
                <a:lnTo>
                  <a:pt x="5758598" y="5351053"/>
                </a:lnTo>
                <a:lnTo>
                  <a:pt x="5752036" y="5346019"/>
                </a:lnTo>
                <a:cubicBezTo>
                  <a:pt x="5676031" y="5353035"/>
                  <a:pt x="5573285" y="5304575"/>
                  <a:pt x="5503590" y="5325537"/>
                </a:cubicBezTo>
                <a:lnTo>
                  <a:pt x="5389848" y="5351472"/>
                </a:lnTo>
                <a:cubicBezTo>
                  <a:pt x="5378275" y="5360535"/>
                  <a:pt x="5357949" y="5362044"/>
                  <a:pt x="5344450" y="5354840"/>
                </a:cubicBezTo>
                <a:cubicBezTo>
                  <a:pt x="5342129" y="5353601"/>
                  <a:pt x="5340101" y="5352144"/>
                  <a:pt x="5338428" y="5350516"/>
                </a:cubicBezTo>
                <a:cubicBezTo>
                  <a:pt x="5303858" y="5372450"/>
                  <a:pt x="5291134" y="5358414"/>
                  <a:pt x="5273489" y="5373945"/>
                </a:cubicBezTo>
                <a:cubicBezTo>
                  <a:pt x="5228455" y="5376430"/>
                  <a:pt x="5198895" y="5356533"/>
                  <a:pt x="5182701" y="5370075"/>
                </a:cubicBezTo>
                <a:cubicBezTo>
                  <a:pt x="5161004" y="5366959"/>
                  <a:pt x="5136154" y="5346791"/>
                  <a:pt x="5114856" y="5361037"/>
                </a:cubicBezTo>
                <a:cubicBezTo>
                  <a:pt x="5116518" y="5347803"/>
                  <a:pt x="5086668" y="5368445"/>
                  <a:pt x="5076532" y="5358612"/>
                </a:cubicBezTo>
                <a:cubicBezTo>
                  <a:pt x="5069788" y="5350240"/>
                  <a:pt x="5059157" y="5354551"/>
                  <a:pt x="5048954" y="5353915"/>
                </a:cubicBezTo>
                <a:cubicBezTo>
                  <a:pt x="5038015" y="5346654"/>
                  <a:pt x="4991132" y="5351733"/>
                  <a:pt x="4977087" y="5357736"/>
                </a:cubicBezTo>
                <a:cubicBezTo>
                  <a:pt x="4940420" y="5380054"/>
                  <a:pt x="4887089" y="5353763"/>
                  <a:pt x="4857261" y="5370659"/>
                </a:cubicBezTo>
                <a:cubicBezTo>
                  <a:pt x="4820568" y="5378246"/>
                  <a:pt x="4797284" y="5358899"/>
                  <a:pt x="4769845" y="5353264"/>
                </a:cubicBezTo>
                <a:cubicBezTo>
                  <a:pt x="4768462" y="5381819"/>
                  <a:pt x="4711275" y="5345988"/>
                  <a:pt x="4722220" y="5370534"/>
                </a:cubicBezTo>
                <a:cubicBezTo>
                  <a:pt x="4684293" y="5367762"/>
                  <a:pt x="4704662" y="5391854"/>
                  <a:pt x="4667552" y="5366753"/>
                </a:cubicBezTo>
                <a:cubicBezTo>
                  <a:pt x="4600967" y="5382212"/>
                  <a:pt x="4513038" y="5362869"/>
                  <a:pt x="4454472" y="5391442"/>
                </a:cubicBezTo>
                <a:lnTo>
                  <a:pt x="4317219" y="5411554"/>
                </a:lnTo>
                <a:lnTo>
                  <a:pt x="4298346" y="5416146"/>
                </a:lnTo>
                <a:cubicBezTo>
                  <a:pt x="4298306" y="5416758"/>
                  <a:pt x="4298267" y="5417371"/>
                  <a:pt x="4298228" y="5417983"/>
                </a:cubicBezTo>
                <a:cubicBezTo>
                  <a:pt x="4297649" y="5419178"/>
                  <a:pt x="4296651" y="5419253"/>
                  <a:pt x="4295233" y="5418735"/>
                </a:cubicBezTo>
                <a:lnTo>
                  <a:pt x="4292799" y="5417494"/>
                </a:lnTo>
                <a:lnTo>
                  <a:pt x="4289225" y="5418364"/>
                </a:lnTo>
                <a:lnTo>
                  <a:pt x="4279515" y="5420247"/>
                </a:lnTo>
                <a:lnTo>
                  <a:pt x="4275872" y="5423890"/>
                </a:lnTo>
                <a:lnTo>
                  <a:pt x="4227055" y="5427466"/>
                </a:lnTo>
                <a:lnTo>
                  <a:pt x="4213123" y="5433155"/>
                </a:lnTo>
                <a:cubicBezTo>
                  <a:pt x="4200364" y="5437794"/>
                  <a:pt x="4187574" y="5440279"/>
                  <a:pt x="4175436" y="5434156"/>
                </a:cubicBezTo>
                <a:cubicBezTo>
                  <a:pt x="4177805" y="5447129"/>
                  <a:pt x="4143760" y="5429295"/>
                  <a:pt x="4132856" y="5439937"/>
                </a:cubicBezTo>
                <a:cubicBezTo>
                  <a:pt x="4125673" y="5448831"/>
                  <a:pt x="4113669" y="5445492"/>
                  <a:pt x="4102333" y="5447021"/>
                </a:cubicBezTo>
                <a:cubicBezTo>
                  <a:pt x="4090434" y="5455185"/>
                  <a:pt x="4038031" y="5454280"/>
                  <a:pt x="4022159" y="5449566"/>
                </a:cubicBezTo>
                <a:cubicBezTo>
                  <a:pt x="3980455" y="5430671"/>
                  <a:pt x="3922096" y="5461433"/>
                  <a:pt x="3888224" y="5447312"/>
                </a:cubicBezTo>
                <a:cubicBezTo>
                  <a:pt x="3877937" y="5446239"/>
                  <a:pt x="3868647" y="5446763"/>
                  <a:pt x="3860026" y="5448274"/>
                </a:cubicBezTo>
                <a:lnTo>
                  <a:pt x="3832796" y="5461349"/>
                </a:lnTo>
                <a:lnTo>
                  <a:pt x="3817485" y="5462797"/>
                </a:lnTo>
                <a:lnTo>
                  <a:pt x="3813676" y="5464379"/>
                </a:lnTo>
                <a:cubicBezTo>
                  <a:pt x="3806407" y="5467429"/>
                  <a:pt x="3799147" y="5470257"/>
                  <a:pt x="3791563" y="5472259"/>
                </a:cubicBezTo>
                <a:cubicBezTo>
                  <a:pt x="3788910" y="5444072"/>
                  <a:pt x="3726624" y="5484631"/>
                  <a:pt x="3737858" y="5459331"/>
                </a:cubicBezTo>
                <a:cubicBezTo>
                  <a:pt x="3706262" y="5463900"/>
                  <a:pt x="3710598" y="5450598"/>
                  <a:pt x="3697716" y="5455539"/>
                </a:cubicBezTo>
                <a:lnTo>
                  <a:pt x="3694487" y="5457193"/>
                </a:lnTo>
                <a:lnTo>
                  <a:pt x="3691779" y="5461582"/>
                </a:lnTo>
                <a:lnTo>
                  <a:pt x="3684442" y="5463086"/>
                </a:lnTo>
                <a:lnTo>
                  <a:pt x="3677129" y="5467898"/>
                </a:lnTo>
                <a:cubicBezTo>
                  <a:pt x="3602381" y="5458439"/>
                  <a:pt x="3505226" y="5485361"/>
                  <a:pt x="3438897" y="5462195"/>
                </a:cubicBezTo>
                <a:lnTo>
                  <a:pt x="3389756" y="5444428"/>
                </a:lnTo>
                <a:cubicBezTo>
                  <a:pt x="3364455" y="5437704"/>
                  <a:pt x="3342081" y="5466704"/>
                  <a:pt x="3316666" y="5450736"/>
                </a:cubicBezTo>
                <a:cubicBezTo>
                  <a:pt x="3306503" y="5441319"/>
                  <a:pt x="3286457" y="5439158"/>
                  <a:pt x="3271894" y="5445907"/>
                </a:cubicBezTo>
                <a:cubicBezTo>
                  <a:pt x="3269388" y="5447068"/>
                  <a:pt x="3267143" y="5448455"/>
                  <a:pt x="3265228" y="5450024"/>
                </a:cubicBezTo>
                <a:cubicBezTo>
                  <a:pt x="3234084" y="5427025"/>
                  <a:pt x="3219254" y="5440615"/>
                  <a:pt x="3204017" y="5424552"/>
                </a:cubicBezTo>
                <a:cubicBezTo>
                  <a:pt x="3159473" y="5420614"/>
                  <a:pt x="3126956" y="5439505"/>
                  <a:pt x="3112867" y="5425473"/>
                </a:cubicBezTo>
                <a:cubicBezTo>
                  <a:pt x="3090747" y="5427880"/>
                  <a:pt x="3062886" y="5447193"/>
                  <a:pt x="3043809" y="5432293"/>
                </a:cubicBezTo>
                <a:cubicBezTo>
                  <a:pt x="3043452" y="5445549"/>
                  <a:pt x="3016821" y="5423991"/>
                  <a:pt x="3005211" y="5433472"/>
                </a:cubicBezTo>
                <a:cubicBezTo>
                  <a:pt x="2997207" y="5441605"/>
                  <a:pt x="2987260" y="5436961"/>
                  <a:pt x="2976986" y="5437264"/>
                </a:cubicBezTo>
                <a:cubicBezTo>
                  <a:pt x="2964968" y="5444153"/>
                  <a:pt x="2918975" y="5437570"/>
                  <a:pt x="2905879" y="5431128"/>
                </a:cubicBezTo>
                <a:cubicBezTo>
                  <a:pt x="2872703" y="5407678"/>
                  <a:pt x="2815496" y="5432178"/>
                  <a:pt x="2788318" y="5414358"/>
                </a:cubicBezTo>
                <a:cubicBezTo>
                  <a:pt x="2746271" y="5410854"/>
                  <a:pt x="2685231" y="5410484"/>
                  <a:pt x="2653590" y="5410111"/>
                </a:cubicBezTo>
                <a:cubicBezTo>
                  <a:pt x="2615334" y="5411650"/>
                  <a:pt x="2639324" y="5388277"/>
                  <a:pt x="2598481" y="5412114"/>
                </a:cubicBezTo>
                <a:cubicBezTo>
                  <a:pt x="2534415" y="5394537"/>
                  <a:pt x="2387966" y="5438902"/>
                  <a:pt x="2333897" y="5408505"/>
                </a:cubicBezTo>
                <a:cubicBezTo>
                  <a:pt x="2279458" y="5405891"/>
                  <a:pt x="2312839" y="5402348"/>
                  <a:pt x="2271841" y="5396433"/>
                </a:cubicBezTo>
                <a:cubicBezTo>
                  <a:pt x="2263465" y="5363868"/>
                  <a:pt x="2168184" y="5361433"/>
                  <a:pt x="2143705" y="5345095"/>
                </a:cubicBezTo>
                <a:cubicBezTo>
                  <a:pt x="2087043" y="5343333"/>
                  <a:pt x="2041689" y="5319742"/>
                  <a:pt x="1986408" y="5335524"/>
                </a:cubicBezTo>
                <a:cubicBezTo>
                  <a:pt x="1983594" y="5331315"/>
                  <a:pt x="1979798" y="5327915"/>
                  <a:pt x="1975333" y="5325099"/>
                </a:cubicBezTo>
                <a:lnTo>
                  <a:pt x="1972441" y="5323775"/>
                </a:lnTo>
                <a:lnTo>
                  <a:pt x="1971497" y="5324412"/>
                </a:lnTo>
                <a:cubicBezTo>
                  <a:pt x="1967825" y="5325937"/>
                  <a:pt x="1963255" y="5326871"/>
                  <a:pt x="1956886" y="5327069"/>
                </a:cubicBezTo>
                <a:cubicBezTo>
                  <a:pt x="1957692" y="5357103"/>
                  <a:pt x="1944755" y="5337483"/>
                  <a:pt x="1924833" y="5344911"/>
                </a:cubicBezTo>
                <a:cubicBezTo>
                  <a:pt x="1907350" y="5349449"/>
                  <a:pt x="1899872" y="5360515"/>
                  <a:pt x="1885856" y="5367299"/>
                </a:cubicBezTo>
                <a:cubicBezTo>
                  <a:pt x="1874373" y="5371950"/>
                  <a:pt x="1870677" y="5363227"/>
                  <a:pt x="1855937" y="5372820"/>
                </a:cubicBezTo>
                <a:cubicBezTo>
                  <a:pt x="1826799" y="5367486"/>
                  <a:pt x="1805938" y="5389998"/>
                  <a:pt x="1784500" y="5395926"/>
                </a:cubicBezTo>
                <a:cubicBezTo>
                  <a:pt x="1777473" y="5395836"/>
                  <a:pt x="1756895" y="5401012"/>
                  <a:pt x="1737998" y="5407426"/>
                </a:cubicBezTo>
                <a:lnTo>
                  <a:pt x="1736716" y="5407939"/>
                </a:lnTo>
                <a:lnTo>
                  <a:pt x="1726742" y="5405934"/>
                </a:lnTo>
                <a:cubicBezTo>
                  <a:pt x="1724249" y="5404894"/>
                  <a:pt x="1723700" y="5403454"/>
                  <a:pt x="1726849" y="5401221"/>
                </a:cubicBezTo>
                <a:cubicBezTo>
                  <a:pt x="1723886" y="5399045"/>
                  <a:pt x="1720993" y="5398236"/>
                  <a:pt x="1718134" y="5398128"/>
                </a:cubicBezTo>
                <a:cubicBezTo>
                  <a:pt x="1712416" y="5397910"/>
                  <a:pt x="1706830" y="5400494"/>
                  <a:pt x="1701063" y="5400545"/>
                </a:cubicBezTo>
                <a:lnTo>
                  <a:pt x="1694634" y="5398728"/>
                </a:lnTo>
                <a:lnTo>
                  <a:pt x="1692270" y="5399053"/>
                </a:lnTo>
                <a:lnTo>
                  <a:pt x="1686657" y="5399247"/>
                </a:lnTo>
                <a:lnTo>
                  <a:pt x="1687479" y="5402165"/>
                </a:lnTo>
                <a:cubicBezTo>
                  <a:pt x="1688791" y="5404927"/>
                  <a:pt x="1689812" y="5407972"/>
                  <a:pt x="1680969" y="5407963"/>
                </a:cubicBezTo>
                <a:cubicBezTo>
                  <a:pt x="1662599" y="5406532"/>
                  <a:pt x="1656841" y="5418932"/>
                  <a:pt x="1648682" y="5407558"/>
                </a:cubicBezTo>
                <a:lnTo>
                  <a:pt x="1646819" y="5404306"/>
                </a:lnTo>
                <a:lnTo>
                  <a:pt x="1642743" y="5403927"/>
                </a:lnTo>
                <a:cubicBezTo>
                  <a:pt x="1640569" y="5404120"/>
                  <a:pt x="1639361" y="5404983"/>
                  <a:pt x="1639788" y="5407135"/>
                </a:cubicBezTo>
                <a:cubicBezTo>
                  <a:pt x="1622347" y="5398881"/>
                  <a:pt x="1603063" y="5413406"/>
                  <a:pt x="1585803" y="5416574"/>
                </a:cubicBezTo>
                <a:cubicBezTo>
                  <a:pt x="1572467" y="5408520"/>
                  <a:pt x="1549407" y="5423110"/>
                  <a:pt x="1513331" y="5423805"/>
                </a:cubicBezTo>
                <a:cubicBezTo>
                  <a:pt x="1498774" y="5414520"/>
                  <a:pt x="1489007" y="5424393"/>
                  <a:pt x="1460734" y="5411778"/>
                </a:cubicBezTo>
                <a:cubicBezTo>
                  <a:pt x="1459446" y="5412932"/>
                  <a:pt x="1457867" y="5413992"/>
                  <a:pt x="1456045" y="5414928"/>
                </a:cubicBezTo>
                <a:cubicBezTo>
                  <a:pt x="1445460" y="5420354"/>
                  <a:pt x="1429166" y="5420415"/>
                  <a:pt x="1419653" y="5415060"/>
                </a:cubicBezTo>
                <a:cubicBezTo>
                  <a:pt x="1374353" y="5398095"/>
                  <a:pt x="1332064" y="5398411"/>
                  <a:pt x="1292605" y="5394671"/>
                </a:cubicBezTo>
                <a:cubicBezTo>
                  <a:pt x="1247867" y="5392301"/>
                  <a:pt x="1276603" y="5411730"/>
                  <a:pt x="1221477" y="5395509"/>
                </a:cubicBezTo>
                <a:cubicBezTo>
                  <a:pt x="1215107" y="5402140"/>
                  <a:pt x="1207983" y="5402421"/>
                  <a:pt x="1196159" y="5399169"/>
                </a:cubicBezTo>
                <a:cubicBezTo>
                  <a:pt x="1174396" y="5398516"/>
                  <a:pt x="1175280" y="5415282"/>
                  <a:pt x="1153748" y="5405093"/>
                </a:cubicBezTo>
                <a:cubicBezTo>
                  <a:pt x="1157267" y="5414115"/>
                  <a:pt x="1112247" y="5408398"/>
                  <a:pt x="1121874" y="5417803"/>
                </a:cubicBezTo>
                <a:cubicBezTo>
                  <a:pt x="1107293" y="5425943"/>
                  <a:pt x="1100911" y="5412406"/>
                  <a:pt x="1086481" y="5419474"/>
                </a:cubicBezTo>
                <a:cubicBezTo>
                  <a:pt x="1070504" y="5421068"/>
                  <a:pt x="1096054" y="5409890"/>
                  <a:pt x="1078485" y="5409150"/>
                </a:cubicBezTo>
                <a:cubicBezTo>
                  <a:pt x="1057107" y="5409880"/>
                  <a:pt x="1057916" y="5393370"/>
                  <a:pt x="1040550" y="5414415"/>
                </a:cubicBezTo>
                <a:cubicBezTo>
                  <a:pt x="1018445" y="5409298"/>
                  <a:pt x="1013694" y="5418764"/>
                  <a:pt x="982981" y="5423575"/>
                </a:cubicBezTo>
                <a:cubicBezTo>
                  <a:pt x="970423" y="5418342"/>
                  <a:pt x="960063" y="5420960"/>
                  <a:pt x="949836" y="5426093"/>
                </a:cubicBezTo>
                <a:cubicBezTo>
                  <a:pt x="920168" y="5424861"/>
                  <a:pt x="892764" y="5432710"/>
                  <a:pt x="859237" y="5435973"/>
                </a:cubicBezTo>
                <a:cubicBezTo>
                  <a:pt x="823344" y="5430160"/>
                  <a:pt x="804272" y="5444731"/>
                  <a:pt x="768445" y="5448159"/>
                </a:cubicBezTo>
                <a:cubicBezTo>
                  <a:pt x="733630" y="5434899"/>
                  <a:pt x="744432" y="5468566"/>
                  <a:pt x="714393" y="5468302"/>
                </a:cubicBezTo>
                <a:cubicBezTo>
                  <a:pt x="665910" y="5456640"/>
                  <a:pt x="715197" y="5479526"/>
                  <a:pt x="639791" y="5476924"/>
                </a:cubicBezTo>
                <a:cubicBezTo>
                  <a:pt x="635590" y="5474880"/>
                  <a:pt x="626375" y="5477333"/>
                  <a:pt x="627266" y="5480260"/>
                </a:cubicBezTo>
                <a:cubicBezTo>
                  <a:pt x="622501" y="5479477"/>
                  <a:pt x="611196" y="5474127"/>
                  <a:pt x="609977" y="5478891"/>
                </a:cubicBezTo>
                <a:cubicBezTo>
                  <a:pt x="585928" y="5480121"/>
                  <a:pt x="562064" y="5478026"/>
                  <a:pt x="540688" y="5472807"/>
                </a:cubicBezTo>
                <a:cubicBezTo>
                  <a:pt x="494260" y="5482226"/>
                  <a:pt x="519722" y="5459453"/>
                  <a:pt x="486194" y="5462661"/>
                </a:cubicBezTo>
                <a:cubicBezTo>
                  <a:pt x="459222" y="5472731"/>
                  <a:pt x="449283" y="5465413"/>
                  <a:pt x="418164" y="5472485"/>
                </a:cubicBezTo>
                <a:cubicBezTo>
                  <a:pt x="407504" y="5457469"/>
                  <a:pt x="388899" y="5474930"/>
                  <a:pt x="376724" y="5470967"/>
                </a:cubicBezTo>
                <a:cubicBezTo>
                  <a:pt x="357541" y="5489409"/>
                  <a:pt x="329120" y="5456071"/>
                  <a:pt x="308908" y="5457025"/>
                </a:cubicBezTo>
                <a:cubicBezTo>
                  <a:pt x="274916" y="5461376"/>
                  <a:pt x="238368" y="5480973"/>
                  <a:pt x="219416" y="5463995"/>
                </a:cubicBezTo>
                <a:cubicBezTo>
                  <a:pt x="217077" y="5471389"/>
                  <a:pt x="220429" y="5481203"/>
                  <a:pt x="200977" y="5480608"/>
                </a:cubicBezTo>
                <a:cubicBezTo>
                  <a:pt x="193315" y="5484612"/>
                  <a:pt x="192227" y="5495868"/>
                  <a:pt x="176226" y="5491022"/>
                </a:cubicBezTo>
                <a:cubicBezTo>
                  <a:pt x="195501" y="5480307"/>
                  <a:pt x="163065" y="5480325"/>
                  <a:pt x="165702" y="5468604"/>
                </a:cubicBezTo>
                <a:cubicBezTo>
                  <a:pt x="141228" y="5462364"/>
                  <a:pt x="86026" y="5474606"/>
                  <a:pt x="88282" y="5453658"/>
                </a:cubicBezTo>
                <a:cubicBezTo>
                  <a:pt x="80722" y="5441690"/>
                  <a:pt x="50300" y="5462007"/>
                  <a:pt x="49602" y="5448762"/>
                </a:cubicBezTo>
                <a:cubicBezTo>
                  <a:pt x="42967" y="5453333"/>
                  <a:pt x="33469" y="5452380"/>
                  <a:pt x="22844" y="5450459"/>
                </a:cubicBezTo>
                <a:lnTo>
                  <a:pt x="0" y="5447653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05249" y="395108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BD87E67B-B280-3ABD-4A31-0D994EDDD1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2040463"/>
              </p:ext>
            </p:extLst>
          </p:nvPr>
        </p:nvGraphicFramePr>
        <p:xfrm>
          <a:off x="1257257" y="998978"/>
          <a:ext cx="5866354" cy="4513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7236FA96-C331-4DBB-A156-59A24B16E167}"/>
              </a:ext>
            </a:extLst>
          </p:cNvPr>
          <p:cNvSpPr txBox="1"/>
          <p:nvPr/>
        </p:nvSpPr>
        <p:spPr>
          <a:xfrm>
            <a:off x="2856412" y="1830606"/>
            <a:ext cx="1930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CA" sz="2000" b="1">
                <a:solidFill>
                  <a:srgbClr val="009644"/>
                </a:solidFill>
              </a:rPr>
              <a:t>Distribution</a:t>
            </a:r>
            <a:r>
              <a:rPr lang="fr-CA" sz="2000"/>
              <a:t> des médicaments</a:t>
            </a:r>
            <a:endParaRPr lang="en-US" sz="200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37E3F44-0A54-47B8-BBB6-7DC3F05CB8AF}"/>
              </a:ext>
            </a:extLst>
          </p:cNvPr>
          <p:cNvSpPr txBox="1"/>
          <p:nvPr/>
        </p:nvSpPr>
        <p:spPr>
          <a:xfrm>
            <a:off x="5527493" y="3429000"/>
            <a:ext cx="1297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>
                <a:solidFill>
                  <a:srgbClr val="009644"/>
                </a:solidFill>
              </a:rPr>
              <a:t>Contexte</a:t>
            </a:r>
          </a:p>
          <a:p>
            <a:r>
              <a:rPr lang="fr-CA" sz="2000">
                <a:solidFill>
                  <a:srgbClr val="009644"/>
                </a:solidFill>
              </a:rPr>
              <a:t>Définition</a:t>
            </a:r>
          </a:p>
          <a:p>
            <a:r>
              <a:rPr lang="fr-CA" sz="2000">
                <a:solidFill>
                  <a:srgbClr val="009644"/>
                </a:solidFill>
              </a:rPr>
              <a:t>Distinction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6D6209C-49EE-439B-AF8A-F4247A51CB25}"/>
              </a:ext>
            </a:extLst>
          </p:cNvPr>
          <p:cNvSpPr txBox="1"/>
          <p:nvPr/>
        </p:nvSpPr>
        <p:spPr>
          <a:xfrm>
            <a:off x="2856412" y="4156382"/>
            <a:ext cx="2360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/>
              <a:t>Soins </a:t>
            </a:r>
            <a:r>
              <a:rPr lang="fr-CA" sz="2000">
                <a:solidFill>
                  <a:srgbClr val="009644"/>
                </a:solidFill>
              </a:rPr>
              <a:t>non invasifs </a:t>
            </a:r>
            <a:r>
              <a:rPr lang="fr-CA" sz="2000"/>
              <a:t>d’assistance aux AVQ</a:t>
            </a:r>
          </a:p>
        </p:txBody>
      </p:sp>
    </p:spTree>
    <p:extLst>
      <p:ext uri="{BB962C8B-B14F-4D97-AF65-F5344CB8AC3E}">
        <p14:creationId xmlns:p14="http://schemas.microsoft.com/office/powerpoint/2010/main" val="24865105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fr-CA" sz="3700" b="1" cap="small">
                <a:latin typeface="+mn-lt"/>
              </a:rPr>
              <a:t>Définition</a:t>
            </a:r>
            <a:br>
              <a:rPr lang="fr-CA" sz="3700" b="1" cap="small"/>
            </a:br>
            <a:r>
              <a:rPr lang="fr-CA" sz="3700" b="1" cap="small">
                <a:solidFill>
                  <a:srgbClr val="0096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administration</a:t>
            </a:r>
            <a:r>
              <a:rPr lang="fr-CA" sz="3700" b="1" cap="small">
                <a:latin typeface="Calibri" panose="020F0502020204030204" pitchFamily="34" charset="0"/>
                <a:cs typeface="Calibri" panose="020F0502020204030204" pitchFamily="34" charset="0"/>
              </a:rPr>
              <a:t> des médicaments</a:t>
            </a:r>
            <a:endParaRPr lang="fr-CA" sz="3700" b="1" i="1" cap="small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A" sz="19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 L’administration des médicaments comprend un certain contrôle à la prise du médicament. Cette activité de soins s’applique lorsque la personne est </a:t>
            </a:r>
            <a:r>
              <a:rPr lang="fr-CA" sz="19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incapable de s’administrer elle-même ses médicaments en raison d’une incapacité physique ou mentale</a:t>
            </a:r>
            <a:r>
              <a:rPr lang="fr-CA" sz="19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Dans ce contexte, la prise de médicament est non sécuritaire ou impossible par la personne elle-même. »</a:t>
            </a:r>
          </a:p>
          <a:p>
            <a:pPr marL="342900" lvl="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endParaRPr lang="fr-CA" sz="1900" b="1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r>
              <a:rPr lang="fr-CA" sz="1900">
                <a:effectLst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la personne est incapable de</a:t>
            </a:r>
            <a:r>
              <a:rPr lang="fr-CA" sz="190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s’administrer elle-même ses médicaments en raison de sa condition de santé physique ou mentale;</a:t>
            </a:r>
          </a:p>
          <a:p>
            <a:pPr marL="342900" lvl="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r>
              <a:rPr lang="fr-CA" sz="190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un parent, une personne qui assume la garde d’un enfant ou une personne proche aidante est incapable ou dans l’impossibilité d’administrer les médicaments à la personne.</a:t>
            </a:r>
          </a:p>
          <a:p>
            <a:pPr marL="342900" lvl="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endParaRPr lang="fr-CA" sz="19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90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0" r="2746" b="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B1FF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3816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fr-CA" sz="4100" b="1" cap="small">
                <a:latin typeface="+mn-lt"/>
              </a:rPr>
              <a:t>Définition</a:t>
            </a:r>
            <a:br>
              <a:rPr lang="fr-CA" sz="4100" b="1" cap="small"/>
            </a:br>
            <a:r>
              <a:rPr lang="fr-CA" sz="4100" b="1" cap="small">
                <a:solidFill>
                  <a:srgbClr val="0096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fr-CA" sz="4100" b="1" cap="small">
                <a:latin typeface="Calibri" panose="020F0502020204030204" pitchFamily="34" charset="0"/>
                <a:cs typeface="Calibri" panose="020F0502020204030204" pitchFamily="34" charset="0"/>
              </a:rPr>
              <a:t> des médicaments</a:t>
            </a:r>
            <a:endParaRPr lang="fr-CA" sz="4100" b="1" i="1" cap="small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fr-CA" sz="1700" i="1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« Activité qui implique la </a:t>
            </a:r>
            <a:r>
              <a:rPr lang="fr-CA" sz="1700" b="1" i="1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remise matérielle d’un médicament à une personne ayant la capacité de se l’administrer elle-même</a:t>
            </a:r>
            <a:r>
              <a:rPr lang="fr-CA" sz="1700" i="1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. La personne possède la capacité physique et mentale lui permettant de comprendre et de s’administrer sa médication. »</a:t>
            </a:r>
          </a:p>
          <a:p>
            <a:pPr marL="0" lvl="0" indent="0">
              <a:spcBef>
                <a:spcPts val="200"/>
              </a:spcBef>
              <a:spcAft>
                <a:spcPts val="200"/>
              </a:spcAft>
              <a:buNone/>
            </a:pPr>
            <a:endParaRPr lang="fr-CA" sz="1700" b="1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r>
              <a:rPr lang="fr-CA" sz="17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compréhension de la médication est globale plutôt que précise.</a:t>
            </a:r>
            <a:r>
              <a:rPr lang="fr-CA" sz="1700">
                <a:effectLst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"/>
            </a:pPr>
            <a:r>
              <a:rPr lang="fr-CA" sz="1700">
                <a:effectLst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L</a:t>
            </a:r>
            <a:r>
              <a:rPr lang="fr-CA" sz="17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personne doit également être en mesure de reconnaître ses médicaments et de déterminer si on lui remet les bons médicaments et le bon nombre.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fr-CA" sz="17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fr-CA" sz="1700" b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Comprend:</a:t>
            </a:r>
          </a:p>
          <a:p>
            <a:pPr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fr-CA" sz="17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Stimulation </a:t>
            </a:r>
            <a:r>
              <a:rPr lang="fr-CA" sz="17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Assistance de base — Vérification</a:t>
            </a:r>
            <a:endParaRPr lang="fr-CA" sz="170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70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0" r="2746" b="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B1FF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4172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F100F9E-F043-49E9-B99C-B1E4FD970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32" y="42081"/>
            <a:ext cx="6764910" cy="6815919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7795CAED-8102-4001-A040-F0B10B50A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9491" y="5374434"/>
            <a:ext cx="4488259" cy="141664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fr-CA" sz="3200" b="1">
                <a:solidFill>
                  <a:schemeClr val="bg1"/>
                </a:solidFill>
                <a:latin typeface="+mn-lt"/>
              </a:rPr>
              <a:t>Figure 1</a:t>
            </a:r>
            <a:br>
              <a:rPr lang="fr-CA" sz="3200" b="1">
                <a:solidFill>
                  <a:schemeClr val="bg1"/>
                </a:solidFill>
                <a:latin typeface="+mn-lt"/>
              </a:rPr>
            </a:br>
            <a:r>
              <a:rPr lang="fr-CA" sz="3200" b="1">
                <a:solidFill>
                  <a:schemeClr val="bg1"/>
                </a:solidFill>
                <a:latin typeface="+mn-lt"/>
              </a:rPr>
              <a:t>Conditions d’application</a:t>
            </a:r>
            <a:endParaRPr lang="fr-CA" sz="32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42262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0" y="0"/>
            <a:ext cx="12191980" cy="685799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BD87E67B-B280-3ABD-4A31-0D994EDDD1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497779"/>
              </p:ext>
            </p:extLst>
          </p:nvPr>
        </p:nvGraphicFramePr>
        <p:xfrm>
          <a:off x="590316" y="383177"/>
          <a:ext cx="7238689" cy="5623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CE03DBBD-AF6C-4D6E-9014-5F4CF74930AA}"/>
              </a:ext>
            </a:extLst>
          </p:cNvPr>
          <p:cNvSpPr txBox="1"/>
          <p:nvPr/>
        </p:nvSpPr>
        <p:spPr>
          <a:xfrm>
            <a:off x="5320306" y="5033550"/>
            <a:ext cx="2156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800"/>
              <a:t>Recommandations</a:t>
            </a:r>
          </a:p>
          <a:p>
            <a:pPr lvl="0"/>
            <a:r>
              <a:rPr lang="en-US"/>
              <a:t>Documentation</a:t>
            </a:r>
            <a:endParaRPr lang="en-US" sz="18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D38C0B-2F97-49D3-BB36-383823C06EEC}"/>
              </a:ext>
            </a:extLst>
          </p:cNvPr>
          <p:cNvSpPr txBox="1"/>
          <p:nvPr/>
        </p:nvSpPr>
        <p:spPr>
          <a:xfrm>
            <a:off x="5087391" y="3095428"/>
            <a:ext cx="25758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CA" sz="1700"/>
              <a:t>Outil d’aide à la décision pour confier une activité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CA" sz="1700"/>
              <a:t>Documentation </a:t>
            </a:r>
          </a:p>
          <a:p>
            <a:pPr>
              <a:tabLst>
                <a:tab pos="357188" algn="l"/>
              </a:tabLst>
            </a:pPr>
            <a:r>
              <a:rPr lang="fr-CA" sz="1600"/>
              <a:t>	(directive, observation 	et enregistrement)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FB6EA71-10B9-429F-B9EC-D378FBE82C1C}"/>
              </a:ext>
            </a:extLst>
          </p:cNvPr>
          <p:cNvSpPr txBox="1"/>
          <p:nvPr/>
        </p:nvSpPr>
        <p:spPr>
          <a:xfrm>
            <a:off x="2770911" y="1321499"/>
            <a:ext cx="2316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CA" sz="2000" b="1">
                <a:solidFill>
                  <a:srgbClr val="009644"/>
                </a:solidFill>
              </a:rPr>
              <a:t>Administration</a:t>
            </a:r>
            <a:r>
              <a:rPr lang="fr-CA" sz="2000" b="1">
                <a:solidFill>
                  <a:schemeClr val="tx1"/>
                </a:solidFill>
              </a:rPr>
              <a:t> </a:t>
            </a:r>
            <a:r>
              <a:rPr lang="fr-CA" sz="2000" b="0">
                <a:solidFill>
                  <a:schemeClr val="tx1"/>
                </a:solidFill>
              </a:rPr>
              <a:t>des médicaments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CD7EAF-6F09-498B-94E1-F9F7CE0EB40C}"/>
              </a:ext>
            </a:extLst>
          </p:cNvPr>
          <p:cNvSpPr txBox="1"/>
          <p:nvPr/>
        </p:nvSpPr>
        <p:spPr>
          <a:xfrm>
            <a:off x="5087391" y="1280415"/>
            <a:ext cx="3108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fr-CA" sz="1600"/>
              <a:t>Notion prêt à être administrés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fr-CA" sz="1600"/>
              <a:t>Voies d’administration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fr-CA" sz="1600"/>
              <a:t>Précisions stupéfiants et drogues contrôlées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fr-CA" sz="1600"/>
              <a:t>Précisions PRN et vente libre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fr-CA" sz="1600"/>
              <a:t>Documentation</a:t>
            </a:r>
            <a:endParaRPr lang="en-US" sz="160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931913A-F256-445F-A142-BE77E113A1FF}"/>
              </a:ext>
            </a:extLst>
          </p:cNvPr>
          <p:cNvSpPr txBox="1"/>
          <p:nvPr/>
        </p:nvSpPr>
        <p:spPr>
          <a:xfrm>
            <a:off x="2770911" y="4971991"/>
            <a:ext cx="2490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CA" sz="2000" b="1">
                <a:solidFill>
                  <a:srgbClr val="009644"/>
                </a:solidFill>
              </a:rPr>
              <a:t>Soins non invasifs </a:t>
            </a:r>
            <a:r>
              <a:rPr lang="fr-CA" sz="2000"/>
              <a:t>d’assistance AVQ</a:t>
            </a:r>
          </a:p>
        </p:txBody>
      </p:sp>
    </p:spTree>
    <p:extLst>
      <p:ext uri="{BB962C8B-B14F-4D97-AF65-F5344CB8AC3E}">
        <p14:creationId xmlns:p14="http://schemas.microsoft.com/office/powerpoint/2010/main" val="32764742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7795CAED-8102-4001-A040-F0B10B50A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9492" y="5166038"/>
            <a:ext cx="4526366" cy="1603465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fr-CA" sz="3200" b="1">
                <a:solidFill>
                  <a:schemeClr val="bg1"/>
                </a:solidFill>
                <a:latin typeface="+mn-lt"/>
              </a:rPr>
              <a:t>Figure 2</a:t>
            </a:r>
            <a:br>
              <a:rPr lang="fr-CA" sz="3200" b="1">
                <a:solidFill>
                  <a:schemeClr val="bg1"/>
                </a:solidFill>
                <a:latin typeface="+mn-lt"/>
              </a:rPr>
            </a:br>
            <a:r>
              <a:rPr lang="fr-CA" sz="3200" b="1">
                <a:solidFill>
                  <a:schemeClr val="bg1"/>
                </a:solidFill>
                <a:latin typeface="+mn-lt"/>
              </a:rPr>
              <a:t>Outil d’aide à la décision en vue de confier un soin invasif d’assistance aux AVQ</a:t>
            </a:r>
            <a:endParaRPr lang="fr-CA" sz="32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A1FDAF6-C334-4F9D-A084-119FF3D7A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20" y="0"/>
            <a:ext cx="6055360" cy="692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397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-539911" y="10"/>
            <a:ext cx="12191980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r"/>
            <a:r>
              <a:rPr lang="fr-CA" sz="3400" b="1">
                <a:solidFill>
                  <a:srgbClr val="009644"/>
                </a:solidFill>
                <a:latin typeface="+mn-lt"/>
              </a:rPr>
              <a:t>Formulaires et modalités d’utilisation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6316" y="1133353"/>
            <a:ext cx="7014117" cy="4962647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en-US" sz="1300" b="1"/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400">
                <a:solidFill>
                  <a:srgbClr val="009644"/>
                </a:solidFill>
              </a:rPr>
              <a:t>Uniformisation et requis pour les lieux </a:t>
            </a:r>
            <a:r>
              <a:rPr lang="en-US" sz="2400" u="sng">
                <a:solidFill>
                  <a:srgbClr val="009644"/>
                </a:solidFill>
              </a:rPr>
              <a:t>n’ayant pas de dossiers informatisés ou FADM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400">
                <a:solidFill>
                  <a:srgbClr val="009644"/>
                </a:solidFill>
              </a:rPr>
              <a:t>Documentation: </a:t>
            </a:r>
          </a:p>
          <a:p>
            <a:pPr lvl="1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en-US" sz="2000">
                <a:solidFill>
                  <a:srgbClr val="009644"/>
                </a:solidFill>
              </a:rPr>
              <a:t>directives, observation et enregistrement </a:t>
            </a:r>
          </a:p>
          <a:p>
            <a:pPr marL="457200" lvl="1" indent="0">
              <a:spcBef>
                <a:spcPts val="200"/>
              </a:spcBef>
              <a:spcAft>
                <a:spcPts val="200"/>
              </a:spcAft>
              <a:buNone/>
            </a:pPr>
            <a:endParaRPr lang="en-US" sz="2000">
              <a:solidFill>
                <a:srgbClr val="009644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300">
              <a:solidFill>
                <a:srgbClr val="009644"/>
              </a:solidFill>
            </a:endParaRP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400">
                <a:solidFill>
                  <a:srgbClr val="009644"/>
                </a:solidFill>
              </a:rPr>
              <a:t>Types de formulaires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/>
              <a:t>Administration des médicaments prescrits réguliers </a:t>
            </a: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— Directives aux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/>
              <a:t>Administration des médicaments prescrits réguliers </a:t>
            </a: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— Enregistrement par les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/>
              <a:t>Administration des médicaments au besoin (PRN)</a:t>
            </a: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— Directives aux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/>
              <a:t>Administration des médicaments au besoin (PRN)</a:t>
            </a: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— Enregistrement par les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Soins invasifs et non invasifs d’assistance aux AVQ — Directives par les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Soins invasifs et non invasifs d’assistance aux AVQ — Enregistrement par les aides-soignants</a:t>
            </a:r>
          </a:p>
          <a:p>
            <a:pPr marL="539750" lvl="2" indent="-269875">
              <a:spcBef>
                <a:spcPts val="200"/>
              </a:spcBef>
              <a:spcAft>
                <a:spcPts val="200"/>
              </a:spcAft>
            </a:pPr>
            <a:r>
              <a:rPr lang="en-US" sz="1300">
                <a:latin typeface="Calibri" panose="020F0502020204030204" pitchFamily="34" charset="0"/>
                <a:cs typeface="Calibri" panose="020F0502020204030204" pitchFamily="34" charset="0"/>
              </a:rPr>
              <a:t>Soins invasifs et non invasifs d’assistance aux AVQ — Observations des aides-soignants</a:t>
            </a: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 sz="13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 sz="13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 sz="13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 sz="13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 sz="1300"/>
          </a:p>
          <a:p>
            <a:pPr marL="550863" lvl="1" indent="-457200">
              <a:spcBef>
                <a:spcPts val="600"/>
              </a:spcBef>
              <a:spcAft>
                <a:spcPts val="600"/>
              </a:spcAft>
            </a:pPr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42155839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fr-CA" b="1">
                <a:latin typeface="+mn-lt"/>
              </a:rPr>
              <a:t>Responsabilités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943545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endParaRPr lang="en-US" sz="2000" b="1"/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600">
                <a:latin typeface="Calibri" panose="020F0502020204030204" pitchFamily="34" charset="0"/>
                <a:cs typeface="Calibri" panose="020F0502020204030204" pitchFamily="34" charset="0"/>
              </a:rPr>
              <a:t>Directions concernées des établissements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600">
                <a:latin typeface="Calibri" panose="020F0502020204030204" pitchFamily="34" charset="0"/>
                <a:cs typeface="Calibri" panose="020F0502020204030204" pitchFamily="34" charset="0"/>
              </a:rPr>
              <a:t>Prestataires de soins externes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600">
                <a:latin typeface="Calibri" panose="020F0502020204030204" pitchFamily="34" charset="0"/>
                <a:cs typeface="Calibri" panose="020F0502020204030204" pitchFamily="34" charset="0"/>
              </a:rPr>
              <a:t>Précisions visant les écoles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600">
                <a:latin typeface="Calibri" panose="020F0502020204030204" pitchFamily="34" charset="0"/>
                <a:cs typeface="Calibri" panose="020F0502020204030204" pitchFamily="34" charset="0"/>
              </a:rPr>
              <a:t>Professionnels habilités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7716838" algn="l"/>
              </a:tabLst>
            </a:pPr>
            <a:r>
              <a:rPr lang="en-US" sz="2600">
                <a:latin typeface="Calibri" panose="020F0502020204030204" pitchFamily="34" charset="0"/>
                <a:cs typeface="Calibri" panose="020F0502020204030204" pitchFamily="34" charset="0"/>
              </a:rPr>
              <a:t>Aide-soignants</a:t>
            </a: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200"/>
              </a:spcBef>
              <a:spcAft>
                <a:spcPts val="200"/>
              </a:spcAft>
            </a:pPr>
            <a:endParaRPr lang="en-US"/>
          </a:p>
          <a:p>
            <a:pPr marL="550863" lvl="1" indent="-457200">
              <a:spcBef>
                <a:spcPts val="600"/>
              </a:spcBef>
              <a:spcAft>
                <a:spcPts val="600"/>
              </a:spcAft>
            </a:pPr>
            <a:endParaRPr lang="en-US" sz="200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0" r="2746" b="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B1FF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8A520926-D654-4FA3-90A3-D1080AFB5040}"/>
              </a:ext>
            </a:extLst>
          </p:cNvPr>
          <p:cNvSpPr txBox="1"/>
          <p:nvPr/>
        </p:nvSpPr>
        <p:spPr>
          <a:xfrm>
            <a:off x="3972604" y="3591139"/>
            <a:ext cx="6097554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endParaRPr lang="en-US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7675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AC09AFB-CEFD-4A48-996B-326EAB20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61" y="321784"/>
            <a:ext cx="7620001" cy="1086006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fr-CA" sz="3800" b="1">
                <a:solidFill>
                  <a:schemeClr val="bg1"/>
                </a:solidFill>
                <a:latin typeface="+mn-lt"/>
              </a:rPr>
              <a:t>Registres</a:t>
            </a:r>
            <a:endParaRPr lang="fr-CA" sz="3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34" y="1561112"/>
            <a:ext cx="7620001" cy="4888850"/>
          </a:xfrm>
        </p:spPr>
        <p:txBody>
          <a:bodyPr>
            <a:normAutofit/>
          </a:bodyPr>
          <a:lstStyle/>
          <a:p>
            <a:pPr marL="914400" lvl="2" indent="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endParaRPr lang="en-US" sz="1600" dirty="0"/>
          </a:p>
          <a:p>
            <a:pPr marL="550863" lvl="1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200" dirty="0" err="1"/>
              <a:t>Suivi</a:t>
            </a:r>
            <a:r>
              <a:rPr lang="en-US" sz="2200" dirty="0"/>
              <a:t> de formation, supervision et </a:t>
            </a:r>
            <a:r>
              <a:rPr lang="en-US" sz="2200" dirty="0" err="1"/>
              <a:t>d’autorisation</a:t>
            </a:r>
            <a:r>
              <a:rPr lang="en-US" sz="2200" dirty="0"/>
              <a:t> – </a:t>
            </a:r>
            <a:r>
              <a:rPr lang="en-US" sz="2200" dirty="0" err="1"/>
              <a:t>Activités</a:t>
            </a:r>
            <a:r>
              <a:rPr lang="en-US" sz="2200" dirty="0"/>
              <a:t> de </a:t>
            </a:r>
            <a:r>
              <a:rPr lang="en-US" sz="2200" dirty="0" err="1"/>
              <a:t>soins</a:t>
            </a:r>
            <a:r>
              <a:rPr lang="en-US" sz="2200" dirty="0"/>
              <a:t> </a:t>
            </a:r>
            <a:r>
              <a:rPr lang="en-US" sz="2200" dirty="0" err="1"/>
              <a:t>confiées</a:t>
            </a:r>
            <a:endParaRPr lang="en-US" sz="2200" dirty="0"/>
          </a:p>
          <a:p>
            <a:pPr marL="1465263" lvl="3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Administration des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médicaments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annexe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9)</a:t>
            </a:r>
          </a:p>
          <a:p>
            <a:pPr marL="1465263" lvl="3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Soins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invasifs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d’assistance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aux AVQ (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annexe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10)</a:t>
            </a:r>
          </a:p>
          <a:p>
            <a:pPr marL="93663" lvl="1" indent="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en-US" sz="2400" b="1" cap="small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3663" lvl="1" indent="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3000" b="1" cap="small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Registres</a:t>
            </a:r>
            <a:r>
              <a:rPr lang="en-US" sz="3000" b="1" cap="small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lang="en-US" sz="3000" b="1" cap="small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établissements</a:t>
            </a:r>
            <a:r>
              <a:rPr lang="en-US" sz="3000" b="1" cap="small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b="1" cap="small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lang="en-US" sz="3000" b="1" cap="small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lang="en-US" sz="3000" b="1" cap="small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lieux</a:t>
            </a:r>
            <a:r>
              <a:rPr lang="en-US" sz="1800" b="1" cap="small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50863" lvl="1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Registre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des aides-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soignants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autorisés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à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administrer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médicaments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annexe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11) </a:t>
            </a:r>
          </a:p>
          <a:p>
            <a:pPr marL="550863" lvl="1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Registre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des aide-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soignants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autorisés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à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effectuer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des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soins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invasifs</a:t>
            </a:r>
            <a:endParaRPr lang="en-US" sz="22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A520926-D654-4FA3-90A3-D1080AFB5040}"/>
              </a:ext>
            </a:extLst>
          </p:cNvPr>
          <p:cNvSpPr txBox="1"/>
          <p:nvPr/>
        </p:nvSpPr>
        <p:spPr>
          <a:xfrm>
            <a:off x="506961" y="1721638"/>
            <a:ext cx="7329349" cy="1174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indent="889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tabLst>
                <a:tab pos="354013" algn="l"/>
              </a:tabLst>
            </a:pPr>
            <a:r>
              <a:rPr lang="en-US" sz="3000" b="1" cap="smal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Registres des aides-soignants</a:t>
            </a:r>
          </a:p>
          <a:p>
            <a:pPr marL="457200" lvl="2" indent="-457200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354013" algn="l"/>
              </a:tabLst>
            </a:pPr>
            <a:endParaRPr lang="en-US" sz="300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22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21" y="643812"/>
            <a:ext cx="7352522" cy="61208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10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" name="Image 2" descr="Une image contenant personne, intérieur, portant, fixant&#10;&#10;Description générée automatiquement">
            <a:extLst>
              <a:ext uri="{FF2B5EF4-FFF2-40B4-BE49-F238E27FC236}">
                <a16:creationId xmlns:a16="http://schemas.microsoft.com/office/drawing/2014/main" id="{76AC492B-2EF8-44BD-81A4-379E558C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62" y="2451624"/>
            <a:ext cx="2646036" cy="353069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A21D917-F6A9-40DC-9D9C-357A171A53D8}"/>
              </a:ext>
            </a:extLst>
          </p:cNvPr>
          <p:cNvSpPr txBox="1"/>
          <p:nvPr/>
        </p:nvSpPr>
        <p:spPr>
          <a:xfrm>
            <a:off x="2365696" y="444859"/>
            <a:ext cx="7641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Loi = Code des professions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527A6AC-607B-4F89-B5E6-D523473AA34C}"/>
              </a:ext>
            </a:extLst>
          </p:cNvPr>
          <p:cNvSpPr txBox="1"/>
          <p:nvPr/>
        </p:nvSpPr>
        <p:spPr>
          <a:xfrm>
            <a:off x="985833" y="1386181"/>
            <a:ext cx="4584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Soins invasifs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(article 39.7)</a:t>
            </a: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805DA299-E89A-44A8-BBEC-5DB6996D584D}"/>
              </a:ext>
            </a:extLst>
          </p:cNvPr>
          <p:cNvSpPr/>
          <p:nvPr/>
        </p:nvSpPr>
        <p:spPr>
          <a:xfrm>
            <a:off x="4957492" y="2659558"/>
            <a:ext cx="1184988" cy="76944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3DC318C-C23D-469D-AB0A-66B269A0D338}"/>
              </a:ext>
            </a:extLst>
          </p:cNvPr>
          <p:cNvSpPr txBox="1"/>
          <p:nvPr/>
        </p:nvSpPr>
        <p:spPr>
          <a:xfrm>
            <a:off x="6628258" y="2259448"/>
            <a:ext cx="53495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Assistance aux AVQ</a:t>
            </a:r>
          </a:p>
          <a:p>
            <a:endParaRPr lang="fr-CA" sz="1000" b="1">
              <a:solidFill>
                <a:schemeClr val="bg1">
                  <a:lumMod val="95000"/>
                </a:schemeClr>
              </a:solidFill>
            </a:endParaRPr>
          </a:p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Requis sur une base durable</a:t>
            </a:r>
          </a:p>
          <a:p>
            <a:endParaRPr lang="fr-CA" sz="1000" b="1">
              <a:solidFill>
                <a:schemeClr val="bg1">
                  <a:lumMod val="95000"/>
                </a:schemeClr>
              </a:solidFill>
            </a:endParaRPr>
          </a:p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Nécessaire au maintien de la vie</a:t>
            </a:r>
          </a:p>
          <a:p>
            <a:endParaRPr lang="fr-CA"/>
          </a:p>
          <a:p>
            <a:endParaRPr lang="fr-CA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840F2CB-5B8E-429A-AEF8-1EFD38E10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998" y="4598550"/>
            <a:ext cx="1366927" cy="1383768"/>
          </a:xfrm>
          <a:prstGeom prst="rect">
            <a:avLst/>
          </a:prstGeom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6E7653B5-9342-4507-A980-174596C2A7FC}"/>
              </a:ext>
            </a:extLst>
          </p:cNvPr>
          <p:cNvSpPr/>
          <p:nvPr/>
        </p:nvSpPr>
        <p:spPr>
          <a:xfrm>
            <a:off x="5001593" y="4807023"/>
            <a:ext cx="1184988" cy="76944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C12C058-D367-4B9E-B7CD-3C50D9FCCD05}"/>
              </a:ext>
            </a:extLst>
          </p:cNvPr>
          <p:cNvSpPr txBox="1"/>
          <p:nvPr/>
        </p:nvSpPr>
        <p:spPr>
          <a:xfrm>
            <a:off x="7968342" y="4662228"/>
            <a:ext cx="38986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Soutien à domicile</a:t>
            </a:r>
          </a:p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Ressource intermédaire</a:t>
            </a:r>
          </a:p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Ressource type familial</a:t>
            </a:r>
          </a:p>
        </p:txBody>
      </p:sp>
    </p:spTree>
    <p:extLst>
      <p:ext uri="{BB962C8B-B14F-4D97-AF65-F5344CB8AC3E}">
        <p14:creationId xmlns:p14="http://schemas.microsoft.com/office/powerpoint/2010/main" val="260979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22">
            <a:extLst>
              <a:ext uri="{FF2B5EF4-FFF2-40B4-BE49-F238E27FC236}">
                <a16:creationId xmlns:a16="http://schemas.microsoft.com/office/drawing/2014/main" id="{6F40FBDA-CEB1-40F0-9AB9-BD9C402D7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15F809CB-F920-47AD-8806-567A1E27A3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2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344D4FE-ABEF-4230-9E4E-AD5782FC7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CDA5A899-AC56-4D3A-86D2-1F9EF0BBF7A9}"/>
              </a:ext>
            </a:extLst>
          </p:cNvPr>
          <p:cNvSpPr txBox="1">
            <a:spLocks/>
          </p:cNvSpPr>
          <p:nvPr/>
        </p:nvSpPr>
        <p:spPr>
          <a:xfrm>
            <a:off x="1769532" y="1695576"/>
            <a:ext cx="8652938" cy="28571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fontAlgn="auto">
              <a:spcAft>
                <a:spcPts val="600"/>
              </a:spcAft>
              <a:buClrTx/>
              <a:buSzTx/>
              <a:tabLst/>
              <a:defRPr/>
            </a:pPr>
            <a:b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  <a:t>POUR EN SAVOIR PLUS…</a:t>
            </a:r>
            <a:b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</a:br>
            <a:b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  <a:t>Site du MSSS</a:t>
            </a:r>
            <a:b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000" b="1" i="0" u="none" strike="noStrike" cap="all" spc="0" normalizeH="0" baseline="0" noProof="0">
                <a:ln>
                  <a:noFill/>
                </a:ln>
                <a:effectLst/>
                <a:uLnTx/>
                <a:uFillTx/>
              </a:rPr>
              <a:t>section professionnels - soins et services</a:t>
            </a:r>
            <a:br>
              <a:rPr kumimoji="0" lang="en-US" sz="2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</a:rPr>
            </a:br>
            <a:br>
              <a:rPr kumimoji="0" lang="en-US" sz="2000" b="1" i="1" u="none" strike="noStrike" cap="none" spc="0" normalizeH="0" baseline="0" noProof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000" b="1" i="1" u="none" strike="noStrike" cap="none" spc="0" normalizeH="0" baseline="0" noProof="0">
                <a:ln>
                  <a:noFill/>
                </a:ln>
                <a:effectLst/>
                <a:uLnTx/>
                <a:uFillTx/>
              </a:rPr>
              <a:t>https://www.msss.gouv.qc.ca/professionnels/soins-et-services/activites-soins-confiees-aux-aides-soignants/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25F979-D3F9-4926-81B7-7ACCB31A5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63245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0F341C-1731-4505-89CC-1EF90F37C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878" y="1055755"/>
            <a:ext cx="6780700" cy="474648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2292353-0D83-440F-9C1C-BFD088D6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prstGeom prst="ellipse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100" b="1" kern="1200" cap="small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UNIS POUR DES SOINS DE QUALITÉ</a:t>
            </a:r>
            <a:endParaRPr lang="en-US" sz="3100" b="1" i="1" kern="1200" cap="small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10752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21" y="643812"/>
            <a:ext cx="7352522" cy="61208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10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1D917-F6A9-40DC-9D9C-357A171A53D8}"/>
              </a:ext>
            </a:extLst>
          </p:cNvPr>
          <p:cNvSpPr txBox="1"/>
          <p:nvPr/>
        </p:nvSpPr>
        <p:spPr>
          <a:xfrm>
            <a:off x="2365696" y="444859"/>
            <a:ext cx="7641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Loi = Code des professions</a:t>
            </a: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805DA299-E89A-44A8-BBEC-5DB6996D584D}"/>
              </a:ext>
            </a:extLst>
          </p:cNvPr>
          <p:cNvSpPr/>
          <p:nvPr/>
        </p:nvSpPr>
        <p:spPr>
          <a:xfrm>
            <a:off x="4957492" y="2659558"/>
            <a:ext cx="1184988" cy="76944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3DC318C-C23D-469D-AB0A-66B269A0D338}"/>
              </a:ext>
            </a:extLst>
          </p:cNvPr>
          <p:cNvSpPr txBox="1"/>
          <p:nvPr/>
        </p:nvSpPr>
        <p:spPr>
          <a:xfrm>
            <a:off x="6612893" y="2259450"/>
            <a:ext cx="55791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Prescrits</a:t>
            </a:r>
          </a:p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Prêts à être administrés</a:t>
            </a:r>
          </a:p>
          <a:p>
            <a:r>
              <a:rPr lang="fr-CA" sz="3000" b="1">
                <a:solidFill>
                  <a:schemeClr val="bg1">
                    <a:lumMod val="95000"/>
                  </a:schemeClr>
                </a:solidFill>
              </a:rPr>
              <a:t>Voies d’administration précisées</a:t>
            </a:r>
          </a:p>
          <a:p>
            <a:endParaRPr lang="fr-CA"/>
          </a:p>
          <a:p>
            <a:endParaRPr lang="fr-CA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840F2CB-5B8E-429A-AEF8-1EFD38E10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126" y="4427178"/>
            <a:ext cx="1366927" cy="1383768"/>
          </a:xfrm>
          <a:prstGeom prst="rect">
            <a:avLst/>
          </a:prstGeom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6E7653B5-9342-4507-A980-174596C2A7FC}"/>
              </a:ext>
            </a:extLst>
          </p:cNvPr>
          <p:cNvSpPr/>
          <p:nvPr/>
        </p:nvSpPr>
        <p:spPr>
          <a:xfrm>
            <a:off x="4905372" y="4608016"/>
            <a:ext cx="1184988" cy="76944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C12C058-D367-4B9E-B7CD-3C50D9FCCD05}"/>
              </a:ext>
            </a:extLst>
          </p:cNvPr>
          <p:cNvSpPr txBox="1"/>
          <p:nvPr/>
        </p:nvSpPr>
        <p:spPr>
          <a:xfrm>
            <a:off x="7968343" y="4289484"/>
            <a:ext cx="389864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Soutien à domicile</a:t>
            </a:r>
          </a:p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Ressource intermédaire</a:t>
            </a:r>
          </a:p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Ressource type familial</a:t>
            </a:r>
          </a:p>
          <a:p>
            <a:pPr marL="342900" indent="-342900">
              <a:buFont typeface="+mj-lt"/>
              <a:buAutoNum type="arabicPeriod"/>
            </a:pPr>
            <a:r>
              <a:rPr lang="fr-CA" sz="2600">
                <a:solidFill>
                  <a:schemeClr val="bg1">
                    <a:lumMod val="95000"/>
                  </a:schemeClr>
                </a:solidFill>
              </a:rPr>
              <a:t>Écoles et milieux vie pour enfants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4C67BD-5697-4A46-8B3D-F74A37C6A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465" y="2805826"/>
            <a:ext cx="3154484" cy="314906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D14FCB3-A63F-4B99-9225-E5CFF9FABBF2}"/>
              </a:ext>
            </a:extLst>
          </p:cNvPr>
          <p:cNvSpPr txBox="1"/>
          <p:nvPr/>
        </p:nvSpPr>
        <p:spPr>
          <a:xfrm>
            <a:off x="285267" y="1617596"/>
            <a:ext cx="55791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Administration des médicaments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(Articles 39.8)</a:t>
            </a:r>
          </a:p>
        </p:txBody>
      </p:sp>
    </p:spTree>
    <p:extLst>
      <p:ext uri="{BB962C8B-B14F-4D97-AF65-F5344CB8AC3E}">
        <p14:creationId xmlns:p14="http://schemas.microsoft.com/office/powerpoint/2010/main" val="1970904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BCEA787C-0083-45C0-ADC1-B31208500D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7"/>
          <a:stretch/>
        </p:blipFill>
        <p:spPr>
          <a:xfrm>
            <a:off x="-5" y="-30"/>
            <a:ext cx="12192000" cy="6855958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39107AC8-0281-42D3-8C6A-AB7CD1AB5A0D}"/>
              </a:ext>
            </a:extLst>
          </p:cNvPr>
          <p:cNvSpPr txBox="1">
            <a:spLocks/>
          </p:cNvSpPr>
          <p:nvPr/>
        </p:nvSpPr>
        <p:spPr>
          <a:xfrm>
            <a:off x="6095995" y="2052324"/>
            <a:ext cx="5823862" cy="36953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fontAlgn="auto"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Qui sont </a:t>
            </a:r>
          </a:p>
          <a:p>
            <a:pPr marL="0" marR="0" lvl="0" indent="0" algn="ctr" fontAlgn="auto"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aides-soignants?</a:t>
            </a:r>
            <a:b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US" sz="58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US" sz="23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US" sz="2300" b="1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300" b="1" i="0" u="none" strike="noStrike" kern="1200" cap="sm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F72D119F-8562-42DA-AE9A-70D44FDCF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5389868" cy="6374535"/>
          </a:xfrm>
          <a:custGeom>
            <a:avLst/>
            <a:gdLst>
              <a:gd name="connsiteX0" fmla="*/ 620377 w 5389868"/>
              <a:gd name="connsiteY0" fmla="*/ 6374535 h 6374535"/>
              <a:gd name="connsiteX1" fmla="*/ 3459520 w 5389868"/>
              <a:gd name="connsiteY1" fmla="*/ 6374535 h 6374535"/>
              <a:gd name="connsiteX2" fmla="*/ 3638761 w 5389868"/>
              <a:gd name="connsiteY2" fmla="*/ 6288190 h 6374535"/>
              <a:gd name="connsiteX3" fmla="*/ 5389868 w 5389868"/>
              <a:gd name="connsiteY3" fmla="*/ 3346018 h 6374535"/>
              <a:gd name="connsiteX4" fmla="*/ 2043850 w 5389868"/>
              <a:gd name="connsiteY4" fmla="*/ 0 h 6374535"/>
              <a:gd name="connsiteX5" fmla="*/ 139826 w 5389868"/>
              <a:gd name="connsiteY5" fmla="*/ 594192 h 6374535"/>
              <a:gd name="connsiteX6" fmla="*/ 0 w 5389868"/>
              <a:gd name="connsiteY6" fmla="*/ 700065 h 6374535"/>
              <a:gd name="connsiteX7" fmla="*/ 0 w 5389868"/>
              <a:gd name="connsiteY7" fmla="*/ 5991971 h 6374535"/>
              <a:gd name="connsiteX8" fmla="*/ 139827 w 5389868"/>
              <a:gd name="connsiteY8" fmla="*/ 6097845 h 6374535"/>
              <a:gd name="connsiteX9" fmla="*/ 378347 w 5389868"/>
              <a:gd name="connsiteY9" fmla="*/ 6248727 h 637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89868" h="6374535">
                <a:moveTo>
                  <a:pt x="620377" y="6374535"/>
                </a:moveTo>
                <a:lnTo>
                  <a:pt x="3459520" y="6374535"/>
                </a:lnTo>
                <a:lnTo>
                  <a:pt x="3638761" y="6288190"/>
                </a:lnTo>
                <a:cubicBezTo>
                  <a:pt x="4681799" y="5721578"/>
                  <a:pt x="5389868" y="4616487"/>
                  <a:pt x="5389868" y="3346018"/>
                </a:cubicBezTo>
                <a:cubicBezTo>
                  <a:pt x="5389868" y="1498063"/>
                  <a:pt x="3891805" y="0"/>
                  <a:pt x="2043850" y="0"/>
                </a:cubicBezTo>
                <a:cubicBezTo>
                  <a:pt x="1336430" y="0"/>
                  <a:pt x="680285" y="219535"/>
                  <a:pt x="139826" y="594192"/>
                </a:cubicBezTo>
                <a:lnTo>
                  <a:pt x="0" y="700065"/>
                </a:lnTo>
                <a:lnTo>
                  <a:pt x="0" y="5991971"/>
                </a:lnTo>
                <a:lnTo>
                  <a:pt x="139827" y="6097845"/>
                </a:lnTo>
                <a:cubicBezTo>
                  <a:pt x="217035" y="6151367"/>
                  <a:pt x="296605" y="6201724"/>
                  <a:pt x="378347" y="624872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 descr="Une image contenant complet&#10;&#10;Description générée automatiquement">
            <a:extLst>
              <a:ext uri="{FF2B5EF4-FFF2-40B4-BE49-F238E27FC236}">
                <a16:creationId xmlns:a16="http://schemas.microsoft.com/office/drawing/2014/main" id="{007DC610-9494-41C2-837B-D39D07CC86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21" b="10424"/>
          <a:stretch/>
        </p:blipFill>
        <p:spPr>
          <a:xfrm>
            <a:off x="4" y="4"/>
            <a:ext cx="5234519" cy="6210629"/>
          </a:xfrm>
          <a:custGeom>
            <a:avLst/>
            <a:gdLst/>
            <a:ahLst/>
            <a:cxnLst/>
            <a:rect l="l" t="t" r="r" b="b"/>
            <a:pathLst>
              <a:path w="5234519" h="6210629">
                <a:moveTo>
                  <a:pt x="1082595" y="0"/>
                </a:moveTo>
                <a:lnTo>
                  <a:pt x="3027450" y="0"/>
                </a:lnTo>
                <a:lnTo>
                  <a:pt x="3291029" y="96471"/>
                </a:lnTo>
                <a:cubicBezTo>
                  <a:pt x="4433137" y="579542"/>
                  <a:pt x="5234519" y="1710443"/>
                  <a:pt x="5234519" y="3028517"/>
                </a:cubicBezTo>
                <a:cubicBezTo>
                  <a:pt x="5234519" y="4785949"/>
                  <a:pt x="3809839" y="6210629"/>
                  <a:pt x="2052407" y="6210629"/>
                </a:cubicBezTo>
                <a:cubicBezTo>
                  <a:pt x="1283531" y="6210629"/>
                  <a:pt x="578345" y="5937936"/>
                  <a:pt x="28288" y="5483989"/>
                </a:cubicBezTo>
                <a:lnTo>
                  <a:pt x="0" y="5458279"/>
                </a:lnTo>
                <a:lnTo>
                  <a:pt x="0" y="598754"/>
                </a:lnTo>
                <a:lnTo>
                  <a:pt x="28288" y="573044"/>
                </a:lnTo>
                <a:cubicBezTo>
                  <a:pt x="303317" y="346070"/>
                  <a:pt x="617127" y="164410"/>
                  <a:pt x="958290" y="3949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67468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38DD56-5769-0638-7E7A-C2982C2F8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21" y="643812"/>
            <a:ext cx="7352522" cy="61208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0"/>
          </a:p>
          <a:p>
            <a:pPr marL="0" indent="0">
              <a:buNone/>
            </a:pPr>
            <a:endParaRPr lang="en-US" sz="10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1D917-F6A9-40DC-9D9C-357A171A53D8}"/>
              </a:ext>
            </a:extLst>
          </p:cNvPr>
          <p:cNvSpPr txBox="1"/>
          <p:nvPr/>
        </p:nvSpPr>
        <p:spPr>
          <a:xfrm>
            <a:off x="836544" y="416867"/>
            <a:ext cx="100802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Règlement sur l’exercice des activités décrites aux articles 39.7 et 39.8 du Code des professions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527A6AC-607B-4F89-B5E6-D523473AA34C}"/>
              </a:ext>
            </a:extLst>
          </p:cNvPr>
          <p:cNvSpPr txBox="1"/>
          <p:nvPr/>
        </p:nvSpPr>
        <p:spPr>
          <a:xfrm>
            <a:off x="1210368" y="2351782"/>
            <a:ext cx="46679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0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Autres lieux, cas et contextes</a:t>
            </a:r>
            <a:endParaRPr kumimoji="0" lang="fr-CA" sz="3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F931F8E-6157-4B4B-9083-5136DEAC701B}"/>
              </a:ext>
            </a:extLst>
          </p:cNvPr>
          <p:cNvSpPr txBox="1"/>
          <p:nvPr/>
        </p:nvSpPr>
        <p:spPr>
          <a:xfrm>
            <a:off x="6390967" y="2325729"/>
            <a:ext cx="557910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000" b="1" i="0" u="none" strike="noStrike" kern="1200" cap="sm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Conditions et modalités</a:t>
            </a:r>
            <a:endParaRPr kumimoji="0" lang="fr-CA" sz="3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0696787-4AF7-4A88-9A6A-F31C4AFA6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11" y="3132725"/>
            <a:ext cx="2966901" cy="300445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E1AAC08-BD0B-417F-B962-0F28E252D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940" y="3204931"/>
            <a:ext cx="2065871" cy="172855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CCF190-FA9C-4446-A761-F1F9001F0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2832" y="2885328"/>
            <a:ext cx="3200677" cy="2133785"/>
          </a:xfrm>
          <a:prstGeom prst="rect">
            <a:avLst/>
          </a:prstGeom>
        </p:spPr>
      </p:pic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5541DE-8E58-4BCF-8676-45995AD13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057" y="4830353"/>
            <a:ext cx="1815999" cy="18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9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3507C7-79EF-47DF-ACE0-99776999B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8" r="1" b="1"/>
          <a:stretch/>
        </p:blipFill>
        <p:spPr>
          <a:xfrm>
            <a:off x="2663546" y="10"/>
            <a:ext cx="966964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9DE8CD2-DCBA-4B02-81ED-02F6F8245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42" y="926944"/>
            <a:ext cx="5011346" cy="174970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6F32F9C-4E27-44EA-A096-8074732E8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097" y="2383459"/>
            <a:ext cx="2285794" cy="339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302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10732</TotalTime>
  <Words>1433</Words>
  <Application>Microsoft Office PowerPoint</Application>
  <PresentationFormat>Grand écran</PresentationFormat>
  <Paragraphs>284</Paragraphs>
  <Slides>51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  <vt:lpstr>LOI    vs    RÈGLEMENT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ENJEUX</vt:lpstr>
      <vt:lpstr>Principales modifications</vt:lpstr>
      <vt:lpstr>Définitions  Section I, article 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Lieux, cas, contextes   Section II articles 2 et 3</vt:lpstr>
      <vt:lpstr>Présentation PowerPoint</vt:lpstr>
      <vt:lpstr>Présentation PowerPoint</vt:lpstr>
      <vt:lpstr>Présentation PowerPoint</vt:lpstr>
      <vt:lpstr>Conditions et modalités  Section III articles 4, 5 et 6</vt:lpstr>
      <vt:lpstr>Présentation PowerPoint</vt:lpstr>
      <vt:lpstr>Présentation PowerPoint</vt:lpstr>
      <vt:lpstr>Formation obligatoire</vt:lpstr>
      <vt:lpstr>Qui peut donner la formation obligatoire?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Écoles et autres milieux de vie substitut pour enfants    Section IV article 7</vt:lpstr>
      <vt:lpstr>Présentation PowerPoint</vt:lpstr>
      <vt:lpstr>Disposition transitoire  Section V article 8</vt:lpstr>
      <vt:lpstr>Présentation PowerPoint</vt:lpstr>
      <vt:lpstr> Règle de soins nationale  activités de soins confiées à des aides-soignants Administration des médicaments et soins invasifs d’assistance aux AVQ </vt:lpstr>
      <vt:lpstr>CONTEXTE</vt:lpstr>
      <vt:lpstr>Activités cliniques visées</vt:lpstr>
      <vt:lpstr>Intervenants concernés</vt:lpstr>
      <vt:lpstr>Présentation PowerPoint</vt:lpstr>
      <vt:lpstr>Définition administration des médicaments</vt:lpstr>
      <vt:lpstr>Définition Distribution des médicaments</vt:lpstr>
      <vt:lpstr>Figure 1 Conditions d’application</vt:lpstr>
      <vt:lpstr>Présentation PowerPoint</vt:lpstr>
      <vt:lpstr>Figure 2 Outil d’aide à la décision en vue de confier un soin invasif d’assistance aux AVQ</vt:lpstr>
      <vt:lpstr>Formulaires et modalités d’utilisation</vt:lpstr>
      <vt:lpstr>Responsabilités</vt:lpstr>
      <vt:lpstr>Registres</vt:lpstr>
      <vt:lpstr>Présentation PowerPoint</vt:lpstr>
      <vt:lpstr>UNIS POUR DES SOINS DE QUALITÉ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Karine Labarre</dc:creator>
  <cp:lastModifiedBy>Karine Labarre</cp:lastModifiedBy>
  <cp:revision>213</cp:revision>
  <dcterms:created xsi:type="dcterms:W3CDTF">2022-05-27T13:37:42Z</dcterms:created>
  <dcterms:modified xsi:type="dcterms:W3CDTF">2022-10-13T00:21:36Z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7d8d5d-78e2-4a62-9fcd-016eb5e4c57c_Enabled">
    <vt:lpwstr>true</vt:lpwstr>
  </property>
  <property fmtid="{D5CDD505-2E9C-101B-9397-08002B2CF9AE}" pid="3" name="MSIP_Label_6a7d8d5d-78e2-4a62-9fcd-016eb5e4c57c_SetDate">
    <vt:lpwstr>2022-05-27T13:37:43Z</vt:lpwstr>
  </property>
  <property fmtid="{D5CDD505-2E9C-101B-9397-08002B2CF9AE}" pid="4" name="MSIP_Label_6a7d8d5d-78e2-4a62-9fcd-016eb5e4c57c_Method">
    <vt:lpwstr>Standard</vt:lpwstr>
  </property>
  <property fmtid="{D5CDD505-2E9C-101B-9397-08002B2CF9AE}" pid="5" name="MSIP_Label_6a7d8d5d-78e2-4a62-9fcd-016eb5e4c57c_Name">
    <vt:lpwstr>Général</vt:lpwstr>
  </property>
  <property fmtid="{D5CDD505-2E9C-101B-9397-08002B2CF9AE}" pid="6" name="MSIP_Label_6a7d8d5d-78e2-4a62-9fcd-016eb5e4c57c_SiteId">
    <vt:lpwstr>06e1fe28-5f8b-4075-bf6c-ae24be1a7992</vt:lpwstr>
  </property>
  <property fmtid="{D5CDD505-2E9C-101B-9397-08002B2CF9AE}" pid="7" name="MSIP_Label_6a7d8d5d-78e2-4a62-9fcd-016eb5e4c57c_ActionId">
    <vt:lpwstr>fb8e57a5-fc97-4eb9-84c0-dbdd8623107a</vt:lpwstr>
  </property>
  <property fmtid="{D5CDD505-2E9C-101B-9397-08002B2CF9AE}" pid="8" name="MSIP_Label_6a7d8d5d-78e2-4a62-9fcd-016eb5e4c57c_ContentBits">
    <vt:lpwstr>0</vt:lpwstr>
  </property>
</Properties>
</file>