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4"/>
  </p:sldMasterIdLst>
  <p:notesMasterIdLst>
    <p:notesMasterId r:id="rId33"/>
  </p:notesMasterIdLst>
  <p:sldIdLst>
    <p:sldId id="915" r:id="rId5"/>
    <p:sldId id="265" r:id="rId6"/>
    <p:sldId id="911" r:id="rId7"/>
    <p:sldId id="914" r:id="rId8"/>
    <p:sldId id="257" r:id="rId9"/>
    <p:sldId id="822" r:id="rId10"/>
    <p:sldId id="890" r:id="rId11"/>
    <p:sldId id="891" r:id="rId12"/>
    <p:sldId id="825" r:id="rId13"/>
    <p:sldId id="851" r:id="rId14"/>
    <p:sldId id="894" r:id="rId15"/>
    <p:sldId id="860" r:id="rId16"/>
    <p:sldId id="905" r:id="rId17"/>
    <p:sldId id="897" r:id="rId18"/>
    <p:sldId id="857" r:id="rId19"/>
    <p:sldId id="906" r:id="rId20"/>
    <p:sldId id="899" r:id="rId21"/>
    <p:sldId id="816" r:id="rId22"/>
    <p:sldId id="907" r:id="rId23"/>
    <p:sldId id="868" r:id="rId24"/>
    <p:sldId id="903" r:id="rId25"/>
    <p:sldId id="331" r:id="rId26"/>
    <p:sldId id="910" r:id="rId27"/>
    <p:sldId id="912" r:id="rId28"/>
    <p:sldId id="909" r:id="rId29"/>
    <p:sldId id="913" r:id="rId30"/>
    <p:sldId id="332" r:id="rId31"/>
    <p:sldId id="902"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69C506-F5E2-DB79-E164-A0F0EB318554}" name="Djidonou, Ulrich" initials="DU" userId="S::Ulrich.Djidonou@cgap.gouv.qc.ca::8d84c02a-1a75-44e1-a732-0996fd096f0c" providerId="AD"/>
  <p188:author id="{EFB5E00B-6172-789C-AECC-D89F3857BB3A}" name="Nounagnon, Ulrich Berenger" initials="NUB" userId="S::UlrichBerenger.Nounagnon@cgap.gouv.qc.ca::ce672a42-cfc3-4e6b-ba0b-a57e8dc5e52a" providerId="AD"/>
  <p188:author id="{3D3B4C0D-E0D8-9B49-AF87-117AD94C5223}" name="Poulin, Etienne" initials="PE" userId="S::Etienne.Poulin@cgap.gouv.qc.ca::ea503da3-477b-48e3-89b5-9e53d00d1e88" providerId="AD"/>
  <p188:author id="{14E63161-E244-2CB0-5E2E-CB63DE3C8A29}" name="Pierre Senéchal" initials="PS" userId="a233d77ab7d4f639" providerId="Windows Live"/>
  <p188:author id="{465B6568-E134-0545-F96E-854FAA17FB29}" name="Tassé-Tétreault, Camille" initials="TTC" userId="S::Camille.Tasse-Tetreault@cgap.gouv.qc.ca::35e3a16f-47ff-44bb-8028-4f1e2809672f" providerId="AD"/>
  <p188:author id="{54CC9278-AE6C-B7CC-CD6C-10353F71C55B}" name="Dutil, Marie-Josée" initials="DMJ" userId="S::Marie-Josee.Dutil@cgap.gouv.qc.ca::f43be0df-8051-4dbd-ab97-352b2471afc6" providerId="AD"/>
  <p188:author id="{063A4A80-DCCC-F8FC-23E4-407802ABCABD}" name="Velma Boal" initials="VB" userId="S::Velma@morinrp.com::7619cb4a-4b22-432f-8b20-c3b2da6b1678" providerId="AD"/>
  <p188:author id="{A75C91C8-756C-A913-1367-C5EF222AFA1E}" name="Christina Woods" initials="CW" userId="S::christina@agencedada.com::d9083950-9fc1-436f-8865-b7fb7d6a12d6" providerId="AD"/>
  <p188:author id="{569785D3-D988-BB7F-D639-B418796457A8}" name="Gendron, Marie" initials="MG" userId="S::Marie.Gendron@cgap.gouv.qc.ca::1617fffb-d3fb-473a-8cca-92ef6cd2814c" providerId="AD"/>
  <p188:author id="{CE3E76E5-A438-1184-460E-1AC554B3A9C5}" name="Dutil, Marie-Josée" initials="DMJ" userId="S::Marie-Josee.Dutil@CGAP.GOUV.QC.CA::f43be0df-8051-4dbd-ab97-352b2471afc6" providerId="AD"/>
  <p188:author id="{9F33BEED-EECD-90AC-68D8-993038531875}" name="Simard-Lamarre, David" initials="SLD" userId="S::David.Simard-Lamarre@cgap.gouv.qc.ca::fb57542f-c362-4377-ada2-d077d47ea2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EA8"/>
    <a:srgbClr val="D6E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5D9D15-C4B6-44DC-B88F-C805D339F27B}" v="722" dt="2025-02-06T14:47:06.461"/>
  </p1510:revLst>
</p1510:revInfo>
</file>

<file path=ppt/tableStyles.xml><?xml version="1.0" encoding="utf-8"?>
<a:tblStyleLst xmlns:a="http://schemas.openxmlformats.org/drawingml/2006/main" def="{5C22544A-7EE6-4342-B048-85BDC9FD1C3A}">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5" autoAdjust="0"/>
    <p:restoredTop sz="95097" autoAdjust="0"/>
  </p:normalViewPr>
  <p:slideViewPr>
    <p:cSldViewPr snapToGrid="0">
      <p:cViewPr varScale="1">
        <p:scale>
          <a:sx n="76" d="100"/>
          <a:sy n="76" d="100"/>
        </p:scale>
        <p:origin x="1555" y="58"/>
      </p:cViewPr>
      <p:guideLst/>
    </p:cSldViewPr>
  </p:slideViewPr>
  <p:outlineViewPr>
    <p:cViewPr>
      <p:scale>
        <a:sx n="33" d="100"/>
        <a:sy n="33" d="100"/>
      </p:scale>
      <p:origin x="0" y="-155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ard-Lamarre, David" userId="fb57542f-c362-4377-ada2-d077d47ea253" providerId="ADAL" clId="{F45D9D15-C4B6-44DC-B88F-C805D339F27B}"/>
    <pc:docChg chg="undo custSel modSld">
      <pc:chgData name="Simard-Lamarre, David" userId="fb57542f-c362-4377-ada2-d077d47ea253" providerId="ADAL" clId="{F45D9D15-C4B6-44DC-B88F-C805D339F27B}" dt="2025-02-06T14:47:05.782" v="1436" actId="20577"/>
      <pc:docMkLst>
        <pc:docMk/>
      </pc:docMkLst>
      <pc:sldChg chg="modSp mod">
        <pc:chgData name="Simard-Lamarre, David" userId="fb57542f-c362-4377-ada2-d077d47ea253" providerId="ADAL" clId="{F45D9D15-C4B6-44DC-B88F-C805D339F27B}" dt="2025-02-06T14:40:56.402" v="712" actId="33553"/>
        <pc:sldMkLst>
          <pc:docMk/>
          <pc:sldMk cId="2311931668" sldId="257"/>
        </pc:sldMkLst>
        <pc:spChg chg="mod">
          <ac:chgData name="Simard-Lamarre, David" userId="fb57542f-c362-4377-ada2-d077d47ea253" providerId="ADAL" clId="{F45D9D15-C4B6-44DC-B88F-C805D339F27B}" dt="2025-02-06T14:40:56.402" v="712" actId="33553"/>
          <ac:spMkLst>
            <pc:docMk/>
            <pc:sldMk cId="2311931668" sldId="257"/>
            <ac:spMk id="3" creationId="{8BAE8ED4-5AF1-5F33-2277-36B55CB05A6D}"/>
          </ac:spMkLst>
        </pc:spChg>
      </pc:sldChg>
      <pc:sldChg chg="modSp">
        <pc:chgData name="Simard-Lamarre, David" userId="fb57542f-c362-4377-ada2-d077d47ea253" providerId="ADAL" clId="{F45D9D15-C4B6-44DC-B88F-C805D339F27B}" dt="2025-02-06T14:44:22.891" v="1109" actId="1036"/>
        <pc:sldMkLst>
          <pc:docMk/>
          <pc:sldMk cId="1151198365" sldId="265"/>
        </pc:sldMkLst>
        <pc:spChg chg="mod">
          <ac:chgData name="Simard-Lamarre, David" userId="fb57542f-c362-4377-ada2-d077d47ea253" providerId="ADAL" clId="{F45D9D15-C4B6-44DC-B88F-C805D339F27B}" dt="2025-02-06T14:44:16.451" v="1092" actId="20577"/>
          <ac:spMkLst>
            <pc:docMk/>
            <pc:sldMk cId="1151198365" sldId="265"/>
            <ac:spMk id="10" creationId="{58CE6137-0FB9-EACB-9AF9-B25806ED3AC6}"/>
          </ac:spMkLst>
        </pc:spChg>
        <pc:picChg chg="mod">
          <ac:chgData name="Simard-Lamarre, David" userId="fb57542f-c362-4377-ada2-d077d47ea253" providerId="ADAL" clId="{F45D9D15-C4B6-44DC-B88F-C805D339F27B}" dt="2025-02-06T14:44:22.891" v="1109" actId="1036"/>
          <ac:picMkLst>
            <pc:docMk/>
            <pc:sldMk cId="1151198365" sldId="265"/>
            <ac:picMk id="5" creationId="{D831BC2B-3B2E-48B2-87C5-E1DD90D0A357}"/>
          </ac:picMkLst>
        </pc:picChg>
      </pc:sldChg>
      <pc:sldChg chg="modSp mod">
        <pc:chgData name="Simard-Lamarre, David" userId="fb57542f-c362-4377-ada2-d077d47ea253" providerId="ADAL" clId="{F45D9D15-C4B6-44DC-B88F-C805D339F27B}" dt="2025-02-06T14:43:41.863" v="1086" actId="33553"/>
        <pc:sldMkLst>
          <pc:docMk/>
          <pc:sldMk cId="1668303455" sldId="331"/>
        </pc:sldMkLst>
        <pc:spChg chg="mod">
          <ac:chgData name="Simard-Lamarre, David" userId="fb57542f-c362-4377-ada2-d077d47ea253" providerId="ADAL" clId="{F45D9D15-C4B6-44DC-B88F-C805D339F27B}" dt="2025-02-06T14:43:41.863" v="1086" actId="33553"/>
          <ac:spMkLst>
            <pc:docMk/>
            <pc:sldMk cId="1668303455" sldId="331"/>
            <ac:spMk id="3" creationId="{8BAE8ED4-5AF1-5F33-2277-36B55CB05A6D}"/>
          </ac:spMkLst>
        </pc:spChg>
      </pc:sldChg>
      <pc:sldChg chg="modSp mod">
        <pc:chgData name="Simard-Lamarre, David" userId="fb57542f-c362-4377-ada2-d077d47ea253" providerId="ADAL" clId="{F45D9D15-C4B6-44DC-B88F-C805D339F27B}" dt="2025-02-06T14:30:37.870" v="707" actId="962"/>
        <pc:sldMkLst>
          <pc:docMk/>
          <pc:sldMk cId="4089386276" sldId="332"/>
        </pc:sldMkLst>
        <pc:spChg chg="mod">
          <ac:chgData name="Simard-Lamarre, David" userId="fb57542f-c362-4377-ada2-d077d47ea253" providerId="ADAL" clId="{F45D9D15-C4B6-44DC-B88F-C805D339F27B}" dt="2025-02-06T14:30:29.973" v="705" actId="962"/>
          <ac:spMkLst>
            <pc:docMk/>
            <pc:sldMk cId="4089386276" sldId="332"/>
            <ac:spMk id="2" creationId="{1DB5007A-6547-416E-75B7-679549B5D64D}"/>
          </ac:spMkLst>
        </pc:spChg>
        <pc:spChg chg="mod">
          <ac:chgData name="Simard-Lamarre, David" userId="fb57542f-c362-4377-ada2-d077d47ea253" providerId="ADAL" clId="{F45D9D15-C4B6-44DC-B88F-C805D339F27B}" dt="2025-02-06T14:30:27.749" v="704" actId="962"/>
          <ac:spMkLst>
            <pc:docMk/>
            <pc:sldMk cId="4089386276" sldId="332"/>
            <ac:spMk id="16" creationId="{320DBBFA-D972-48D5-7A22-0A485AA506D6}"/>
          </ac:spMkLst>
        </pc:spChg>
        <pc:picChg chg="mod">
          <ac:chgData name="Simard-Lamarre, David" userId="fb57542f-c362-4377-ada2-d077d47ea253" providerId="ADAL" clId="{F45D9D15-C4B6-44DC-B88F-C805D339F27B}" dt="2025-02-06T14:30:32.955" v="706" actId="962"/>
          <ac:picMkLst>
            <pc:docMk/>
            <pc:sldMk cId="4089386276" sldId="332"/>
            <ac:picMk id="15" creationId="{5B43571B-58E2-604C-B0FB-0099F9D227D1}"/>
          </ac:picMkLst>
        </pc:picChg>
        <pc:picChg chg="mod">
          <ac:chgData name="Simard-Lamarre, David" userId="fb57542f-c362-4377-ada2-d077d47ea253" providerId="ADAL" clId="{F45D9D15-C4B6-44DC-B88F-C805D339F27B}" dt="2025-02-06T14:30:37.870" v="707" actId="962"/>
          <ac:picMkLst>
            <pc:docMk/>
            <pc:sldMk cId="4089386276" sldId="332"/>
            <ac:picMk id="17" creationId="{D7BC98A6-7A8A-277B-0CB9-E741EBF2E3F2}"/>
          </ac:picMkLst>
        </pc:picChg>
      </pc:sldChg>
      <pc:sldChg chg="modSp mod">
        <pc:chgData name="Simard-Lamarre, David" userId="fb57542f-c362-4377-ada2-d077d47ea253" providerId="ADAL" clId="{F45D9D15-C4B6-44DC-B88F-C805D339F27B}" dt="2025-02-06T14:30:13.084" v="701" actId="962"/>
        <pc:sldMkLst>
          <pc:docMk/>
          <pc:sldMk cId="287682451" sldId="816"/>
        </pc:sldMkLst>
        <pc:picChg chg="mod">
          <ac:chgData name="Simard-Lamarre, David" userId="fb57542f-c362-4377-ada2-d077d47ea253" providerId="ADAL" clId="{F45D9D15-C4B6-44DC-B88F-C805D339F27B}" dt="2025-02-06T14:30:13.084" v="701" actId="962"/>
          <ac:picMkLst>
            <pc:docMk/>
            <pc:sldMk cId="287682451" sldId="816"/>
            <ac:picMk id="11" creationId="{91B207BB-2B8F-2146-7B45-BE2E0CDCA07F}"/>
          </ac:picMkLst>
        </pc:picChg>
      </pc:sldChg>
      <pc:sldChg chg="modSp mod">
        <pc:chgData name="Simard-Lamarre, David" userId="fb57542f-c362-4377-ada2-d077d47ea253" providerId="ADAL" clId="{F45D9D15-C4B6-44DC-B88F-C805D339F27B}" dt="2025-02-06T14:40:58.571" v="713" actId="33553"/>
        <pc:sldMkLst>
          <pc:docMk/>
          <pc:sldMk cId="2641602735" sldId="825"/>
        </pc:sldMkLst>
        <pc:spChg chg="mod">
          <ac:chgData name="Simard-Lamarre, David" userId="fb57542f-c362-4377-ada2-d077d47ea253" providerId="ADAL" clId="{F45D9D15-C4B6-44DC-B88F-C805D339F27B}" dt="2025-02-06T14:40:58.571" v="713" actId="33553"/>
          <ac:spMkLst>
            <pc:docMk/>
            <pc:sldMk cId="2641602735" sldId="825"/>
            <ac:spMk id="6" creationId="{4DC2F7AF-70A4-239C-8962-07B14ACBB3AC}"/>
          </ac:spMkLst>
        </pc:spChg>
      </pc:sldChg>
      <pc:sldChg chg="modSp mod">
        <pc:chgData name="Simard-Lamarre, David" userId="fb57542f-c362-4377-ada2-d077d47ea253" providerId="ADAL" clId="{F45D9D15-C4B6-44DC-B88F-C805D339F27B}" dt="2025-02-06T14:28:29.351" v="427" actId="962"/>
        <pc:sldMkLst>
          <pc:docMk/>
          <pc:sldMk cId="3398247398" sldId="851"/>
        </pc:sldMkLst>
        <pc:spChg chg="mod">
          <ac:chgData name="Simard-Lamarre, David" userId="fb57542f-c362-4377-ada2-d077d47ea253" providerId="ADAL" clId="{F45D9D15-C4B6-44DC-B88F-C805D339F27B}" dt="2025-02-06T14:28:19.027" v="423" actId="962"/>
          <ac:spMkLst>
            <pc:docMk/>
            <pc:sldMk cId="3398247398" sldId="851"/>
            <ac:spMk id="9" creationId="{549C8F76-4474-ED2F-3332-65DFACFE3E59}"/>
          </ac:spMkLst>
        </pc:spChg>
        <pc:grpChg chg="mod">
          <ac:chgData name="Simard-Lamarre, David" userId="fb57542f-c362-4377-ada2-d077d47ea253" providerId="ADAL" clId="{F45D9D15-C4B6-44DC-B88F-C805D339F27B}" dt="2025-02-06T14:28:29.351" v="427" actId="962"/>
          <ac:grpSpMkLst>
            <pc:docMk/>
            <pc:sldMk cId="3398247398" sldId="851"/>
            <ac:grpSpMk id="3" creationId="{13155236-3EA4-6F8C-813C-457E88B5E8F2}"/>
          </ac:grpSpMkLst>
        </pc:grpChg>
      </pc:sldChg>
      <pc:sldChg chg="modSp mod">
        <pc:chgData name="Simard-Lamarre, David" userId="fb57542f-c362-4377-ada2-d077d47ea253" providerId="ADAL" clId="{F45D9D15-C4B6-44DC-B88F-C805D339F27B}" dt="2025-02-06T14:30:00.615" v="700" actId="962"/>
        <pc:sldMkLst>
          <pc:docMk/>
          <pc:sldMk cId="4134206052" sldId="857"/>
        </pc:sldMkLst>
        <pc:spChg chg="mod">
          <ac:chgData name="Simard-Lamarre, David" userId="fb57542f-c362-4377-ada2-d077d47ea253" providerId="ADAL" clId="{F45D9D15-C4B6-44DC-B88F-C805D339F27B}" dt="2025-02-06T14:30:00.615" v="700" actId="962"/>
          <ac:spMkLst>
            <pc:docMk/>
            <pc:sldMk cId="4134206052" sldId="857"/>
            <ac:spMk id="3" creationId="{737F5033-B06E-0113-11CF-0E8A273988D5}"/>
          </ac:spMkLst>
        </pc:spChg>
        <pc:grpChg chg="mod">
          <ac:chgData name="Simard-Lamarre, David" userId="fb57542f-c362-4377-ada2-d077d47ea253" providerId="ADAL" clId="{F45D9D15-C4B6-44DC-B88F-C805D339F27B}" dt="2025-02-06T14:29:53.026" v="699" actId="962"/>
          <ac:grpSpMkLst>
            <pc:docMk/>
            <pc:sldMk cId="4134206052" sldId="857"/>
            <ac:grpSpMk id="22" creationId="{5E3E4775-0955-F78A-0655-F9D6A644F095}"/>
          </ac:grpSpMkLst>
        </pc:grpChg>
      </pc:sldChg>
      <pc:sldChg chg="modSp">
        <pc:chgData name="Simard-Lamarre, David" userId="fb57542f-c362-4377-ada2-d077d47ea253" providerId="ADAL" clId="{F45D9D15-C4B6-44DC-B88F-C805D339F27B}" dt="2025-02-06T14:29:11.969" v="429" actId="962"/>
        <pc:sldMkLst>
          <pc:docMk/>
          <pc:sldMk cId="3672628673" sldId="860"/>
        </pc:sldMkLst>
        <pc:grpChg chg="mod">
          <ac:chgData name="Simard-Lamarre, David" userId="fb57542f-c362-4377-ada2-d077d47ea253" providerId="ADAL" clId="{F45D9D15-C4B6-44DC-B88F-C805D339F27B}" dt="2025-02-06T14:29:11.969" v="429" actId="962"/>
          <ac:grpSpMkLst>
            <pc:docMk/>
            <pc:sldMk cId="3672628673" sldId="860"/>
            <ac:grpSpMk id="12" creationId="{204DFEB5-B360-4232-36D3-E2D0CF9BC804}"/>
          </ac:grpSpMkLst>
        </pc:grpChg>
      </pc:sldChg>
      <pc:sldChg chg="modSp mod">
        <pc:chgData name="Simard-Lamarre, David" userId="fb57542f-c362-4377-ada2-d077d47ea253" providerId="ADAL" clId="{F45D9D15-C4B6-44DC-B88F-C805D339F27B}" dt="2025-02-06T14:43:40.202" v="1085" actId="33553"/>
        <pc:sldMkLst>
          <pc:docMk/>
          <pc:sldMk cId="3705740006" sldId="868"/>
        </pc:sldMkLst>
        <pc:spChg chg="mod">
          <ac:chgData name="Simard-Lamarre, David" userId="fb57542f-c362-4377-ada2-d077d47ea253" providerId="ADAL" clId="{F45D9D15-C4B6-44DC-B88F-C805D339F27B}" dt="2025-02-06T14:43:40.202" v="1085" actId="33553"/>
          <ac:spMkLst>
            <pc:docMk/>
            <pc:sldMk cId="3705740006" sldId="868"/>
            <ac:spMk id="2" creationId="{08B3157C-DB3D-04A8-1145-76978F0A4CB1}"/>
          </ac:spMkLst>
        </pc:spChg>
      </pc:sldChg>
      <pc:sldChg chg="modSp mod">
        <pc:chgData name="Simard-Lamarre, David" userId="fb57542f-c362-4377-ada2-d077d47ea253" providerId="ADAL" clId="{F45D9D15-C4B6-44DC-B88F-C805D339F27B}" dt="2025-02-06T14:45:37.773" v="1209" actId="962"/>
        <pc:sldMkLst>
          <pc:docMk/>
          <pc:sldMk cId="3411932650" sldId="890"/>
        </pc:sldMkLst>
        <pc:spChg chg="mod">
          <ac:chgData name="Simard-Lamarre, David" userId="fb57542f-c362-4377-ada2-d077d47ea253" providerId="ADAL" clId="{F45D9D15-C4B6-44DC-B88F-C805D339F27B}" dt="2025-02-06T14:27:33.621" v="421" actId="962"/>
          <ac:spMkLst>
            <pc:docMk/>
            <pc:sldMk cId="3411932650" sldId="890"/>
            <ac:spMk id="10" creationId="{4423F50C-AB58-9953-8FBE-3354DA77D368}"/>
          </ac:spMkLst>
        </pc:spChg>
        <pc:spChg chg="mod">
          <ac:chgData name="Simard-Lamarre, David" userId="fb57542f-c362-4377-ada2-d077d47ea253" providerId="ADAL" clId="{F45D9D15-C4B6-44DC-B88F-C805D339F27B}" dt="2025-02-06T14:27:10.626" v="177" actId="962"/>
          <ac:spMkLst>
            <pc:docMk/>
            <pc:sldMk cId="3411932650" sldId="890"/>
            <ac:spMk id="11" creationId="{026CF6F4-3E7E-3356-0D88-02741A3CE146}"/>
          </ac:spMkLst>
        </pc:spChg>
        <pc:grpChg chg="mod">
          <ac:chgData name="Simard-Lamarre, David" userId="fb57542f-c362-4377-ada2-d077d47ea253" providerId="ADAL" clId="{F45D9D15-C4B6-44DC-B88F-C805D339F27B}" dt="2025-02-06T14:27:06.772" v="175" actId="962"/>
          <ac:grpSpMkLst>
            <pc:docMk/>
            <pc:sldMk cId="3411932650" sldId="890"/>
            <ac:grpSpMk id="8" creationId="{E64F9A0F-82CB-2160-557B-99154E163CB7}"/>
          </ac:grpSpMkLst>
        </pc:grpChg>
        <pc:grpChg chg="mod">
          <ac:chgData name="Simard-Lamarre, David" userId="fb57542f-c362-4377-ada2-d077d47ea253" providerId="ADAL" clId="{F45D9D15-C4B6-44DC-B88F-C805D339F27B}" dt="2025-02-06T14:26:50.316" v="173" actId="962"/>
          <ac:grpSpMkLst>
            <pc:docMk/>
            <pc:sldMk cId="3411932650" sldId="890"/>
            <ac:grpSpMk id="9" creationId="{394E4E14-14EC-FC02-5BE5-079BDE2EF0B1}"/>
          </ac:grpSpMkLst>
        </pc:grpChg>
        <pc:picChg chg="mod">
          <ac:chgData name="Simard-Lamarre, David" userId="fb57542f-c362-4377-ada2-d077d47ea253" providerId="ADAL" clId="{F45D9D15-C4B6-44DC-B88F-C805D339F27B}" dt="2025-02-06T14:45:37.773" v="1209" actId="962"/>
          <ac:picMkLst>
            <pc:docMk/>
            <pc:sldMk cId="3411932650" sldId="890"/>
            <ac:picMk id="18" creationId="{96CADDED-597B-A77E-CDC6-F83AD0BE9334}"/>
          </ac:picMkLst>
        </pc:picChg>
      </pc:sldChg>
      <pc:sldChg chg="addSp delSp modSp mod">
        <pc:chgData name="Simard-Lamarre, David" userId="fb57542f-c362-4377-ada2-d077d47ea253" providerId="ADAL" clId="{F45D9D15-C4B6-44DC-B88F-C805D339F27B}" dt="2025-02-06T14:46:16.878" v="1337" actId="962"/>
        <pc:sldMkLst>
          <pc:docMk/>
          <pc:sldMk cId="3007832675" sldId="894"/>
        </pc:sldMkLst>
        <pc:spChg chg="add del mod">
          <ac:chgData name="Simard-Lamarre, David" userId="fb57542f-c362-4377-ada2-d077d47ea253" providerId="ADAL" clId="{F45D9D15-C4B6-44DC-B88F-C805D339F27B}" dt="2025-02-06T14:41:20.629" v="715" actId="478"/>
          <ac:spMkLst>
            <pc:docMk/>
            <pc:sldMk cId="3007832675" sldId="894"/>
            <ac:spMk id="2" creationId="{0BFF39A8-FF9D-6522-7CBA-CB700F845E26}"/>
          </ac:spMkLst>
        </pc:spChg>
        <pc:spChg chg="add mod">
          <ac:chgData name="Simard-Lamarre, David" userId="fb57542f-c362-4377-ada2-d077d47ea253" providerId="ADAL" clId="{F45D9D15-C4B6-44DC-B88F-C805D339F27B}" dt="2025-02-06T14:42:35.917" v="843" actId="1076"/>
          <ac:spMkLst>
            <pc:docMk/>
            <pc:sldMk cId="3007832675" sldId="894"/>
            <ac:spMk id="3" creationId="{52578A71-4867-369E-8D30-D9F3C7026890}"/>
          </ac:spMkLst>
        </pc:spChg>
        <pc:picChg chg="mod">
          <ac:chgData name="Simard-Lamarre, David" userId="fb57542f-c362-4377-ada2-d077d47ea253" providerId="ADAL" clId="{F45D9D15-C4B6-44DC-B88F-C805D339F27B}" dt="2025-02-06T14:46:16.878" v="1337" actId="962"/>
          <ac:picMkLst>
            <pc:docMk/>
            <pc:sldMk cId="3007832675" sldId="894"/>
            <ac:picMk id="17" creationId="{99C6D569-E23E-102D-F141-791423840420}"/>
          </ac:picMkLst>
        </pc:picChg>
      </pc:sldChg>
      <pc:sldChg chg="addSp modSp mod">
        <pc:chgData name="Simard-Lamarre, David" userId="fb57542f-c362-4377-ada2-d077d47ea253" providerId="ADAL" clId="{F45D9D15-C4B6-44DC-B88F-C805D339F27B}" dt="2025-02-06T14:46:28.669" v="1349" actId="962"/>
        <pc:sldMkLst>
          <pc:docMk/>
          <pc:sldMk cId="371804298" sldId="897"/>
        </pc:sldMkLst>
        <pc:spChg chg="add mod">
          <ac:chgData name="Simard-Lamarre, David" userId="fb57542f-c362-4377-ada2-d077d47ea253" providerId="ADAL" clId="{F45D9D15-C4B6-44DC-B88F-C805D339F27B}" dt="2025-02-06T14:43:06.398" v="957" actId="1076"/>
          <ac:spMkLst>
            <pc:docMk/>
            <pc:sldMk cId="371804298" sldId="897"/>
            <ac:spMk id="2" creationId="{356E41F3-AD90-2FF1-E0D2-C6C8BF92C064}"/>
          </ac:spMkLst>
        </pc:spChg>
        <pc:picChg chg="mod">
          <ac:chgData name="Simard-Lamarre, David" userId="fb57542f-c362-4377-ada2-d077d47ea253" providerId="ADAL" clId="{F45D9D15-C4B6-44DC-B88F-C805D339F27B}" dt="2025-02-06T14:46:28.669" v="1349" actId="962"/>
          <ac:picMkLst>
            <pc:docMk/>
            <pc:sldMk cId="371804298" sldId="897"/>
            <ac:picMk id="3" creationId="{5A13F084-1A1C-FB5D-A09D-C4C5DA63159D}"/>
          </ac:picMkLst>
        </pc:picChg>
      </pc:sldChg>
      <pc:sldChg chg="addSp modSp mod">
        <pc:chgData name="Simard-Lamarre, David" userId="fb57542f-c362-4377-ada2-d077d47ea253" providerId="ADAL" clId="{F45D9D15-C4B6-44DC-B88F-C805D339F27B}" dt="2025-02-06T14:46:39.609" v="1433" actId="962"/>
        <pc:sldMkLst>
          <pc:docMk/>
          <pc:sldMk cId="2934532144" sldId="899"/>
        </pc:sldMkLst>
        <pc:spChg chg="add mod">
          <ac:chgData name="Simard-Lamarre, David" userId="fb57542f-c362-4377-ada2-d077d47ea253" providerId="ADAL" clId="{F45D9D15-C4B6-44DC-B88F-C805D339F27B}" dt="2025-02-06T14:43:37.561" v="1084" actId="1076"/>
          <ac:spMkLst>
            <pc:docMk/>
            <pc:sldMk cId="2934532144" sldId="899"/>
            <ac:spMk id="2" creationId="{0FE12402-46FA-32AE-CD20-E010A1F130B5}"/>
          </ac:spMkLst>
        </pc:spChg>
        <pc:picChg chg="mod">
          <ac:chgData name="Simard-Lamarre, David" userId="fb57542f-c362-4377-ada2-d077d47ea253" providerId="ADAL" clId="{F45D9D15-C4B6-44DC-B88F-C805D339F27B}" dt="2025-02-06T14:46:39.609" v="1433" actId="962"/>
          <ac:picMkLst>
            <pc:docMk/>
            <pc:sldMk cId="2934532144" sldId="899"/>
            <ac:picMk id="6" creationId="{C9460B53-9244-0968-BB19-46518AC6E82F}"/>
          </ac:picMkLst>
        </pc:picChg>
      </pc:sldChg>
      <pc:sldChg chg="modSp">
        <pc:chgData name="Simard-Lamarre, David" userId="fb57542f-c362-4377-ada2-d077d47ea253" providerId="ADAL" clId="{F45D9D15-C4B6-44DC-B88F-C805D339F27B}" dt="2025-02-06T14:43:57.244" v="1088" actId="12100"/>
        <pc:sldMkLst>
          <pc:docMk/>
          <pc:sldMk cId="895098949" sldId="903"/>
        </pc:sldMkLst>
        <pc:graphicFrameChg chg="mod">
          <ac:chgData name="Simard-Lamarre, David" userId="fb57542f-c362-4377-ada2-d077d47ea253" providerId="ADAL" clId="{F45D9D15-C4B6-44DC-B88F-C805D339F27B}" dt="2025-02-06T14:43:57.244" v="1088" actId="12100"/>
          <ac:graphicFrameMkLst>
            <pc:docMk/>
            <pc:sldMk cId="895098949" sldId="903"/>
            <ac:graphicFrameMk id="2" creationId="{BD7C3CF3-E5D6-B864-CDCC-9671284CAF27}"/>
          </ac:graphicFrameMkLst>
        </pc:graphicFrameChg>
      </pc:sldChg>
      <pc:sldChg chg="modSp">
        <pc:chgData name="Simard-Lamarre, David" userId="fb57542f-c362-4377-ada2-d077d47ea253" providerId="ADAL" clId="{F45D9D15-C4B6-44DC-B88F-C805D339F27B}" dt="2025-02-06T14:47:05.782" v="1436" actId="20577"/>
        <pc:sldMkLst>
          <pc:docMk/>
          <pc:sldMk cId="3210673863" sldId="907"/>
        </pc:sldMkLst>
        <pc:spChg chg="mod">
          <ac:chgData name="Simard-Lamarre, David" userId="fb57542f-c362-4377-ada2-d077d47ea253" providerId="ADAL" clId="{F45D9D15-C4B6-44DC-B88F-C805D339F27B}" dt="2025-02-06T14:47:05.782" v="1436" actId="20577"/>
          <ac:spMkLst>
            <pc:docMk/>
            <pc:sldMk cId="3210673863" sldId="907"/>
            <ac:spMk id="7" creationId="{48041376-83FC-6A93-6813-DE434240D82B}"/>
          </ac:spMkLst>
        </pc:spChg>
      </pc:sldChg>
      <pc:sldChg chg="modSp mod">
        <pc:chgData name="Simard-Lamarre, David" userId="fb57542f-c362-4377-ada2-d077d47ea253" providerId="ADAL" clId="{F45D9D15-C4B6-44DC-B88F-C805D339F27B}" dt="2025-02-06T14:43:43.529" v="1087" actId="33553"/>
        <pc:sldMkLst>
          <pc:docMk/>
          <pc:sldMk cId="2724198310" sldId="909"/>
        </pc:sldMkLst>
        <pc:spChg chg="mod">
          <ac:chgData name="Simard-Lamarre, David" userId="fb57542f-c362-4377-ada2-d077d47ea253" providerId="ADAL" clId="{F45D9D15-C4B6-44DC-B88F-C805D339F27B}" dt="2025-02-06T14:43:43.529" v="1087" actId="33553"/>
          <ac:spMkLst>
            <pc:docMk/>
            <pc:sldMk cId="2724198310" sldId="909"/>
            <ac:spMk id="3" creationId="{8BAE8ED4-5AF1-5F33-2277-36B55CB05A6D}"/>
          </ac:spMkLst>
        </pc:spChg>
      </pc:sldChg>
      <pc:sldChg chg="modSp mod">
        <pc:chgData name="Simard-Lamarre, David" userId="fb57542f-c362-4377-ada2-d077d47ea253" providerId="ADAL" clId="{F45D9D15-C4B6-44DC-B88F-C805D339F27B}" dt="2025-02-06T14:31:05.683" v="711" actId="33553"/>
        <pc:sldMkLst>
          <pc:docMk/>
          <pc:sldMk cId="2227788082" sldId="914"/>
        </pc:sldMkLst>
        <pc:spChg chg="mod">
          <ac:chgData name="Simard-Lamarre, David" userId="fb57542f-c362-4377-ada2-d077d47ea253" providerId="ADAL" clId="{F45D9D15-C4B6-44DC-B88F-C805D339F27B}" dt="2025-02-06T14:31:05.683" v="711" actId="33553"/>
          <ac:spMkLst>
            <pc:docMk/>
            <pc:sldMk cId="2227788082" sldId="914"/>
            <ac:spMk id="5" creationId="{11287A94-DE3D-7215-9E64-3FE117748DE8}"/>
          </ac:spMkLst>
        </pc:spChg>
      </pc:sldChg>
      <pc:sldChg chg="modSp mod">
        <pc:chgData name="Simard-Lamarre, David" userId="fb57542f-c362-4377-ada2-d077d47ea253" providerId="ADAL" clId="{F45D9D15-C4B6-44DC-B88F-C805D339F27B}" dt="2025-02-06T14:30:43.959" v="708" actId="33553"/>
        <pc:sldMkLst>
          <pc:docMk/>
          <pc:sldMk cId="3291330442" sldId="915"/>
        </pc:sldMkLst>
        <pc:spChg chg="mod">
          <ac:chgData name="Simard-Lamarre, David" userId="fb57542f-c362-4377-ada2-d077d47ea253" providerId="ADAL" clId="{F45D9D15-C4B6-44DC-B88F-C805D339F27B}" dt="2025-02-06T14:30:43.959" v="708" actId="33553"/>
          <ac:spMkLst>
            <pc:docMk/>
            <pc:sldMk cId="3291330442" sldId="915"/>
            <ac:spMk id="5" creationId="{11287A94-DE3D-7215-9E64-3FE117748DE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A3527-1B33-4E47-8362-FDEFC5446DC8}" type="doc">
      <dgm:prSet loTypeId="urn:microsoft.com/office/officeart/2005/8/layout/equation1" loCatId="process" qsTypeId="urn:microsoft.com/office/officeart/2005/8/quickstyle/simple1" qsCatId="simple" csTypeId="urn:microsoft.com/office/officeart/2005/8/colors/colorful3" csCatId="colorful" phldr="1"/>
      <dgm:spPr/>
    </dgm:pt>
    <dgm:pt modelId="{0C5E9D60-2B10-4043-994E-A17C3E31C397}">
      <dgm:prSet phldrT="[Texte]" custT="1"/>
      <dgm:spPr/>
      <dgm:t>
        <a:bodyPr/>
        <a:lstStyle/>
        <a:p>
          <a:r>
            <a:rPr lang="fr-CA" sz="1600" dirty="0">
              <a:solidFill>
                <a:schemeClr val="tx1"/>
              </a:solidFill>
            </a:rPr>
            <a:t>8 semaines  de prestations partageables ou plus</a:t>
          </a:r>
        </a:p>
        <a:p>
          <a:r>
            <a:rPr lang="fr-CA" sz="1050" dirty="0">
              <a:solidFill>
                <a:schemeClr val="tx1"/>
              </a:solidFill>
            </a:rPr>
            <a:t>(6 au régime particulier)</a:t>
          </a:r>
        </a:p>
      </dgm:t>
    </dgm:pt>
    <dgm:pt modelId="{6421F72C-ECAC-48A1-AF74-83817D186DA8}" type="parTrans" cxnId="{212ACBFA-00A7-4ED5-9DFC-A2FB90912A02}">
      <dgm:prSet/>
      <dgm:spPr/>
      <dgm:t>
        <a:bodyPr/>
        <a:lstStyle/>
        <a:p>
          <a:endParaRPr lang="fr-CA" sz="2000"/>
        </a:p>
      </dgm:t>
    </dgm:pt>
    <dgm:pt modelId="{7655813A-77B2-4ACA-BD50-2982BA53B8C0}" type="sibTrans" cxnId="{212ACBFA-00A7-4ED5-9DFC-A2FB90912A02}">
      <dgm:prSet custT="1"/>
      <dgm:spPr>
        <a:solidFill>
          <a:schemeClr val="tx1">
            <a:lumMod val="65000"/>
            <a:lumOff val="35000"/>
          </a:schemeClr>
        </a:solidFill>
      </dgm:spPr>
      <dgm:t>
        <a:bodyPr/>
        <a:lstStyle/>
        <a:p>
          <a:endParaRPr lang="fr-CA" sz="2000" dirty="0"/>
        </a:p>
      </dgm:t>
    </dgm:pt>
    <dgm:pt modelId="{2C61EC40-39F0-49A6-B3CF-5003A23AA51E}">
      <dgm:prSet phldrT="[Texte]" custT="1"/>
      <dgm:spPr/>
      <dgm:t>
        <a:bodyPr/>
        <a:lstStyle/>
        <a:p>
          <a:r>
            <a:rPr lang="fr-CA" sz="1600" dirty="0">
              <a:solidFill>
                <a:schemeClr val="tx1"/>
              </a:solidFill>
            </a:rPr>
            <a:t>8 semaines  de prestations partageables ou plus</a:t>
          </a:r>
        </a:p>
        <a:p>
          <a:r>
            <a:rPr lang="fr-CA" sz="1050" dirty="0">
              <a:solidFill>
                <a:schemeClr val="tx1"/>
              </a:solidFill>
            </a:rPr>
            <a:t>(6 au régime particulier)</a:t>
          </a:r>
        </a:p>
      </dgm:t>
    </dgm:pt>
    <dgm:pt modelId="{91EE910E-CAD3-45E1-A293-A052003F227E}" type="parTrans" cxnId="{6CC7AE17-2592-4CB6-B2D4-15DC921A02C2}">
      <dgm:prSet/>
      <dgm:spPr/>
      <dgm:t>
        <a:bodyPr/>
        <a:lstStyle/>
        <a:p>
          <a:endParaRPr lang="fr-CA" sz="2000"/>
        </a:p>
      </dgm:t>
    </dgm:pt>
    <dgm:pt modelId="{C45D9C00-55C6-4C37-B619-0EDC20A4EB96}" type="sibTrans" cxnId="{6CC7AE17-2592-4CB6-B2D4-15DC921A02C2}">
      <dgm:prSet custT="1"/>
      <dgm:spPr>
        <a:solidFill>
          <a:schemeClr val="tx1">
            <a:lumMod val="65000"/>
            <a:lumOff val="35000"/>
          </a:schemeClr>
        </a:solidFill>
      </dgm:spPr>
      <dgm:t>
        <a:bodyPr/>
        <a:lstStyle/>
        <a:p>
          <a:endParaRPr lang="fr-CA" sz="4800"/>
        </a:p>
      </dgm:t>
    </dgm:pt>
    <dgm:pt modelId="{AD4718E2-E455-428F-8980-0DF999846CA7}">
      <dgm:prSet phldrT="[Texte]" custT="1"/>
      <dgm:spPr/>
      <dgm:t>
        <a:bodyPr/>
        <a:lstStyle/>
        <a:p>
          <a:r>
            <a:rPr lang="fr-CA" sz="1800" dirty="0">
              <a:solidFill>
                <a:schemeClr val="tx1"/>
              </a:solidFill>
            </a:rPr>
            <a:t>Bonus de 4 semaines de prestations</a:t>
          </a:r>
        </a:p>
        <a:p>
          <a:r>
            <a:rPr lang="fr-CA" sz="1050" dirty="0">
              <a:solidFill>
                <a:schemeClr val="tx1"/>
              </a:solidFill>
            </a:rPr>
            <a:t>(3 au régime particulier)</a:t>
          </a:r>
        </a:p>
      </dgm:t>
    </dgm:pt>
    <dgm:pt modelId="{44875D5E-12CC-4AEC-B85C-1E8F0D204444}" type="parTrans" cxnId="{4749F83D-1754-4738-B425-2DA4778D5D47}">
      <dgm:prSet/>
      <dgm:spPr/>
      <dgm:t>
        <a:bodyPr/>
        <a:lstStyle/>
        <a:p>
          <a:endParaRPr lang="fr-CA" sz="2000"/>
        </a:p>
      </dgm:t>
    </dgm:pt>
    <dgm:pt modelId="{426161C7-BE21-4FBD-B50C-E8C51F43B71E}" type="sibTrans" cxnId="{4749F83D-1754-4738-B425-2DA4778D5D47}">
      <dgm:prSet/>
      <dgm:spPr/>
      <dgm:t>
        <a:bodyPr/>
        <a:lstStyle/>
        <a:p>
          <a:endParaRPr lang="fr-CA" sz="2000"/>
        </a:p>
      </dgm:t>
    </dgm:pt>
    <dgm:pt modelId="{FB283AAA-3D95-412C-A054-8D75CA728721}" type="pres">
      <dgm:prSet presAssocID="{603A3527-1B33-4E47-8362-FDEFC5446DC8}" presName="linearFlow" presStyleCnt="0">
        <dgm:presLayoutVars>
          <dgm:dir/>
          <dgm:resizeHandles val="exact"/>
        </dgm:presLayoutVars>
      </dgm:prSet>
      <dgm:spPr/>
    </dgm:pt>
    <dgm:pt modelId="{B6004A6C-75DA-4C69-A80C-16DDD6B2488F}" type="pres">
      <dgm:prSet presAssocID="{0C5E9D60-2B10-4043-994E-A17C3E31C397}" presName="node" presStyleLbl="node1" presStyleIdx="0" presStyleCnt="3" custScaleX="102579">
        <dgm:presLayoutVars>
          <dgm:bulletEnabled val="1"/>
        </dgm:presLayoutVars>
      </dgm:prSet>
      <dgm:spPr/>
    </dgm:pt>
    <dgm:pt modelId="{482E03C1-0F02-4060-88B6-9A035599E788}" type="pres">
      <dgm:prSet presAssocID="{7655813A-77B2-4ACA-BD50-2982BA53B8C0}" presName="spacerL" presStyleCnt="0"/>
      <dgm:spPr/>
    </dgm:pt>
    <dgm:pt modelId="{E204EECC-54B3-445B-BA56-7386FCCF39C7}" type="pres">
      <dgm:prSet presAssocID="{7655813A-77B2-4ACA-BD50-2982BA53B8C0}" presName="sibTrans" presStyleLbl="sibTrans2D1" presStyleIdx="0" presStyleCnt="2"/>
      <dgm:spPr/>
    </dgm:pt>
    <dgm:pt modelId="{501A5CBD-30FF-4DBB-8870-91DE94702C67}" type="pres">
      <dgm:prSet presAssocID="{7655813A-77B2-4ACA-BD50-2982BA53B8C0}" presName="spacerR" presStyleCnt="0"/>
      <dgm:spPr/>
    </dgm:pt>
    <dgm:pt modelId="{A298F615-D158-4171-B229-1D0D90255AAB}" type="pres">
      <dgm:prSet presAssocID="{2C61EC40-39F0-49A6-B3CF-5003A23AA51E}" presName="node" presStyleLbl="node1" presStyleIdx="1" presStyleCnt="3" custScaleX="104398" custScaleY="100000">
        <dgm:presLayoutVars>
          <dgm:bulletEnabled val="1"/>
        </dgm:presLayoutVars>
      </dgm:prSet>
      <dgm:spPr/>
    </dgm:pt>
    <dgm:pt modelId="{629BEB18-6BAF-4B0D-A5B5-7CD9F7D77F32}" type="pres">
      <dgm:prSet presAssocID="{C45D9C00-55C6-4C37-B619-0EDC20A4EB96}" presName="spacerL" presStyleCnt="0"/>
      <dgm:spPr/>
    </dgm:pt>
    <dgm:pt modelId="{76F10DAE-CA7D-44BF-A148-38B6FE3B2580}" type="pres">
      <dgm:prSet presAssocID="{C45D9C00-55C6-4C37-B619-0EDC20A4EB96}" presName="sibTrans" presStyleLbl="sibTrans2D1" presStyleIdx="1" presStyleCnt="2"/>
      <dgm:spPr/>
    </dgm:pt>
    <dgm:pt modelId="{43D807E2-911E-41B5-B309-DF1F0AD924D2}" type="pres">
      <dgm:prSet presAssocID="{C45D9C00-55C6-4C37-B619-0EDC20A4EB96}" presName="spacerR" presStyleCnt="0"/>
      <dgm:spPr/>
    </dgm:pt>
    <dgm:pt modelId="{EF5B1417-4687-4C04-B013-5A5FF56DFB0C}" type="pres">
      <dgm:prSet presAssocID="{AD4718E2-E455-428F-8980-0DF999846CA7}" presName="node" presStyleLbl="node1" presStyleIdx="2" presStyleCnt="3" custScaleX="100639">
        <dgm:presLayoutVars>
          <dgm:bulletEnabled val="1"/>
        </dgm:presLayoutVars>
      </dgm:prSet>
      <dgm:spPr/>
    </dgm:pt>
  </dgm:ptLst>
  <dgm:cxnLst>
    <dgm:cxn modelId="{6CC7AE17-2592-4CB6-B2D4-15DC921A02C2}" srcId="{603A3527-1B33-4E47-8362-FDEFC5446DC8}" destId="{2C61EC40-39F0-49A6-B3CF-5003A23AA51E}" srcOrd="1" destOrd="0" parTransId="{91EE910E-CAD3-45E1-A293-A052003F227E}" sibTransId="{C45D9C00-55C6-4C37-B619-0EDC20A4EB96}"/>
    <dgm:cxn modelId="{9CBA3827-CF27-4E0B-99BC-E1C2BCE25B36}" type="presOf" srcId="{0C5E9D60-2B10-4043-994E-A17C3E31C397}" destId="{B6004A6C-75DA-4C69-A80C-16DDD6B2488F}" srcOrd="0" destOrd="0" presId="urn:microsoft.com/office/officeart/2005/8/layout/equation1"/>
    <dgm:cxn modelId="{4749F83D-1754-4738-B425-2DA4778D5D47}" srcId="{603A3527-1B33-4E47-8362-FDEFC5446DC8}" destId="{AD4718E2-E455-428F-8980-0DF999846CA7}" srcOrd="2" destOrd="0" parTransId="{44875D5E-12CC-4AEC-B85C-1E8F0D204444}" sibTransId="{426161C7-BE21-4FBD-B50C-E8C51F43B71E}"/>
    <dgm:cxn modelId="{77E1B769-93FA-438A-89E4-1007AB257719}" type="presOf" srcId="{2C61EC40-39F0-49A6-B3CF-5003A23AA51E}" destId="{A298F615-D158-4171-B229-1D0D90255AAB}" srcOrd="0" destOrd="0" presId="urn:microsoft.com/office/officeart/2005/8/layout/equation1"/>
    <dgm:cxn modelId="{2FF3BC54-57E0-4D86-9D41-7BBB9585ACCC}" type="presOf" srcId="{7655813A-77B2-4ACA-BD50-2982BA53B8C0}" destId="{E204EECC-54B3-445B-BA56-7386FCCF39C7}" srcOrd="0" destOrd="0" presId="urn:microsoft.com/office/officeart/2005/8/layout/equation1"/>
    <dgm:cxn modelId="{BF180397-B11C-4E6C-AB27-ED68F4B7CDF9}" type="presOf" srcId="{C45D9C00-55C6-4C37-B619-0EDC20A4EB96}" destId="{76F10DAE-CA7D-44BF-A148-38B6FE3B2580}" srcOrd="0" destOrd="0" presId="urn:microsoft.com/office/officeart/2005/8/layout/equation1"/>
    <dgm:cxn modelId="{DE5818C0-AEAA-4BBB-96BF-5BC16BB05543}" type="presOf" srcId="{AD4718E2-E455-428F-8980-0DF999846CA7}" destId="{EF5B1417-4687-4C04-B013-5A5FF56DFB0C}" srcOrd="0" destOrd="0" presId="urn:microsoft.com/office/officeart/2005/8/layout/equation1"/>
    <dgm:cxn modelId="{212ACBFA-00A7-4ED5-9DFC-A2FB90912A02}" srcId="{603A3527-1B33-4E47-8362-FDEFC5446DC8}" destId="{0C5E9D60-2B10-4043-994E-A17C3E31C397}" srcOrd="0" destOrd="0" parTransId="{6421F72C-ECAC-48A1-AF74-83817D186DA8}" sibTransId="{7655813A-77B2-4ACA-BD50-2982BA53B8C0}"/>
    <dgm:cxn modelId="{BAB6EDFD-4372-4ED3-A2C9-58C29BC6E18B}" type="presOf" srcId="{603A3527-1B33-4E47-8362-FDEFC5446DC8}" destId="{FB283AAA-3D95-412C-A054-8D75CA728721}" srcOrd="0" destOrd="0" presId="urn:microsoft.com/office/officeart/2005/8/layout/equation1"/>
    <dgm:cxn modelId="{A2094926-9A27-4B5D-931F-40E30C32BA71}" type="presParOf" srcId="{FB283AAA-3D95-412C-A054-8D75CA728721}" destId="{B6004A6C-75DA-4C69-A80C-16DDD6B2488F}" srcOrd="0" destOrd="0" presId="urn:microsoft.com/office/officeart/2005/8/layout/equation1"/>
    <dgm:cxn modelId="{B578B24E-D612-49AC-88A4-199D0D8DD851}" type="presParOf" srcId="{FB283AAA-3D95-412C-A054-8D75CA728721}" destId="{482E03C1-0F02-4060-88B6-9A035599E788}" srcOrd="1" destOrd="0" presId="urn:microsoft.com/office/officeart/2005/8/layout/equation1"/>
    <dgm:cxn modelId="{963E6497-3F09-409A-BEE5-A3F22F37E695}" type="presParOf" srcId="{FB283AAA-3D95-412C-A054-8D75CA728721}" destId="{E204EECC-54B3-445B-BA56-7386FCCF39C7}" srcOrd="2" destOrd="0" presId="urn:microsoft.com/office/officeart/2005/8/layout/equation1"/>
    <dgm:cxn modelId="{100AFC91-9B43-4A45-8AB1-313996F7A73F}" type="presParOf" srcId="{FB283AAA-3D95-412C-A054-8D75CA728721}" destId="{501A5CBD-30FF-4DBB-8870-91DE94702C67}" srcOrd="3" destOrd="0" presId="urn:microsoft.com/office/officeart/2005/8/layout/equation1"/>
    <dgm:cxn modelId="{C71A7B9D-5B41-46AD-8528-7C2498EA7424}" type="presParOf" srcId="{FB283AAA-3D95-412C-A054-8D75CA728721}" destId="{A298F615-D158-4171-B229-1D0D90255AAB}" srcOrd="4" destOrd="0" presId="urn:microsoft.com/office/officeart/2005/8/layout/equation1"/>
    <dgm:cxn modelId="{A776EF18-17A1-4711-A129-5C150C6CC70A}" type="presParOf" srcId="{FB283AAA-3D95-412C-A054-8D75CA728721}" destId="{629BEB18-6BAF-4B0D-A5B5-7CD9F7D77F32}" srcOrd="5" destOrd="0" presId="urn:microsoft.com/office/officeart/2005/8/layout/equation1"/>
    <dgm:cxn modelId="{79C43FE0-6671-482A-AF97-71C933AE08CB}" type="presParOf" srcId="{FB283AAA-3D95-412C-A054-8D75CA728721}" destId="{76F10DAE-CA7D-44BF-A148-38B6FE3B2580}" srcOrd="6" destOrd="0" presId="urn:microsoft.com/office/officeart/2005/8/layout/equation1"/>
    <dgm:cxn modelId="{9EA74A8B-F64E-47DD-9348-102A64E49B00}" type="presParOf" srcId="{FB283AAA-3D95-412C-A054-8D75CA728721}" destId="{43D807E2-911E-41B5-B309-DF1F0AD924D2}" srcOrd="7" destOrd="0" presId="urn:microsoft.com/office/officeart/2005/8/layout/equation1"/>
    <dgm:cxn modelId="{D134F5DC-BC24-4EA8-92FF-BAEACC779C32}" type="presParOf" srcId="{FB283AAA-3D95-412C-A054-8D75CA728721}" destId="{EF5B1417-4687-4C04-B013-5A5FF56DFB0C}"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2D8A6-F832-4406-98B2-E686E5471DEA}"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fr-CA"/>
        </a:p>
      </dgm:t>
    </dgm:pt>
    <dgm:pt modelId="{22D2FAFD-30C3-467B-8BF8-8E8BCEAD6320}">
      <dgm:prSet phldrT="[Texte]"/>
      <dgm:spPr/>
      <dgm:t>
        <a:bodyPr/>
        <a:lstStyle/>
        <a:p>
          <a:r>
            <a:rPr lang="fr-CA" dirty="0"/>
            <a:t>Pour les mères</a:t>
          </a:r>
        </a:p>
      </dgm:t>
    </dgm:pt>
    <dgm:pt modelId="{894EC5DD-3904-46C6-B8A2-25EB27119D0F}" type="parTrans" cxnId="{A8097D3B-36A6-4DCE-AC96-2BC13A78CE81}">
      <dgm:prSet/>
      <dgm:spPr/>
      <dgm:t>
        <a:bodyPr/>
        <a:lstStyle/>
        <a:p>
          <a:endParaRPr lang="fr-CA"/>
        </a:p>
      </dgm:t>
    </dgm:pt>
    <dgm:pt modelId="{DA62A64C-CFB3-4872-A330-1B1E59C01AD7}" type="sibTrans" cxnId="{A8097D3B-36A6-4DCE-AC96-2BC13A78CE81}">
      <dgm:prSet/>
      <dgm:spPr/>
      <dgm:t>
        <a:bodyPr/>
        <a:lstStyle/>
        <a:p>
          <a:endParaRPr lang="fr-CA"/>
        </a:p>
      </dgm:t>
    </dgm:pt>
    <dgm:pt modelId="{65E53B10-7918-4A40-8F3B-33E4099A9AE4}">
      <dgm:prSet phldrT="[Texte]"/>
      <dgm:spPr/>
      <dgm:t>
        <a:bodyPr/>
        <a:lstStyle/>
        <a:p>
          <a:r>
            <a:rPr lang="fr-CA" dirty="0"/>
            <a:t>Pour les pères</a:t>
          </a:r>
        </a:p>
      </dgm:t>
    </dgm:pt>
    <dgm:pt modelId="{F2873143-BEFC-4E21-AB63-5382D97A25BB}" type="parTrans" cxnId="{23B08DC4-D5CE-4241-956B-F60DC62BAC45}">
      <dgm:prSet/>
      <dgm:spPr/>
      <dgm:t>
        <a:bodyPr/>
        <a:lstStyle/>
        <a:p>
          <a:endParaRPr lang="fr-CA"/>
        </a:p>
      </dgm:t>
    </dgm:pt>
    <dgm:pt modelId="{BAB18C9C-C56E-43A9-ADF9-60DA42E53A8D}" type="sibTrans" cxnId="{23B08DC4-D5CE-4241-956B-F60DC62BAC45}">
      <dgm:prSet/>
      <dgm:spPr/>
      <dgm:t>
        <a:bodyPr/>
        <a:lstStyle/>
        <a:p>
          <a:endParaRPr lang="fr-CA"/>
        </a:p>
      </dgm:t>
    </dgm:pt>
    <dgm:pt modelId="{F408A9E9-D88F-4CB4-99E2-AC1F94F9104F}">
      <dgm:prSet phldrT="[Texte]"/>
      <dgm:spPr/>
      <dgm:t>
        <a:bodyPr/>
        <a:lstStyle/>
        <a:p>
          <a:r>
            <a:rPr lang="fr-CA" dirty="0"/>
            <a:t>Pour les enfants</a:t>
          </a:r>
        </a:p>
      </dgm:t>
    </dgm:pt>
    <dgm:pt modelId="{8332DD8C-E825-4017-9F54-AE06F4E51BD3}" type="parTrans" cxnId="{9A0F7F99-FB54-497B-B1A1-2491E687CF7B}">
      <dgm:prSet/>
      <dgm:spPr/>
      <dgm:t>
        <a:bodyPr/>
        <a:lstStyle/>
        <a:p>
          <a:endParaRPr lang="fr-CA"/>
        </a:p>
      </dgm:t>
    </dgm:pt>
    <dgm:pt modelId="{A2A810B3-40EE-4405-AEF8-8E6DD8774535}" type="sibTrans" cxnId="{9A0F7F99-FB54-497B-B1A1-2491E687CF7B}">
      <dgm:prSet/>
      <dgm:spPr/>
      <dgm:t>
        <a:bodyPr/>
        <a:lstStyle/>
        <a:p>
          <a:endParaRPr lang="fr-CA"/>
        </a:p>
      </dgm:t>
    </dgm:pt>
    <dgm:pt modelId="{66A03F8B-EB77-46D3-91ED-41DD68EC4F30}">
      <dgm:prSet phldrT="[Texte]"/>
      <dgm:spPr/>
      <dgm:t>
        <a:bodyPr/>
        <a:lstStyle/>
        <a:p>
          <a:r>
            <a:rPr lang="fr-CA" dirty="0"/>
            <a:t>Pour les employeurs</a:t>
          </a:r>
        </a:p>
      </dgm:t>
    </dgm:pt>
    <dgm:pt modelId="{49E70568-CA07-47C8-A0A1-6CA7EEDE9FA1}" type="parTrans" cxnId="{36AD1FE4-32BC-4621-A48F-B69ADCC2309A}">
      <dgm:prSet/>
      <dgm:spPr/>
      <dgm:t>
        <a:bodyPr/>
        <a:lstStyle/>
        <a:p>
          <a:endParaRPr lang="fr-CA"/>
        </a:p>
      </dgm:t>
    </dgm:pt>
    <dgm:pt modelId="{FEED00BB-F1F0-4D26-A588-0C987B17A0B5}" type="sibTrans" cxnId="{36AD1FE4-32BC-4621-A48F-B69ADCC2309A}">
      <dgm:prSet/>
      <dgm:spPr/>
      <dgm:t>
        <a:bodyPr/>
        <a:lstStyle/>
        <a:p>
          <a:endParaRPr lang="fr-CA"/>
        </a:p>
      </dgm:t>
    </dgm:pt>
    <dgm:pt modelId="{AEC61CF1-2246-4792-9BF7-C91EDAB2B191}">
      <dgm:prSet phldrT="[Texte]"/>
      <dgm:spPr/>
      <dgm:t>
        <a:bodyPr/>
        <a:lstStyle/>
        <a:p>
          <a:r>
            <a:rPr lang="fr-CA" dirty="0"/>
            <a:t>Pour la société québécoise</a:t>
          </a:r>
        </a:p>
      </dgm:t>
    </dgm:pt>
    <dgm:pt modelId="{AF5D1631-2DE3-4851-BF2C-A9335329E301}" type="parTrans" cxnId="{4FE6BD65-46CB-4F3F-B174-A7CD38D688B7}">
      <dgm:prSet/>
      <dgm:spPr/>
      <dgm:t>
        <a:bodyPr/>
        <a:lstStyle/>
        <a:p>
          <a:endParaRPr lang="fr-CA"/>
        </a:p>
      </dgm:t>
    </dgm:pt>
    <dgm:pt modelId="{73637FD8-4521-4771-B50C-60EEA06A2A70}" type="sibTrans" cxnId="{4FE6BD65-46CB-4F3F-B174-A7CD38D688B7}">
      <dgm:prSet/>
      <dgm:spPr/>
      <dgm:t>
        <a:bodyPr/>
        <a:lstStyle/>
        <a:p>
          <a:endParaRPr lang="fr-CA"/>
        </a:p>
      </dgm:t>
    </dgm:pt>
    <dgm:pt modelId="{1F13D3B4-9A3A-4C65-9937-3EED4EC8AB7A}">
      <dgm:prSet/>
      <dgm:spPr/>
      <dgm:t>
        <a:bodyPr/>
        <a:lstStyle/>
        <a:p>
          <a:r>
            <a:rPr lang="fr-CA" dirty="0"/>
            <a:t>Pour les familles</a:t>
          </a:r>
        </a:p>
      </dgm:t>
    </dgm:pt>
    <dgm:pt modelId="{D891B495-58F0-4811-8A4D-16EA20F49ECF}" type="parTrans" cxnId="{78B8B2BE-CEEC-46F7-84B2-28E1C254AC0A}">
      <dgm:prSet/>
      <dgm:spPr/>
      <dgm:t>
        <a:bodyPr/>
        <a:lstStyle/>
        <a:p>
          <a:endParaRPr lang="fr-CA"/>
        </a:p>
      </dgm:t>
    </dgm:pt>
    <dgm:pt modelId="{7A34C634-3296-46B6-9DC2-5EC6BF2D4A34}" type="sibTrans" cxnId="{78B8B2BE-CEEC-46F7-84B2-28E1C254AC0A}">
      <dgm:prSet/>
      <dgm:spPr/>
      <dgm:t>
        <a:bodyPr/>
        <a:lstStyle/>
        <a:p>
          <a:endParaRPr lang="fr-CA"/>
        </a:p>
      </dgm:t>
    </dgm:pt>
    <dgm:pt modelId="{6D36AA74-A440-4267-A49E-AFBC3191B422}" type="pres">
      <dgm:prSet presAssocID="{0242D8A6-F832-4406-98B2-E686E5471DEA}" presName="cycle" presStyleCnt="0">
        <dgm:presLayoutVars>
          <dgm:dir/>
          <dgm:resizeHandles val="exact"/>
        </dgm:presLayoutVars>
      </dgm:prSet>
      <dgm:spPr/>
    </dgm:pt>
    <dgm:pt modelId="{F9609D59-CE6A-462E-8C76-B34EB042CF3E}" type="pres">
      <dgm:prSet presAssocID="{22D2FAFD-30C3-467B-8BF8-8E8BCEAD6320}" presName="node" presStyleLbl="node1" presStyleIdx="0" presStyleCnt="6">
        <dgm:presLayoutVars>
          <dgm:bulletEnabled val="1"/>
        </dgm:presLayoutVars>
      </dgm:prSet>
      <dgm:spPr/>
    </dgm:pt>
    <dgm:pt modelId="{C8A11C83-8BBA-470D-A413-799ADF3231B9}" type="pres">
      <dgm:prSet presAssocID="{22D2FAFD-30C3-467B-8BF8-8E8BCEAD6320}" presName="spNode" presStyleCnt="0"/>
      <dgm:spPr/>
    </dgm:pt>
    <dgm:pt modelId="{CE9498C7-F664-45C0-B812-D049463E85D4}" type="pres">
      <dgm:prSet presAssocID="{DA62A64C-CFB3-4872-A330-1B1E59C01AD7}" presName="sibTrans" presStyleLbl="sibTrans1D1" presStyleIdx="0" presStyleCnt="6"/>
      <dgm:spPr/>
    </dgm:pt>
    <dgm:pt modelId="{08164813-F847-4BFE-8190-007BB756DB0F}" type="pres">
      <dgm:prSet presAssocID="{65E53B10-7918-4A40-8F3B-33E4099A9AE4}" presName="node" presStyleLbl="node1" presStyleIdx="1" presStyleCnt="6">
        <dgm:presLayoutVars>
          <dgm:bulletEnabled val="1"/>
        </dgm:presLayoutVars>
      </dgm:prSet>
      <dgm:spPr/>
    </dgm:pt>
    <dgm:pt modelId="{4FAEB1BD-4736-4A17-B800-196A5EE9249D}" type="pres">
      <dgm:prSet presAssocID="{65E53B10-7918-4A40-8F3B-33E4099A9AE4}" presName="spNode" presStyleCnt="0"/>
      <dgm:spPr/>
    </dgm:pt>
    <dgm:pt modelId="{799FB1AD-FD41-478E-89C0-F54E99F3610A}" type="pres">
      <dgm:prSet presAssocID="{BAB18C9C-C56E-43A9-ADF9-60DA42E53A8D}" presName="sibTrans" presStyleLbl="sibTrans1D1" presStyleIdx="1" presStyleCnt="6"/>
      <dgm:spPr/>
    </dgm:pt>
    <dgm:pt modelId="{DBC9E3FD-B5A9-4948-BAF7-F60034181A2E}" type="pres">
      <dgm:prSet presAssocID="{1F13D3B4-9A3A-4C65-9937-3EED4EC8AB7A}" presName="node" presStyleLbl="node1" presStyleIdx="2" presStyleCnt="6">
        <dgm:presLayoutVars>
          <dgm:bulletEnabled val="1"/>
        </dgm:presLayoutVars>
      </dgm:prSet>
      <dgm:spPr/>
    </dgm:pt>
    <dgm:pt modelId="{5438A968-2C53-4F6C-9411-EDE9C98FF010}" type="pres">
      <dgm:prSet presAssocID="{1F13D3B4-9A3A-4C65-9937-3EED4EC8AB7A}" presName="spNode" presStyleCnt="0"/>
      <dgm:spPr/>
    </dgm:pt>
    <dgm:pt modelId="{3D7ABAF1-B594-4083-BCB0-1508BC050E7A}" type="pres">
      <dgm:prSet presAssocID="{7A34C634-3296-46B6-9DC2-5EC6BF2D4A34}" presName="sibTrans" presStyleLbl="sibTrans1D1" presStyleIdx="2" presStyleCnt="6"/>
      <dgm:spPr/>
    </dgm:pt>
    <dgm:pt modelId="{0B92DDF4-431B-443E-8EAA-7D6D4C8F61FE}" type="pres">
      <dgm:prSet presAssocID="{F408A9E9-D88F-4CB4-99E2-AC1F94F9104F}" presName="node" presStyleLbl="node1" presStyleIdx="3" presStyleCnt="6">
        <dgm:presLayoutVars>
          <dgm:bulletEnabled val="1"/>
        </dgm:presLayoutVars>
      </dgm:prSet>
      <dgm:spPr/>
    </dgm:pt>
    <dgm:pt modelId="{9E70B097-3467-41C8-A27F-F3C55F076A78}" type="pres">
      <dgm:prSet presAssocID="{F408A9E9-D88F-4CB4-99E2-AC1F94F9104F}" presName="spNode" presStyleCnt="0"/>
      <dgm:spPr/>
    </dgm:pt>
    <dgm:pt modelId="{054964E5-C4A7-4C4D-9846-05564457BE32}" type="pres">
      <dgm:prSet presAssocID="{A2A810B3-40EE-4405-AEF8-8E6DD8774535}" presName="sibTrans" presStyleLbl="sibTrans1D1" presStyleIdx="3" presStyleCnt="6"/>
      <dgm:spPr/>
    </dgm:pt>
    <dgm:pt modelId="{1EF0A71A-A557-47AC-B5BE-DE824A2F1F09}" type="pres">
      <dgm:prSet presAssocID="{66A03F8B-EB77-46D3-91ED-41DD68EC4F30}" presName="node" presStyleLbl="node1" presStyleIdx="4" presStyleCnt="6">
        <dgm:presLayoutVars>
          <dgm:bulletEnabled val="1"/>
        </dgm:presLayoutVars>
      </dgm:prSet>
      <dgm:spPr/>
    </dgm:pt>
    <dgm:pt modelId="{08C6CD66-B3E2-4EDC-B7B5-270C0657B962}" type="pres">
      <dgm:prSet presAssocID="{66A03F8B-EB77-46D3-91ED-41DD68EC4F30}" presName="spNode" presStyleCnt="0"/>
      <dgm:spPr/>
    </dgm:pt>
    <dgm:pt modelId="{738223D0-AA05-447C-B69E-286B8CB71C92}" type="pres">
      <dgm:prSet presAssocID="{FEED00BB-F1F0-4D26-A588-0C987B17A0B5}" presName="sibTrans" presStyleLbl="sibTrans1D1" presStyleIdx="4" presStyleCnt="6"/>
      <dgm:spPr/>
    </dgm:pt>
    <dgm:pt modelId="{2059EA6B-FB26-4DD4-A9E8-22EE95AB69D6}" type="pres">
      <dgm:prSet presAssocID="{AEC61CF1-2246-4792-9BF7-C91EDAB2B191}" presName="node" presStyleLbl="node1" presStyleIdx="5" presStyleCnt="6">
        <dgm:presLayoutVars>
          <dgm:bulletEnabled val="1"/>
        </dgm:presLayoutVars>
      </dgm:prSet>
      <dgm:spPr/>
    </dgm:pt>
    <dgm:pt modelId="{AAAABB14-0197-491E-AC1A-7DE182E35EBC}" type="pres">
      <dgm:prSet presAssocID="{AEC61CF1-2246-4792-9BF7-C91EDAB2B191}" presName="spNode" presStyleCnt="0"/>
      <dgm:spPr/>
    </dgm:pt>
    <dgm:pt modelId="{C0677506-0F38-4694-805A-C3ECEE617BB4}" type="pres">
      <dgm:prSet presAssocID="{73637FD8-4521-4771-B50C-60EEA06A2A70}" presName="sibTrans" presStyleLbl="sibTrans1D1" presStyleIdx="5" presStyleCnt="6"/>
      <dgm:spPr/>
    </dgm:pt>
  </dgm:ptLst>
  <dgm:cxnLst>
    <dgm:cxn modelId="{E893BE00-8824-42A6-A50D-36F869D9FFA6}" type="presOf" srcId="{BAB18C9C-C56E-43A9-ADF9-60DA42E53A8D}" destId="{799FB1AD-FD41-478E-89C0-F54E99F3610A}" srcOrd="0" destOrd="0" presId="urn:microsoft.com/office/officeart/2005/8/layout/cycle5"/>
    <dgm:cxn modelId="{49AB3D15-6A75-4592-BA21-4FB27CA7AF34}" type="presOf" srcId="{F408A9E9-D88F-4CB4-99E2-AC1F94F9104F}" destId="{0B92DDF4-431B-443E-8EAA-7D6D4C8F61FE}" srcOrd="0" destOrd="0" presId="urn:microsoft.com/office/officeart/2005/8/layout/cycle5"/>
    <dgm:cxn modelId="{7F312024-CD63-499A-8ADB-579DD7F536F3}" type="presOf" srcId="{FEED00BB-F1F0-4D26-A588-0C987B17A0B5}" destId="{738223D0-AA05-447C-B69E-286B8CB71C92}" srcOrd="0" destOrd="0" presId="urn:microsoft.com/office/officeart/2005/8/layout/cycle5"/>
    <dgm:cxn modelId="{5BE18926-6545-4A09-86A3-37B345B2D491}" type="presOf" srcId="{66A03F8B-EB77-46D3-91ED-41DD68EC4F30}" destId="{1EF0A71A-A557-47AC-B5BE-DE824A2F1F09}" srcOrd="0" destOrd="0" presId="urn:microsoft.com/office/officeart/2005/8/layout/cycle5"/>
    <dgm:cxn modelId="{CE674039-7153-487A-83DA-D4BEF6303699}" type="presOf" srcId="{0242D8A6-F832-4406-98B2-E686E5471DEA}" destId="{6D36AA74-A440-4267-A49E-AFBC3191B422}" srcOrd="0" destOrd="0" presId="urn:microsoft.com/office/officeart/2005/8/layout/cycle5"/>
    <dgm:cxn modelId="{A8097D3B-36A6-4DCE-AC96-2BC13A78CE81}" srcId="{0242D8A6-F832-4406-98B2-E686E5471DEA}" destId="{22D2FAFD-30C3-467B-8BF8-8E8BCEAD6320}" srcOrd="0" destOrd="0" parTransId="{894EC5DD-3904-46C6-B8A2-25EB27119D0F}" sibTransId="{DA62A64C-CFB3-4872-A330-1B1E59C01AD7}"/>
    <dgm:cxn modelId="{4FE6BD65-46CB-4F3F-B174-A7CD38D688B7}" srcId="{0242D8A6-F832-4406-98B2-E686E5471DEA}" destId="{AEC61CF1-2246-4792-9BF7-C91EDAB2B191}" srcOrd="5" destOrd="0" parTransId="{AF5D1631-2DE3-4851-BF2C-A9335329E301}" sibTransId="{73637FD8-4521-4771-B50C-60EEA06A2A70}"/>
    <dgm:cxn modelId="{6DE86050-2F08-4DBB-A66D-BB63E2BA6487}" type="presOf" srcId="{65E53B10-7918-4A40-8F3B-33E4099A9AE4}" destId="{08164813-F847-4BFE-8190-007BB756DB0F}" srcOrd="0" destOrd="0" presId="urn:microsoft.com/office/officeart/2005/8/layout/cycle5"/>
    <dgm:cxn modelId="{EF46A051-5F7A-44C3-8BD9-9BE23749275D}" type="presOf" srcId="{22D2FAFD-30C3-467B-8BF8-8E8BCEAD6320}" destId="{F9609D59-CE6A-462E-8C76-B34EB042CF3E}" srcOrd="0" destOrd="0" presId="urn:microsoft.com/office/officeart/2005/8/layout/cycle5"/>
    <dgm:cxn modelId="{DDB38290-AB67-4699-9986-C0E9E27F1DA9}" type="presOf" srcId="{1F13D3B4-9A3A-4C65-9937-3EED4EC8AB7A}" destId="{DBC9E3FD-B5A9-4948-BAF7-F60034181A2E}" srcOrd="0" destOrd="0" presId="urn:microsoft.com/office/officeart/2005/8/layout/cycle5"/>
    <dgm:cxn modelId="{9A0F7F99-FB54-497B-B1A1-2491E687CF7B}" srcId="{0242D8A6-F832-4406-98B2-E686E5471DEA}" destId="{F408A9E9-D88F-4CB4-99E2-AC1F94F9104F}" srcOrd="3" destOrd="0" parTransId="{8332DD8C-E825-4017-9F54-AE06F4E51BD3}" sibTransId="{A2A810B3-40EE-4405-AEF8-8E6DD8774535}"/>
    <dgm:cxn modelId="{6C40CFA5-0376-4F96-9390-C1BFA636AD87}" type="presOf" srcId="{7A34C634-3296-46B6-9DC2-5EC6BF2D4A34}" destId="{3D7ABAF1-B594-4083-BCB0-1508BC050E7A}" srcOrd="0" destOrd="0" presId="urn:microsoft.com/office/officeart/2005/8/layout/cycle5"/>
    <dgm:cxn modelId="{2977C5B5-118F-4B13-83DB-14564BC486D6}" type="presOf" srcId="{DA62A64C-CFB3-4872-A330-1B1E59C01AD7}" destId="{CE9498C7-F664-45C0-B812-D049463E85D4}" srcOrd="0" destOrd="0" presId="urn:microsoft.com/office/officeart/2005/8/layout/cycle5"/>
    <dgm:cxn modelId="{C5EF14BE-8F2A-4C6A-830E-B933756D8CEE}" type="presOf" srcId="{A2A810B3-40EE-4405-AEF8-8E6DD8774535}" destId="{054964E5-C4A7-4C4D-9846-05564457BE32}" srcOrd="0" destOrd="0" presId="urn:microsoft.com/office/officeart/2005/8/layout/cycle5"/>
    <dgm:cxn modelId="{78B8B2BE-CEEC-46F7-84B2-28E1C254AC0A}" srcId="{0242D8A6-F832-4406-98B2-E686E5471DEA}" destId="{1F13D3B4-9A3A-4C65-9937-3EED4EC8AB7A}" srcOrd="2" destOrd="0" parTransId="{D891B495-58F0-4811-8A4D-16EA20F49ECF}" sibTransId="{7A34C634-3296-46B6-9DC2-5EC6BF2D4A34}"/>
    <dgm:cxn modelId="{23B08DC4-D5CE-4241-956B-F60DC62BAC45}" srcId="{0242D8A6-F832-4406-98B2-E686E5471DEA}" destId="{65E53B10-7918-4A40-8F3B-33E4099A9AE4}" srcOrd="1" destOrd="0" parTransId="{F2873143-BEFC-4E21-AB63-5382D97A25BB}" sibTransId="{BAB18C9C-C56E-43A9-ADF9-60DA42E53A8D}"/>
    <dgm:cxn modelId="{36AD1FE4-32BC-4621-A48F-B69ADCC2309A}" srcId="{0242D8A6-F832-4406-98B2-E686E5471DEA}" destId="{66A03F8B-EB77-46D3-91ED-41DD68EC4F30}" srcOrd="4" destOrd="0" parTransId="{49E70568-CA07-47C8-A0A1-6CA7EEDE9FA1}" sibTransId="{FEED00BB-F1F0-4D26-A588-0C987B17A0B5}"/>
    <dgm:cxn modelId="{376A3AF1-748A-4390-8BBF-6A9D7DF23B40}" type="presOf" srcId="{AEC61CF1-2246-4792-9BF7-C91EDAB2B191}" destId="{2059EA6B-FB26-4DD4-A9E8-22EE95AB69D6}" srcOrd="0" destOrd="0" presId="urn:microsoft.com/office/officeart/2005/8/layout/cycle5"/>
    <dgm:cxn modelId="{A064FBFC-E241-4283-BE99-9D54CB61EA74}" type="presOf" srcId="{73637FD8-4521-4771-B50C-60EEA06A2A70}" destId="{C0677506-0F38-4694-805A-C3ECEE617BB4}" srcOrd="0" destOrd="0" presId="urn:microsoft.com/office/officeart/2005/8/layout/cycle5"/>
    <dgm:cxn modelId="{B6EABCF4-2BAB-4072-BC9B-6AF702C33675}" type="presParOf" srcId="{6D36AA74-A440-4267-A49E-AFBC3191B422}" destId="{F9609D59-CE6A-462E-8C76-B34EB042CF3E}" srcOrd="0" destOrd="0" presId="urn:microsoft.com/office/officeart/2005/8/layout/cycle5"/>
    <dgm:cxn modelId="{4F052DC7-3A69-4FE4-982B-387EB7FCBB62}" type="presParOf" srcId="{6D36AA74-A440-4267-A49E-AFBC3191B422}" destId="{C8A11C83-8BBA-470D-A413-799ADF3231B9}" srcOrd="1" destOrd="0" presId="urn:microsoft.com/office/officeart/2005/8/layout/cycle5"/>
    <dgm:cxn modelId="{8CEF6D51-B075-4F5A-B677-0F0F82A0202D}" type="presParOf" srcId="{6D36AA74-A440-4267-A49E-AFBC3191B422}" destId="{CE9498C7-F664-45C0-B812-D049463E85D4}" srcOrd="2" destOrd="0" presId="urn:microsoft.com/office/officeart/2005/8/layout/cycle5"/>
    <dgm:cxn modelId="{E0595E2C-F46C-4637-A292-430A8E72D453}" type="presParOf" srcId="{6D36AA74-A440-4267-A49E-AFBC3191B422}" destId="{08164813-F847-4BFE-8190-007BB756DB0F}" srcOrd="3" destOrd="0" presId="urn:microsoft.com/office/officeart/2005/8/layout/cycle5"/>
    <dgm:cxn modelId="{B9194CFF-7066-4C10-BE0B-97FECF175702}" type="presParOf" srcId="{6D36AA74-A440-4267-A49E-AFBC3191B422}" destId="{4FAEB1BD-4736-4A17-B800-196A5EE9249D}" srcOrd="4" destOrd="0" presId="urn:microsoft.com/office/officeart/2005/8/layout/cycle5"/>
    <dgm:cxn modelId="{0D71DFAB-680B-499C-BE72-C0D057480FD5}" type="presParOf" srcId="{6D36AA74-A440-4267-A49E-AFBC3191B422}" destId="{799FB1AD-FD41-478E-89C0-F54E99F3610A}" srcOrd="5" destOrd="0" presId="urn:microsoft.com/office/officeart/2005/8/layout/cycle5"/>
    <dgm:cxn modelId="{D1CCFB37-F685-4243-BC40-BA90EE157ADE}" type="presParOf" srcId="{6D36AA74-A440-4267-A49E-AFBC3191B422}" destId="{DBC9E3FD-B5A9-4948-BAF7-F60034181A2E}" srcOrd="6" destOrd="0" presId="urn:microsoft.com/office/officeart/2005/8/layout/cycle5"/>
    <dgm:cxn modelId="{BF11AA49-2F2E-404D-BFCF-20C85799855A}" type="presParOf" srcId="{6D36AA74-A440-4267-A49E-AFBC3191B422}" destId="{5438A968-2C53-4F6C-9411-EDE9C98FF010}" srcOrd="7" destOrd="0" presId="urn:microsoft.com/office/officeart/2005/8/layout/cycle5"/>
    <dgm:cxn modelId="{06FC319D-0874-4DDA-8B37-FC9E61811976}" type="presParOf" srcId="{6D36AA74-A440-4267-A49E-AFBC3191B422}" destId="{3D7ABAF1-B594-4083-BCB0-1508BC050E7A}" srcOrd="8" destOrd="0" presId="urn:microsoft.com/office/officeart/2005/8/layout/cycle5"/>
    <dgm:cxn modelId="{7C397CAE-65B3-4425-8FED-B2F670AE3351}" type="presParOf" srcId="{6D36AA74-A440-4267-A49E-AFBC3191B422}" destId="{0B92DDF4-431B-443E-8EAA-7D6D4C8F61FE}" srcOrd="9" destOrd="0" presId="urn:microsoft.com/office/officeart/2005/8/layout/cycle5"/>
    <dgm:cxn modelId="{115BD62F-6145-4734-B5D0-ACD4DF8CBA11}" type="presParOf" srcId="{6D36AA74-A440-4267-A49E-AFBC3191B422}" destId="{9E70B097-3467-41C8-A27F-F3C55F076A78}" srcOrd="10" destOrd="0" presId="urn:microsoft.com/office/officeart/2005/8/layout/cycle5"/>
    <dgm:cxn modelId="{265DA2E9-2B41-40CD-B540-2AC6771E278E}" type="presParOf" srcId="{6D36AA74-A440-4267-A49E-AFBC3191B422}" destId="{054964E5-C4A7-4C4D-9846-05564457BE32}" srcOrd="11" destOrd="0" presId="urn:microsoft.com/office/officeart/2005/8/layout/cycle5"/>
    <dgm:cxn modelId="{9FFA6A4F-5B0A-40C3-976B-2B2BF05A2D5D}" type="presParOf" srcId="{6D36AA74-A440-4267-A49E-AFBC3191B422}" destId="{1EF0A71A-A557-47AC-B5BE-DE824A2F1F09}" srcOrd="12" destOrd="0" presId="urn:microsoft.com/office/officeart/2005/8/layout/cycle5"/>
    <dgm:cxn modelId="{8B20FC39-8B85-44D8-90A9-5C6BBE8AECDD}" type="presParOf" srcId="{6D36AA74-A440-4267-A49E-AFBC3191B422}" destId="{08C6CD66-B3E2-4EDC-B7B5-270C0657B962}" srcOrd="13" destOrd="0" presId="urn:microsoft.com/office/officeart/2005/8/layout/cycle5"/>
    <dgm:cxn modelId="{544BB6EC-3188-4C23-810E-C47950058869}" type="presParOf" srcId="{6D36AA74-A440-4267-A49E-AFBC3191B422}" destId="{738223D0-AA05-447C-B69E-286B8CB71C92}" srcOrd="14" destOrd="0" presId="urn:microsoft.com/office/officeart/2005/8/layout/cycle5"/>
    <dgm:cxn modelId="{B66969DA-AC25-4102-8283-F1E3430EDD53}" type="presParOf" srcId="{6D36AA74-A440-4267-A49E-AFBC3191B422}" destId="{2059EA6B-FB26-4DD4-A9E8-22EE95AB69D6}" srcOrd="15" destOrd="0" presId="urn:microsoft.com/office/officeart/2005/8/layout/cycle5"/>
    <dgm:cxn modelId="{269A6EE7-CAB2-4F68-A5FB-8B79B0FDFFE4}" type="presParOf" srcId="{6D36AA74-A440-4267-A49E-AFBC3191B422}" destId="{AAAABB14-0197-491E-AC1A-7DE182E35EBC}" srcOrd="16" destOrd="0" presId="urn:microsoft.com/office/officeart/2005/8/layout/cycle5"/>
    <dgm:cxn modelId="{E87324ED-16BF-4986-8BBE-DBE07F1D8D32}" type="presParOf" srcId="{6D36AA74-A440-4267-A49E-AFBC3191B422}" destId="{C0677506-0F38-4694-805A-C3ECEE617BB4}" srcOrd="17"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04A6C-75DA-4C69-A80C-16DDD6B2488F}">
      <dsp:nvSpPr>
        <dsp:cNvPr id="0" name=""/>
        <dsp:cNvSpPr/>
      </dsp:nvSpPr>
      <dsp:spPr>
        <a:xfrm>
          <a:off x="245" y="161141"/>
          <a:ext cx="1751444" cy="170741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1"/>
              </a:solidFill>
            </a:rPr>
            <a:t>8 semaines  de prestations partageables ou plus</a:t>
          </a:r>
        </a:p>
        <a:p>
          <a:pPr marL="0" lvl="0" indent="0" algn="ctr" defTabSz="711200">
            <a:lnSpc>
              <a:spcPct val="90000"/>
            </a:lnSpc>
            <a:spcBef>
              <a:spcPct val="0"/>
            </a:spcBef>
            <a:spcAft>
              <a:spcPct val="35000"/>
            </a:spcAft>
            <a:buNone/>
          </a:pPr>
          <a:r>
            <a:rPr lang="fr-CA" sz="1050" kern="1200" dirty="0">
              <a:solidFill>
                <a:schemeClr val="tx1"/>
              </a:solidFill>
            </a:rPr>
            <a:t>(6 au régime particulier)</a:t>
          </a:r>
        </a:p>
      </dsp:txBody>
      <dsp:txXfrm>
        <a:off x="256738" y="411185"/>
        <a:ext cx="1238458" cy="1207322"/>
      </dsp:txXfrm>
    </dsp:sp>
    <dsp:sp modelId="{E204EECC-54B3-445B-BA56-7386FCCF39C7}">
      <dsp:nvSpPr>
        <dsp:cNvPr id="0" name=""/>
        <dsp:cNvSpPr/>
      </dsp:nvSpPr>
      <dsp:spPr>
        <a:xfrm>
          <a:off x="1890331" y="519697"/>
          <a:ext cx="990298" cy="990298"/>
        </a:xfrm>
        <a:prstGeom prst="mathPlus">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CA" sz="2000" kern="1200" dirty="0"/>
        </a:p>
      </dsp:txBody>
      <dsp:txXfrm>
        <a:off x="2021595" y="898387"/>
        <a:ext cx="727770" cy="232918"/>
      </dsp:txXfrm>
    </dsp:sp>
    <dsp:sp modelId="{A298F615-D158-4171-B229-1D0D90255AAB}">
      <dsp:nvSpPr>
        <dsp:cNvPr id="0" name=""/>
        <dsp:cNvSpPr/>
      </dsp:nvSpPr>
      <dsp:spPr>
        <a:xfrm>
          <a:off x="3019271" y="161141"/>
          <a:ext cx="1782502" cy="1707410"/>
        </a:xfrm>
        <a:prstGeom prst="ellipse">
          <a:avLst/>
        </a:prstGeom>
        <a:solidFill>
          <a:schemeClr val="accent3">
            <a:hueOff val="-7804395"/>
            <a:satOff val="11985"/>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1"/>
              </a:solidFill>
            </a:rPr>
            <a:t>8 semaines  de prestations partageables ou plus</a:t>
          </a:r>
        </a:p>
        <a:p>
          <a:pPr marL="0" lvl="0" indent="0" algn="ctr" defTabSz="711200">
            <a:lnSpc>
              <a:spcPct val="90000"/>
            </a:lnSpc>
            <a:spcBef>
              <a:spcPct val="0"/>
            </a:spcBef>
            <a:spcAft>
              <a:spcPct val="35000"/>
            </a:spcAft>
            <a:buNone/>
          </a:pPr>
          <a:r>
            <a:rPr lang="fr-CA" sz="1050" kern="1200" dirty="0">
              <a:solidFill>
                <a:schemeClr val="tx1"/>
              </a:solidFill>
            </a:rPr>
            <a:t>(6 au régime particulier)</a:t>
          </a:r>
        </a:p>
      </dsp:txBody>
      <dsp:txXfrm>
        <a:off x="3280312" y="411185"/>
        <a:ext cx="1260420" cy="1207322"/>
      </dsp:txXfrm>
    </dsp:sp>
    <dsp:sp modelId="{76F10DAE-CA7D-44BF-A148-38B6FE3B2580}">
      <dsp:nvSpPr>
        <dsp:cNvPr id="0" name=""/>
        <dsp:cNvSpPr/>
      </dsp:nvSpPr>
      <dsp:spPr>
        <a:xfrm>
          <a:off x="4940416" y="519697"/>
          <a:ext cx="990298" cy="990298"/>
        </a:xfrm>
        <a:prstGeom prst="mathEqual">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endParaRPr lang="fr-CA" sz="4800" kern="1200"/>
        </a:p>
      </dsp:txBody>
      <dsp:txXfrm>
        <a:off x="5071680" y="723698"/>
        <a:ext cx="727770" cy="582296"/>
      </dsp:txXfrm>
    </dsp:sp>
    <dsp:sp modelId="{EF5B1417-4687-4C04-B013-5A5FF56DFB0C}">
      <dsp:nvSpPr>
        <dsp:cNvPr id="0" name=""/>
        <dsp:cNvSpPr/>
      </dsp:nvSpPr>
      <dsp:spPr>
        <a:xfrm>
          <a:off x="6069356" y="161141"/>
          <a:ext cx="1718321" cy="1707410"/>
        </a:xfrm>
        <a:prstGeom prst="ellipse">
          <a:avLst/>
        </a:prstGeom>
        <a:solidFill>
          <a:schemeClr val="accent3">
            <a:hueOff val="-15608791"/>
            <a:satOff val="23969"/>
            <a:lumOff val="1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CA" sz="1800" kern="1200" dirty="0">
              <a:solidFill>
                <a:schemeClr val="tx1"/>
              </a:solidFill>
            </a:rPr>
            <a:t>Bonus de 4 semaines de prestations</a:t>
          </a:r>
        </a:p>
        <a:p>
          <a:pPr marL="0" lvl="0" indent="0" algn="ctr" defTabSz="800100">
            <a:lnSpc>
              <a:spcPct val="90000"/>
            </a:lnSpc>
            <a:spcBef>
              <a:spcPct val="0"/>
            </a:spcBef>
            <a:spcAft>
              <a:spcPct val="35000"/>
            </a:spcAft>
            <a:buNone/>
          </a:pPr>
          <a:r>
            <a:rPr lang="fr-CA" sz="1050" kern="1200" dirty="0">
              <a:solidFill>
                <a:schemeClr val="tx1"/>
              </a:solidFill>
            </a:rPr>
            <a:t>(3 au régime particulier)</a:t>
          </a:r>
        </a:p>
      </dsp:txBody>
      <dsp:txXfrm>
        <a:off x="6320998" y="411185"/>
        <a:ext cx="1215037" cy="1207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09D59-CE6A-462E-8C76-B34EB042CF3E}">
      <dsp:nvSpPr>
        <dsp:cNvPr id="0" name=""/>
        <dsp:cNvSpPr/>
      </dsp:nvSpPr>
      <dsp:spPr>
        <a:xfrm>
          <a:off x="1290563" y="1282"/>
          <a:ext cx="933599" cy="60683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dirty="0"/>
            <a:t>Pour les mères</a:t>
          </a:r>
        </a:p>
      </dsp:txBody>
      <dsp:txXfrm>
        <a:off x="1320186" y="30905"/>
        <a:ext cx="874353" cy="547593"/>
      </dsp:txXfrm>
    </dsp:sp>
    <dsp:sp modelId="{CE9498C7-F664-45C0-B812-D049463E85D4}">
      <dsp:nvSpPr>
        <dsp:cNvPr id="0" name=""/>
        <dsp:cNvSpPr/>
      </dsp:nvSpPr>
      <dsp:spPr>
        <a:xfrm>
          <a:off x="327246" y="304702"/>
          <a:ext cx="2860233" cy="2860233"/>
        </a:xfrm>
        <a:custGeom>
          <a:avLst/>
          <a:gdLst/>
          <a:ahLst/>
          <a:cxnLst/>
          <a:rect l="0" t="0" r="0" b="0"/>
          <a:pathLst>
            <a:path>
              <a:moveTo>
                <a:pt x="2014446" y="124822"/>
              </a:moveTo>
              <a:arcTo wR="1430116" hR="1430116" stAng="17646973" swAng="9244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8164813-F847-4BFE-8190-007BB756DB0F}">
      <dsp:nvSpPr>
        <dsp:cNvPr id="0" name=""/>
        <dsp:cNvSpPr/>
      </dsp:nvSpPr>
      <dsp:spPr>
        <a:xfrm>
          <a:off x="2529080" y="716340"/>
          <a:ext cx="933599" cy="60683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dirty="0"/>
            <a:t>Pour les pères</a:t>
          </a:r>
        </a:p>
      </dsp:txBody>
      <dsp:txXfrm>
        <a:off x="2558703" y="745963"/>
        <a:ext cx="874353" cy="547593"/>
      </dsp:txXfrm>
    </dsp:sp>
    <dsp:sp modelId="{799FB1AD-FD41-478E-89C0-F54E99F3610A}">
      <dsp:nvSpPr>
        <dsp:cNvPr id="0" name=""/>
        <dsp:cNvSpPr/>
      </dsp:nvSpPr>
      <dsp:spPr>
        <a:xfrm>
          <a:off x="327246" y="304702"/>
          <a:ext cx="2860233" cy="2860233"/>
        </a:xfrm>
        <a:custGeom>
          <a:avLst/>
          <a:gdLst/>
          <a:ahLst/>
          <a:cxnLst/>
          <a:rect l="0" t="0" r="0" b="0"/>
          <a:pathLst>
            <a:path>
              <a:moveTo>
                <a:pt x="2837932" y="1178542"/>
              </a:moveTo>
              <a:arcTo wR="1430116" hR="1430116" stAng="20992097" swAng="121580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BC9E3FD-B5A9-4948-BAF7-F60034181A2E}">
      <dsp:nvSpPr>
        <dsp:cNvPr id="0" name=""/>
        <dsp:cNvSpPr/>
      </dsp:nvSpPr>
      <dsp:spPr>
        <a:xfrm>
          <a:off x="2529080" y="2146457"/>
          <a:ext cx="933599" cy="60683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dirty="0"/>
            <a:t>Pour les familles</a:t>
          </a:r>
        </a:p>
      </dsp:txBody>
      <dsp:txXfrm>
        <a:off x="2558703" y="2176080"/>
        <a:ext cx="874353" cy="547593"/>
      </dsp:txXfrm>
    </dsp:sp>
    <dsp:sp modelId="{3D7ABAF1-B594-4083-BCB0-1508BC050E7A}">
      <dsp:nvSpPr>
        <dsp:cNvPr id="0" name=""/>
        <dsp:cNvSpPr/>
      </dsp:nvSpPr>
      <dsp:spPr>
        <a:xfrm>
          <a:off x="327246" y="304702"/>
          <a:ext cx="2860233" cy="2860233"/>
        </a:xfrm>
        <a:custGeom>
          <a:avLst/>
          <a:gdLst/>
          <a:ahLst/>
          <a:cxnLst/>
          <a:rect l="0" t="0" r="0" b="0"/>
          <a:pathLst>
            <a:path>
              <a:moveTo>
                <a:pt x="2340231" y="2533259"/>
              </a:moveTo>
              <a:arcTo wR="1430116" hR="1430116" stAng="3028601" swAng="9244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B92DDF4-431B-443E-8EAA-7D6D4C8F61FE}">
      <dsp:nvSpPr>
        <dsp:cNvPr id="0" name=""/>
        <dsp:cNvSpPr/>
      </dsp:nvSpPr>
      <dsp:spPr>
        <a:xfrm>
          <a:off x="1290563" y="2861516"/>
          <a:ext cx="933599" cy="60683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dirty="0"/>
            <a:t>Pour les enfants</a:t>
          </a:r>
        </a:p>
      </dsp:txBody>
      <dsp:txXfrm>
        <a:off x="1320186" y="2891139"/>
        <a:ext cx="874353" cy="547593"/>
      </dsp:txXfrm>
    </dsp:sp>
    <dsp:sp modelId="{054964E5-C4A7-4C4D-9846-05564457BE32}">
      <dsp:nvSpPr>
        <dsp:cNvPr id="0" name=""/>
        <dsp:cNvSpPr/>
      </dsp:nvSpPr>
      <dsp:spPr>
        <a:xfrm>
          <a:off x="327246" y="304702"/>
          <a:ext cx="2860233" cy="2860233"/>
        </a:xfrm>
        <a:custGeom>
          <a:avLst/>
          <a:gdLst/>
          <a:ahLst/>
          <a:cxnLst/>
          <a:rect l="0" t="0" r="0" b="0"/>
          <a:pathLst>
            <a:path>
              <a:moveTo>
                <a:pt x="845787" y="2735411"/>
              </a:moveTo>
              <a:arcTo wR="1430116" hR="1430116" stAng="6846973" swAng="9244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EF0A71A-A557-47AC-B5BE-DE824A2F1F09}">
      <dsp:nvSpPr>
        <dsp:cNvPr id="0" name=""/>
        <dsp:cNvSpPr/>
      </dsp:nvSpPr>
      <dsp:spPr>
        <a:xfrm>
          <a:off x="52045" y="2146457"/>
          <a:ext cx="933599" cy="60683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dirty="0"/>
            <a:t>Pour les employeurs</a:t>
          </a:r>
        </a:p>
      </dsp:txBody>
      <dsp:txXfrm>
        <a:off x="81668" y="2176080"/>
        <a:ext cx="874353" cy="547593"/>
      </dsp:txXfrm>
    </dsp:sp>
    <dsp:sp modelId="{738223D0-AA05-447C-B69E-286B8CB71C92}">
      <dsp:nvSpPr>
        <dsp:cNvPr id="0" name=""/>
        <dsp:cNvSpPr/>
      </dsp:nvSpPr>
      <dsp:spPr>
        <a:xfrm>
          <a:off x="327246" y="304702"/>
          <a:ext cx="2860233" cy="2860233"/>
        </a:xfrm>
        <a:custGeom>
          <a:avLst/>
          <a:gdLst/>
          <a:ahLst/>
          <a:cxnLst/>
          <a:rect l="0" t="0" r="0" b="0"/>
          <a:pathLst>
            <a:path>
              <a:moveTo>
                <a:pt x="22301" y="1681691"/>
              </a:moveTo>
              <a:arcTo wR="1430116" hR="1430116" stAng="10192097" swAng="121580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059EA6B-FB26-4DD4-A9E8-22EE95AB69D6}">
      <dsp:nvSpPr>
        <dsp:cNvPr id="0" name=""/>
        <dsp:cNvSpPr/>
      </dsp:nvSpPr>
      <dsp:spPr>
        <a:xfrm>
          <a:off x="52045" y="716340"/>
          <a:ext cx="933599" cy="60683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dirty="0"/>
            <a:t>Pour la société québécoise</a:t>
          </a:r>
        </a:p>
      </dsp:txBody>
      <dsp:txXfrm>
        <a:off x="81668" y="745963"/>
        <a:ext cx="874353" cy="547593"/>
      </dsp:txXfrm>
    </dsp:sp>
    <dsp:sp modelId="{C0677506-0F38-4694-805A-C3ECEE617BB4}">
      <dsp:nvSpPr>
        <dsp:cNvPr id="0" name=""/>
        <dsp:cNvSpPr/>
      </dsp:nvSpPr>
      <dsp:spPr>
        <a:xfrm>
          <a:off x="327246" y="304702"/>
          <a:ext cx="2860233" cy="2860233"/>
        </a:xfrm>
        <a:custGeom>
          <a:avLst/>
          <a:gdLst/>
          <a:ahLst/>
          <a:cxnLst/>
          <a:rect l="0" t="0" r="0" b="0"/>
          <a:pathLst>
            <a:path>
              <a:moveTo>
                <a:pt x="520001" y="326973"/>
              </a:moveTo>
              <a:arcTo wR="1430116" hR="1430116" stAng="13828601" swAng="9244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341CDA-B7E9-D14C-ACA3-A9F4CDAAAFB0}" type="datetimeFigureOut">
              <a:rPr lang="en-CA" smtClean="0"/>
              <a:t>2025-02-06</a:t>
            </a:fld>
            <a:endParaRPr lang="en-CA"/>
          </a:p>
        </p:txBody>
      </p:sp>
      <p:sp>
        <p:nvSpPr>
          <p:cNvPr id="4" name="Espace réservé de l'image de diapositive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C72AD3-1CCB-6643-8FC9-0C34D0DE7174}" type="slidenum">
              <a:rPr lang="en-CA" smtClean="0"/>
              <a:t>‹N°›</a:t>
            </a:fld>
            <a:endParaRPr lang="en-CA"/>
          </a:p>
        </p:txBody>
      </p:sp>
    </p:spTree>
    <p:extLst>
      <p:ext uri="{BB962C8B-B14F-4D97-AF65-F5344CB8AC3E}">
        <p14:creationId xmlns:p14="http://schemas.microsoft.com/office/powerpoint/2010/main" val="206114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1</a:t>
            </a:fld>
            <a:endParaRPr lang="en-CA"/>
          </a:p>
        </p:txBody>
      </p:sp>
    </p:spTree>
    <p:extLst>
      <p:ext uri="{BB962C8B-B14F-4D97-AF65-F5344CB8AC3E}">
        <p14:creationId xmlns:p14="http://schemas.microsoft.com/office/powerpoint/2010/main" val="3692624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13</a:t>
            </a:fld>
            <a:endParaRPr lang="en-CA"/>
          </a:p>
        </p:txBody>
      </p:sp>
    </p:spTree>
    <p:extLst>
      <p:ext uri="{BB962C8B-B14F-4D97-AF65-F5344CB8AC3E}">
        <p14:creationId xmlns:p14="http://schemas.microsoft.com/office/powerpoint/2010/main" val="2880839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647">
              <a:spcBef>
                <a:spcPts val="611"/>
              </a:spcBef>
              <a:spcAft>
                <a:spcPts val="611"/>
              </a:spcAft>
            </a:pPr>
            <a:endParaRPr lang="fr-CA" sz="1800" dirty="0">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15</a:t>
            </a:fld>
            <a:endParaRPr lang="en-CA"/>
          </a:p>
        </p:txBody>
      </p:sp>
    </p:spTree>
    <p:extLst>
      <p:ext uri="{BB962C8B-B14F-4D97-AF65-F5344CB8AC3E}">
        <p14:creationId xmlns:p14="http://schemas.microsoft.com/office/powerpoint/2010/main" val="2978987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647">
              <a:spcBef>
                <a:spcPts val="611"/>
              </a:spcBef>
              <a:spcAft>
                <a:spcPts val="611"/>
              </a:spcAft>
            </a:pPr>
            <a:endParaRPr lang="fr-CA" sz="1800" dirty="0">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16</a:t>
            </a:fld>
            <a:endParaRPr lang="en-CA"/>
          </a:p>
        </p:txBody>
      </p:sp>
    </p:spTree>
    <p:extLst>
      <p:ext uri="{BB962C8B-B14F-4D97-AF65-F5344CB8AC3E}">
        <p14:creationId xmlns:p14="http://schemas.microsoft.com/office/powerpoint/2010/main" val="234899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18</a:t>
            </a:fld>
            <a:endParaRPr lang="en-CA"/>
          </a:p>
        </p:txBody>
      </p:sp>
    </p:spTree>
    <p:extLst>
      <p:ext uri="{BB962C8B-B14F-4D97-AF65-F5344CB8AC3E}">
        <p14:creationId xmlns:p14="http://schemas.microsoft.com/office/powerpoint/2010/main" val="11575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19</a:t>
            </a:fld>
            <a:endParaRPr lang="en-CA"/>
          </a:p>
        </p:txBody>
      </p:sp>
    </p:spTree>
    <p:extLst>
      <p:ext uri="{BB962C8B-B14F-4D97-AF65-F5344CB8AC3E}">
        <p14:creationId xmlns:p14="http://schemas.microsoft.com/office/powerpoint/2010/main" val="2726749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20</a:t>
            </a:fld>
            <a:endParaRPr lang="en-CA"/>
          </a:p>
        </p:txBody>
      </p:sp>
    </p:spTree>
    <p:extLst>
      <p:ext uri="{BB962C8B-B14F-4D97-AF65-F5344CB8AC3E}">
        <p14:creationId xmlns:p14="http://schemas.microsoft.com/office/powerpoint/2010/main" val="397138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21</a:t>
            </a:fld>
            <a:endParaRPr lang="en-CA"/>
          </a:p>
        </p:txBody>
      </p:sp>
    </p:spTree>
    <p:extLst>
      <p:ext uri="{BB962C8B-B14F-4D97-AF65-F5344CB8AC3E}">
        <p14:creationId xmlns:p14="http://schemas.microsoft.com/office/powerpoint/2010/main" val="1836487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23</a:t>
            </a:fld>
            <a:endParaRPr lang="en-CA"/>
          </a:p>
        </p:txBody>
      </p:sp>
    </p:spTree>
    <p:extLst>
      <p:ext uri="{BB962C8B-B14F-4D97-AF65-F5344CB8AC3E}">
        <p14:creationId xmlns:p14="http://schemas.microsoft.com/office/powerpoint/2010/main" val="924784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24</a:t>
            </a:fld>
            <a:endParaRPr lang="en-CA"/>
          </a:p>
        </p:txBody>
      </p:sp>
    </p:spTree>
    <p:extLst>
      <p:ext uri="{BB962C8B-B14F-4D97-AF65-F5344CB8AC3E}">
        <p14:creationId xmlns:p14="http://schemas.microsoft.com/office/powerpoint/2010/main" val="3702319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2</a:t>
            </a:fld>
            <a:endParaRPr lang="en-CA"/>
          </a:p>
        </p:txBody>
      </p:sp>
    </p:spTree>
    <p:extLst>
      <p:ext uri="{BB962C8B-B14F-4D97-AF65-F5344CB8AC3E}">
        <p14:creationId xmlns:p14="http://schemas.microsoft.com/office/powerpoint/2010/main" val="269172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4</a:t>
            </a:fld>
            <a:endParaRPr lang="en-CA"/>
          </a:p>
        </p:txBody>
      </p:sp>
    </p:spTree>
    <p:extLst>
      <p:ext uri="{BB962C8B-B14F-4D97-AF65-F5344CB8AC3E}">
        <p14:creationId xmlns:p14="http://schemas.microsoft.com/office/powerpoint/2010/main" val="177090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6</a:t>
            </a:fld>
            <a:endParaRPr lang="en-CA"/>
          </a:p>
        </p:txBody>
      </p:sp>
    </p:spTree>
    <p:extLst>
      <p:ext uri="{BB962C8B-B14F-4D97-AF65-F5344CB8AC3E}">
        <p14:creationId xmlns:p14="http://schemas.microsoft.com/office/powerpoint/2010/main" val="89861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7</a:t>
            </a:fld>
            <a:endParaRPr lang="en-CA"/>
          </a:p>
        </p:txBody>
      </p:sp>
    </p:spTree>
    <p:extLst>
      <p:ext uri="{BB962C8B-B14F-4D97-AF65-F5344CB8AC3E}">
        <p14:creationId xmlns:p14="http://schemas.microsoft.com/office/powerpoint/2010/main" val="56892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8</a:t>
            </a:fld>
            <a:endParaRPr lang="en-CA"/>
          </a:p>
        </p:txBody>
      </p:sp>
    </p:spTree>
    <p:extLst>
      <p:ext uri="{BB962C8B-B14F-4D97-AF65-F5344CB8AC3E}">
        <p14:creationId xmlns:p14="http://schemas.microsoft.com/office/powerpoint/2010/main" val="423453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9</a:t>
            </a:fld>
            <a:endParaRPr lang="en-CA"/>
          </a:p>
        </p:txBody>
      </p:sp>
    </p:spTree>
    <p:extLst>
      <p:ext uri="{BB962C8B-B14F-4D97-AF65-F5344CB8AC3E}">
        <p14:creationId xmlns:p14="http://schemas.microsoft.com/office/powerpoint/2010/main" val="251362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Majoration pour les plus faibles revenus </a:t>
            </a:r>
          </a:p>
          <a:p>
            <a:endParaRPr lang="fr-CA" dirty="0"/>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10</a:t>
            </a:fld>
            <a:endParaRPr lang="en-CA"/>
          </a:p>
        </p:txBody>
      </p:sp>
    </p:spTree>
    <p:extLst>
      <p:ext uri="{BB962C8B-B14F-4D97-AF65-F5344CB8AC3E}">
        <p14:creationId xmlns:p14="http://schemas.microsoft.com/office/powerpoint/2010/main" val="3048503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C72AD3-1CCB-6643-8FC9-0C34D0DE7174}" type="slidenum">
              <a:rPr lang="en-CA" smtClean="0"/>
              <a:t>12</a:t>
            </a:fld>
            <a:endParaRPr lang="en-CA"/>
          </a:p>
        </p:txBody>
      </p:sp>
    </p:spTree>
    <p:extLst>
      <p:ext uri="{BB962C8B-B14F-4D97-AF65-F5344CB8AC3E}">
        <p14:creationId xmlns:p14="http://schemas.microsoft.com/office/powerpoint/2010/main" val="20857641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29.sv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2.sv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1.sv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14" name="Graphique 13">
            <a:extLst>
              <a:ext uri="{FF2B5EF4-FFF2-40B4-BE49-F238E27FC236}">
                <a16:creationId xmlns:a16="http://schemas.microsoft.com/office/drawing/2014/main" id="{8CE667D4-E071-EA12-B4EB-D166EB6CD46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5432" t="34799" b="8355"/>
          <a:stretch/>
        </p:blipFill>
        <p:spPr>
          <a:xfrm rot="10800000">
            <a:off x="6913562" y="4063608"/>
            <a:ext cx="2230438" cy="1963681"/>
          </a:xfrm>
          <a:prstGeom prst="rect">
            <a:avLst/>
          </a:prstGeom>
        </p:spPr>
      </p:pic>
      <p:pic>
        <p:nvPicPr>
          <p:cNvPr id="15" name="Graphique 14">
            <a:extLst>
              <a:ext uri="{FF2B5EF4-FFF2-40B4-BE49-F238E27FC236}">
                <a16:creationId xmlns:a16="http://schemas.microsoft.com/office/drawing/2014/main" id="{96AFE786-F953-052E-888A-CD881D3739E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2707" r="63500"/>
          <a:stretch/>
        </p:blipFill>
        <p:spPr>
          <a:xfrm>
            <a:off x="7592040" y="-1"/>
            <a:ext cx="1551960" cy="3286443"/>
          </a:xfrm>
          <a:prstGeom prst="rect">
            <a:avLst/>
          </a:prstGeom>
        </p:spPr>
      </p:pic>
      <p:pic>
        <p:nvPicPr>
          <p:cNvPr id="13" name="Graphique 12">
            <a:extLst>
              <a:ext uri="{FF2B5EF4-FFF2-40B4-BE49-F238E27FC236}">
                <a16:creationId xmlns:a16="http://schemas.microsoft.com/office/drawing/2014/main" id="{1EA4287D-9186-0BE1-1BEA-46F23F14BD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41879" y="783058"/>
            <a:ext cx="2611120" cy="2611120"/>
          </a:xfrm>
          <a:prstGeom prst="rect">
            <a:avLst/>
          </a:prstGeom>
        </p:spPr>
      </p:pic>
      <p:sp>
        <p:nvSpPr>
          <p:cNvPr id="3" name="Subtitle 2"/>
          <p:cNvSpPr>
            <a:spLocks noGrp="1"/>
          </p:cNvSpPr>
          <p:nvPr>
            <p:ph type="subTitle" idx="1"/>
          </p:nvPr>
        </p:nvSpPr>
        <p:spPr>
          <a:xfrm>
            <a:off x="503238" y="5151120"/>
            <a:ext cx="4465002" cy="515303"/>
          </a:xfrm>
          <a:prstGeom prst="rect">
            <a:avLst/>
          </a:prstGeom>
        </p:spPr>
        <p:txBody>
          <a:bodyPr>
            <a:normAutofit/>
          </a:bodyPr>
          <a:lstStyle>
            <a:lvl1pPr marL="0" indent="0" algn="l">
              <a:buNone/>
              <a:defRPr sz="1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8" name="Rectangle 7">
            <a:extLst>
              <a:ext uri="{FF2B5EF4-FFF2-40B4-BE49-F238E27FC236}">
                <a16:creationId xmlns:a16="http://schemas.microsoft.com/office/drawing/2014/main" id="{BB54C866-A16E-1A1F-C220-DE1566E0756A}"/>
              </a:ext>
            </a:extLst>
          </p:cNvPr>
          <p:cNvSpPr/>
          <p:nvPr/>
        </p:nvSpPr>
        <p:spPr>
          <a:xfrm rot="16200000">
            <a:off x="1803600" y="-1803599"/>
            <a:ext cx="136800" cy="374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594E5108-7D14-D259-16C1-F84540F0ECDE}"/>
              </a:ext>
            </a:extLst>
          </p:cNvPr>
          <p:cNvSpPr/>
          <p:nvPr/>
        </p:nvSpPr>
        <p:spPr>
          <a:xfrm rot="16200000">
            <a:off x="6375600" y="-2631599"/>
            <a:ext cx="136800" cy="54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Connecteur droit 9">
            <a:extLst>
              <a:ext uri="{FF2B5EF4-FFF2-40B4-BE49-F238E27FC236}">
                <a16:creationId xmlns:a16="http://schemas.microsoft.com/office/drawing/2014/main" id="{DB5183FD-48EB-4A78-2F9F-1C4CF4486345}"/>
              </a:ext>
            </a:extLst>
          </p:cNvPr>
          <p:cNvCxnSpPr/>
          <p:nvPr/>
        </p:nvCxnSpPr>
        <p:spPr>
          <a:xfrm>
            <a:off x="611188" y="4876800"/>
            <a:ext cx="22479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5DF66A3F-9DF1-BB7E-F521-C6165E5B8C18}"/>
              </a:ext>
            </a:extLst>
          </p:cNvPr>
          <p:cNvSpPr>
            <a:spLocks noGrp="1"/>
          </p:cNvSpPr>
          <p:nvPr>
            <p:ph type="body" sz="quarter" idx="10"/>
          </p:nvPr>
        </p:nvSpPr>
        <p:spPr>
          <a:xfrm>
            <a:off x="503238" y="2183337"/>
            <a:ext cx="4465002" cy="2421683"/>
          </a:xfrm>
          <a:prstGeom prst="rect">
            <a:avLst/>
          </a:prstGeom>
        </p:spPr>
        <p:txBody>
          <a:bodyPr anchor="b">
            <a:normAutofit/>
          </a:bodyPr>
          <a:lstStyle>
            <a:lvl1pPr algn="l">
              <a:defRPr sz="2200" b="0" i="1">
                <a:solidFill>
                  <a:schemeClr val="tx2"/>
                </a:solidFill>
                <a:latin typeface="+mn-lt"/>
              </a:defRPr>
            </a:lvl1pPr>
            <a:lvl2pPr algn="l">
              <a:defRPr sz="3600" i="0">
                <a:solidFill>
                  <a:schemeClr val="tx2"/>
                </a:solidFill>
                <a:latin typeface="+mj-lt"/>
              </a:defRPr>
            </a:lvl2pPr>
          </a:lstStyle>
          <a:p>
            <a:pPr lvl="0"/>
            <a:r>
              <a:rPr lang="fr-FR"/>
              <a:t>Cliquez pour modifier les styles du texte du masque</a:t>
            </a:r>
          </a:p>
          <a:p>
            <a:pPr lvl="1"/>
            <a:r>
              <a:rPr lang="fr-FR"/>
              <a:t>Deuxième niveau</a:t>
            </a:r>
          </a:p>
        </p:txBody>
      </p:sp>
      <p:sp>
        <p:nvSpPr>
          <p:cNvPr id="18" name="ZoneTexte 17">
            <a:extLst>
              <a:ext uri="{FF2B5EF4-FFF2-40B4-BE49-F238E27FC236}">
                <a16:creationId xmlns:a16="http://schemas.microsoft.com/office/drawing/2014/main" id="{A1A6055C-8266-6148-FBB9-565CC74B7DE0}"/>
              </a:ext>
            </a:extLst>
          </p:cNvPr>
          <p:cNvSpPr txBox="1"/>
          <p:nvPr/>
        </p:nvSpPr>
        <p:spPr>
          <a:xfrm>
            <a:off x="521057" y="708665"/>
            <a:ext cx="3283902" cy="480131"/>
          </a:xfrm>
          <a:prstGeom prst="rect">
            <a:avLst/>
          </a:prstGeom>
          <a:noFill/>
        </p:spPr>
        <p:txBody>
          <a:bodyPr wrap="square" rtlCol="0">
            <a:spAutoFit/>
          </a:bodyPr>
          <a:lstStyle/>
          <a:p>
            <a:pPr>
              <a:lnSpc>
                <a:spcPct val="90000"/>
              </a:lnSpc>
            </a:pPr>
            <a:r>
              <a:rPr lang="en-CA" sz="1400" b="1" i="1" spc="50" baseline="0" dirty="0">
                <a:solidFill>
                  <a:schemeClr val="accent1"/>
                </a:solidFill>
              </a:rPr>
              <a:t>Conseil de gestion</a:t>
            </a:r>
            <a:br>
              <a:rPr lang="en-CA" sz="1400" i="1" spc="50" baseline="0" dirty="0">
                <a:solidFill>
                  <a:schemeClr val="accent1"/>
                </a:solidFill>
              </a:rPr>
            </a:br>
            <a:r>
              <a:rPr lang="en-CA" sz="1400" i="1" spc="50" baseline="0" dirty="0">
                <a:solidFill>
                  <a:schemeClr val="accent1"/>
                </a:solidFill>
              </a:rPr>
              <a:t>de </a:t>
            </a:r>
            <a:r>
              <a:rPr lang="en-CA" sz="1400" i="1" spc="50" baseline="0" dirty="0" err="1">
                <a:solidFill>
                  <a:schemeClr val="accent1"/>
                </a:solidFill>
              </a:rPr>
              <a:t>l’assurance</a:t>
            </a:r>
            <a:r>
              <a:rPr lang="en-CA" sz="1400" i="1" spc="50" baseline="0" dirty="0">
                <a:solidFill>
                  <a:schemeClr val="accent1"/>
                </a:solidFill>
              </a:rPr>
              <a:t> </a:t>
            </a:r>
            <a:r>
              <a:rPr lang="en-CA" sz="1400" i="1" spc="50" baseline="0" dirty="0" err="1">
                <a:solidFill>
                  <a:schemeClr val="accent1"/>
                </a:solidFill>
              </a:rPr>
              <a:t>parentale</a:t>
            </a:r>
            <a:endParaRPr lang="en-CA" sz="1400" i="1" spc="50" baseline="0" dirty="0">
              <a:solidFill>
                <a:schemeClr val="accent1"/>
              </a:solidFill>
            </a:endParaRPr>
          </a:p>
        </p:txBody>
      </p:sp>
      <p:pic>
        <p:nvPicPr>
          <p:cNvPr id="20" name="Image 19">
            <a:extLst>
              <a:ext uri="{FF2B5EF4-FFF2-40B4-BE49-F238E27FC236}">
                <a16:creationId xmlns:a16="http://schemas.microsoft.com/office/drawing/2014/main" id="{B6F90812-FA3F-A7C1-689F-6EC4BFA557EE}"/>
              </a:ext>
            </a:extLst>
          </p:cNvPr>
          <p:cNvPicPr>
            <a:picLocks noChangeAspect="1"/>
          </p:cNvPicPr>
          <p:nvPr/>
        </p:nvPicPr>
        <p:blipFill>
          <a:blip r:embed="rId8"/>
          <a:stretch>
            <a:fillRect/>
          </a:stretch>
        </p:blipFill>
        <p:spPr>
          <a:xfrm>
            <a:off x="611188" y="6073010"/>
            <a:ext cx="1219200" cy="355600"/>
          </a:xfrm>
          <a:prstGeom prst="rect">
            <a:avLst/>
          </a:prstGeom>
        </p:spPr>
      </p:pic>
      <p:pic>
        <p:nvPicPr>
          <p:cNvPr id="21" name="Image 20">
            <a:extLst>
              <a:ext uri="{FF2B5EF4-FFF2-40B4-BE49-F238E27FC236}">
                <a16:creationId xmlns:a16="http://schemas.microsoft.com/office/drawing/2014/main" id="{11929AE0-F15D-E65A-FBE8-3358DC1C07CF}"/>
              </a:ext>
            </a:extLst>
          </p:cNvPr>
          <p:cNvPicPr>
            <a:picLocks noChangeAspect="1"/>
          </p:cNvPicPr>
          <p:nvPr/>
        </p:nvPicPr>
        <p:blipFill>
          <a:blip r:embed="rId9"/>
          <a:srcRect/>
          <a:stretch/>
        </p:blipFill>
        <p:spPr>
          <a:xfrm>
            <a:off x="7208492" y="6047258"/>
            <a:ext cx="1483071" cy="556152"/>
          </a:xfrm>
          <a:prstGeom prst="rect">
            <a:avLst/>
          </a:prstGeom>
        </p:spPr>
      </p:pic>
      <p:pic>
        <p:nvPicPr>
          <p:cNvPr id="17" name="Graphique 16">
            <a:extLst>
              <a:ext uri="{FF2B5EF4-FFF2-40B4-BE49-F238E27FC236}">
                <a16:creationId xmlns:a16="http://schemas.microsoft.com/office/drawing/2014/main" id="{1B99E6EE-70E2-98A2-0F93-BF0A1A939EA6}"/>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t="15986" r="24011" b="19196"/>
          <a:stretch/>
        </p:blipFill>
        <p:spPr>
          <a:xfrm>
            <a:off x="4569177" y="636374"/>
            <a:ext cx="4574823" cy="5050011"/>
          </a:xfrm>
          <a:prstGeom prst="rect">
            <a:avLst/>
          </a:prstGeom>
        </p:spPr>
      </p:pic>
    </p:spTree>
    <p:extLst>
      <p:ext uri="{BB962C8B-B14F-4D97-AF65-F5344CB8AC3E}">
        <p14:creationId xmlns:p14="http://schemas.microsoft.com/office/powerpoint/2010/main" val="274836223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hiffre-Turquois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91102-3C1A-07DD-1988-B29D830F6A3C}"/>
              </a:ext>
            </a:extLst>
          </p:cNvPr>
          <p:cNvSpPr/>
          <p:nvPr/>
        </p:nvSpPr>
        <p:spPr>
          <a:xfrm rot="16200000">
            <a:off x="3027600" y="5313600"/>
            <a:ext cx="136800" cy="2952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solidFill>
            </a:endParaRPr>
          </a:p>
        </p:txBody>
      </p:sp>
      <p:sp>
        <p:nvSpPr>
          <p:cNvPr id="9" name="Espace réservé du texte 8">
            <a:extLst>
              <a:ext uri="{FF2B5EF4-FFF2-40B4-BE49-F238E27FC236}">
                <a16:creationId xmlns:a16="http://schemas.microsoft.com/office/drawing/2014/main" id="{90DDD192-E5BA-445E-3345-392C2A61BC3B}"/>
              </a:ext>
            </a:extLst>
          </p:cNvPr>
          <p:cNvSpPr>
            <a:spLocks noGrp="1"/>
          </p:cNvSpPr>
          <p:nvPr>
            <p:ph type="body" sz="quarter" idx="10" hasCustomPrompt="1"/>
          </p:nvPr>
        </p:nvSpPr>
        <p:spPr>
          <a:xfrm>
            <a:off x="-1511040" y="787399"/>
            <a:ext cx="10279120" cy="5283201"/>
          </a:xfrm>
          <a:prstGeom prst="rect">
            <a:avLst/>
          </a:prstGeom>
          <a:noFill/>
        </p:spPr>
        <p:txBody>
          <a:bodyPr>
            <a:noAutofit/>
          </a:bodyPr>
          <a:lstStyle>
            <a:lvl1pPr algn="l">
              <a:defRPr sz="40000" b="1" i="0" kern="1300" spc="200" baseline="0">
                <a:ln>
                  <a:solidFill>
                    <a:schemeClr val="accent2"/>
                  </a:solidFill>
                </a:ln>
                <a:noFill/>
                <a:latin typeface="+mj-lt"/>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00</a:t>
            </a:r>
          </a:p>
        </p:txBody>
      </p:sp>
      <p:sp>
        <p:nvSpPr>
          <p:cNvPr id="2" name="Rectangle 1">
            <a:extLst>
              <a:ext uri="{FF2B5EF4-FFF2-40B4-BE49-F238E27FC236}">
                <a16:creationId xmlns:a16="http://schemas.microsoft.com/office/drawing/2014/main" id="{60824A40-6764-16CC-0D38-E6158985110F}"/>
              </a:ext>
            </a:extLst>
          </p:cNvPr>
          <p:cNvSpPr/>
          <p:nvPr userDrawn="1"/>
        </p:nvSpPr>
        <p:spPr>
          <a:xfrm rot="16200000">
            <a:off x="3027600" y="5313600"/>
            <a:ext cx="136800" cy="2952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solidFill>
            </a:endParaRPr>
          </a:p>
        </p:txBody>
      </p:sp>
    </p:spTree>
    <p:extLst>
      <p:ext uri="{BB962C8B-B14F-4D97-AF65-F5344CB8AC3E}">
        <p14:creationId xmlns:p14="http://schemas.microsoft.com/office/powerpoint/2010/main" val="260407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Turquoise">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E111052B-4E21-4200-9C30-FA128D6F47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5839" y="2787015"/>
            <a:ext cx="4070985" cy="4070985"/>
          </a:xfrm>
          <a:prstGeom prst="rect">
            <a:avLst/>
          </a:prstGeom>
        </p:spPr>
      </p:pic>
      <p:pic>
        <p:nvPicPr>
          <p:cNvPr id="4" name="Graphique 3">
            <a:extLst>
              <a:ext uri="{FF2B5EF4-FFF2-40B4-BE49-F238E27FC236}">
                <a16:creationId xmlns:a16="http://schemas.microsoft.com/office/drawing/2014/main" id="{3ACB9326-3032-09CA-949A-C2CE2416EAB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6701" t="31495" r="18474" b="2618"/>
          <a:stretch/>
        </p:blipFill>
        <p:spPr>
          <a:xfrm>
            <a:off x="609123" y="833121"/>
            <a:ext cx="4948396" cy="5638800"/>
          </a:xfrm>
          <a:prstGeom prst="rect">
            <a:avLst/>
          </a:prstGeom>
        </p:spPr>
      </p:pic>
      <p:sp>
        <p:nvSpPr>
          <p:cNvPr id="9" name="Rectangle 8">
            <a:extLst>
              <a:ext uri="{FF2B5EF4-FFF2-40B4-BE49-F238E27FC236}">
                <a16:creationId xmlns:a16="http://schemas.microsoft.com/office/drawing/2014/main" id="{1D1B48CC-B0CC-8242-6E99-26A3E588207C}"/>
              </a:ext>
            </a:extLst>
          </p:cNvPr>
          <p:cNvSpPr/>
          <p:nvPr/>
        </p:nvSpPr>
        <p:spPr>
          <a:xfrm>
            <a:off x="9007200" y="0"/>
            <a:ext cx="136800" cy="25196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Espace réservé du texte 10">
            <a:extLst>
              <a:ext uri="{FF2B5EF4-FFF2-40B4-BE49-F238E27FC236}">
                <a16:creationId xmlns:a16="http://schemas.microsoft.com/office/drawing/2014/main" id="{9023A80B-FF34-B906-89F1-4C8F0D492233}"/>
              </a:ext>
            </a:extLst>
          </p:cNvPr>
          <p:cNvSpPr>
            <a:spLocks noGrp="1"/>
          </p:cNvSpPr>
          <p:nvPr>
            <p:ph type="body" sz="quarter" idx="10"/>
          </p:nvPr>
        </p:nvSpPr>
        <p:spPr>
          <a:xfrm>
            <a:off x="5334001" y="1160463"/>
            <a:ext cx="3190240" cy="1484312"/>
          </a:xfrm>
          <a:prstGeom prst="rect">
            <a:avLst/>
          </a:prstGeom>
        </p:spPr>
        <p:txBody>
          <a:bodyPr anchor="b">
            <a:normAutofit/>
          </a:bodyPr>
          <a:lstStyle>
            <a:lvl1pPr algn="r">
              <a:spcAft>
                <a:spcPts val="2000"/>
              </a:spcAft>
              <a:defRPr lang="fr-CA" sz="2400" i="1" kern="1200" dirty="0">
                <a:solidFill>
                  <a:schemeClr val="tx2"/>
                </a:solidFill>
                <a:latin typeface="+mn-lt"/>
                <a:ea typeface="+mn-ea"/>
                <a:cs typeface="+mn-cs"/>
              </a:defRPr>
            </a:lvl1pPr>
            <a:lvl2pPr algn="r">
              <a:defRPr sz="2200" b="1" i="1">
                <a:solidFill>
                  <a:schemeClr val="tx2"/>
                </a:solidFill>
                <a:latin typeface="+mj-lt"/>
              </a:defRPr>
            </a:lvl2pPr>
            <a:lvl3pPr marL="0" indent="0" algn="r">
              <a:buFontTx/>
              <a:buNone/>
              <a:defRPr sz="2200" i="1">
                <a:solidFill>
                  <a:schemeClr val="tx2"/>
                </a:solidFill>
              </a:defRPr>
            </a:lvl3pPr>
          </a:lstStyle>
          <a:p>
            <a:pPr marL="0" lvl="0" indent="0" algn="r" defTabSz="914400" rtl="0" eaLnBrk="1" latinLnBrk="0" hangingPunct="1">
              <a:lnSpc>
                <a:spcPct val="90000"/>
              </a:lnSpc>
              <a:spcBef>
                <a:spcPts val="1400"/>
              </a:spcBef>
              <a:buFontTx/>
              <a:buNone/>
            </a:pPr>
            <a:r>
              <a:rPr lang="fr-FR"/>
              <a:t>Cliquez pour modifier les styles du texte du masque</a:t>
            </a:r>
          </a:p>
          <a:p>
            <a:pPr marL="0" lvl="1" indent="0" algn="r" defTabSz="914400" rtl="0" eaLnBrk="1" latinLnBrk="0" hangingPunct="1">
              <a:lnSpc>
                <a:spcPct val="90000"/>
              </a:lnSpc>
              <a:spcBef>
                <a:spcPts val="1400"/>
              </a:spcBef>
              <a:buFontTx/>
              <a:buNone/>
            </a:pPr>
            <a:r>
              <a:rPr lang="fr-FR"/>
              <a:t>Deuxième niveau</a:t>
            </a:r>
          </a:p>
          <a:p>
            <a:pPr marL="0" lvl="2" indent="0" algn="r" defTabSz="914400" rtl="0" eaLnBrk="1" latinLnBrk="0" hangingPunct="1">
              <a:lnSpc>
                <a:spcPct val="90000"/>
              </a:lnSpc>
              <a:spcBef>
                <a:spcPts val="1400"/>
              </a:spcBef>
              <a:buFontTx/>
              <a:buNone/>
            </a:pPr>
            <a:r>
              <a:rPr lang="fr-FR"/>
              <a:t>Troisième niveau</a:t>
            </a:r>
          </a:p>
        </p:txBody>
      </p:sp>
      <p:sp>
        <p:nvSpPr>
          <p:cNvPr id="3" name="Slide Number Placeholder 5">
            <a:extLst>
              <a:ext uri="{FF2B5EF4-FFF2-40B4-BE49-F238E27FC236}">
                <a16:creationId xmlns:a16="http://schemas.microsoft.com/office/drawing/2014/main" id="{CA34786B-EB52-B32F-95C8-717C6F76F1BC}"/>
              </a:ext>
            </a:extLst>
          </p:cNvPr>
          <p:cNvSpPr>
            <a:spLocks noGrp="1"/>
          </p:cNvSpPr>
          <p:nvPr>
            <p:ph type="sldNum" sz="quarter" idx="4"/>
          </p:nvPr>
        </p:nvSpPr>
        <p:spPr>
          <a:xfrm>
            <a:off x="2939384" y="6190615"/>
            <a:ext cx="765810" cy="365125"/>
          </a:xfrm>
          <a:prstGeom prst="rect">
            <a:avLst/>
          </a:prstGeom>
        </p:spPr>
        <p:txBody>
          <a:bodyPr vert="horz" lIns="91440" tIns="45720" rIns="91440" bIns="45720" rtlCol="0" anchor="ctr"/>
          <a:lstStyle>
            <a:lvl1pPr algn="r">
              <a:defRPr sz="800">
                <a:solidFill>
                  <a:schemeClr val="tx1"/>
                </a:solidFill>
              </a:defRPr>
            </a:lvl1pPr>
          </a:lstStyle>
          <a:p>
            <a:fld id="{24A547B1-6137-1547-9D34-3F7DF182F1B8}" type="slidenum">
              <a:rPr lang="en-CA" smtClean="0"/>
              <a:pPr/>
              <a:t>‹N°›</a:t>
            </a:fld>
            <a:endParaRPr lang="en-CA" dirty="0"/>
          </a:p>
        </p:txBody>
      </p:sp>
      <p:sp>
        <p:nvSpPr>
          <p:cNvPr id="5" name="ZoneTexte 4">
            <a:extLst>
              <a:ext uri="{FF2B5EF4-FFF2-40B4-BE49-F238E27FC236}">
                <a16:creationId xmlns:a16="http://schemas.microsoft.com/office/drawing/2014/main" id="{847C3F4C-06EC-2525-3D7B-A30D653DF324}"/>
              </a:ext>
            </a:extLst>
          </p:cNvPr>
          <p:cNvSpPr txBox="1"/>
          <p:nvPr/>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8" name="Connecteur droit 7">
            <a:extLst>
              <a:ext uri="{FF2B5EF4-FFF2-40B4-BE49-F238E27FC236}">
                <a16:creationId xmlns:a16="http://schemas.microsoft.com/office/drawing/2014/main" id="{A81BE589-D1E4-E26A-669E-A479FB9EBB1F}"/>
              </a:ext>
            </a:extLst>
          </p:cNvPr>
          <p:cNvCxnSpPr>
            <a:cxnSpLocks/>
          </p:cNvCxnSpPr>
          <p:nvPr/>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6" name="Graphique 5">
            <a:extLst>
              <a:ext uri="{FF2B5EF4-FFF2-40B4-BE49-F238E27FC236}">
                <a16:creationId xmlns:a16="http://schemas.microsoft.com/office/drawing/2014/main" id="{6DF69EAC-F588-FCB7-ED6C-F173140BAD93}"/>
              </a:ext>
            </a:extLst>
          </p:cNvPr>
          <p:cNvPicPr>
            <a:picLocks noChangeAspect="1"/>
          </p:cNvPicPr>
          <p:nvPr userDrawn="1"/>
        </p:nvPicPr>
        <p:blipFill>
          <a:blip r:embed="rId2">
            <a:extLst>
              <a:ext uri="{96DAC541-7B7A-43D3-8B79-37D633B846F1}">
                <asvg:svgBlip xmlns:asvg="http://schemas.microsoft.com/office/drawing/2016/SVG/main" r:embed="rId6"/>
              </a:ext>
            </a:extLst>
          </a:blip>
          <a:stretch>
            <a:fillRect/>
          </a:stretch>
        </p:blipFill>
        <p:spPr>
          <a:xfrm>
            <a:off x="625839" y="2787015"/>
            <a:ext cx="4070985" cy="4070985"/>
          </a:xfrm>
          <a:prstGeom prst="rect">
            <a:avLst/>
          </a:prstGeom>
        </p:spPr>
      </p:pic>
      <p:pic>
        <p:nvPicPr>
          <p:cNvPr id="7" name="Graphique 6">
            <a:extLst>
              <a:ext uri="{FF2B5EF4-FFF2-40B4-BE49-F238E27FC236}">
                <a16:creationId xmlns:a16="http://schemas.microsoft.com/office/drawing/2014/main" id="{461A25EA-CF86-7A0B-5041-8751EDED76A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701" t="31495" r="18474" b="2618"/>
          <a:stretch/>
        </p:blipFill>
        <p:spPr>
          <a:xfrm>
            <a:off x="609123" y="833121"/>
            <a:ext cx="4948396" cy="5638800"/>
          </a:xfrm>
          <a:prstGeom prst="rect">
            <a:avLst/>
          </a:prstGeom>
        </p:spPr>
      </p:pic>
      <p:sp>
        <p:nvSpPr>
          <p:cNvPr id="10" name="Rectangle 9">
            <a:extLst>
              <a:ext uri="{FF2B5EF4-FFF2-40B4-BE49-F238E27FC236}">
                <a16:creationId xmlns:a16="http://schemas.microsoft.com/office/drawing/2014/main" id="{72F43361-CD0C-19D9-E0C2-A512D933C90F}"/>
              </a:ext>
            </a:extLst>
          </p:cNvPr>
          <p:cNvSpPr/>
          <p:nvPr userDrawn="1"/>
        </p:nvSpPr>
        <p:spPr>
          <a:xfrm>
            <a:off x="9007200" y="0"/>
            <a:ext cx="136800" cy="25196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Espace réservé du texte 10">
            <a:extLst>
              <a:ext uri="{FF2B5EF4-FFF2-40B4-BE49-F238E27FC236}">
                <a16:creationId xmlns:a16="http://schemas.microsoft.com/office/drawing/2014/main" id="{F9433CF4-6A99-DB94-DFED-D28CC4D6D4DF}"/>
              </a:ext>
            </a:extLst>
          </p:cNvPr>
          <p:cNvSpPr>
            <a:spLocks noGrp="1"/>
          </p:cNvSpPr>
          <p:nvPr>
            <p:ph type="body" sz="quarter" idx="10"/>
          </p:nvPr>
        </p:nvSpPr>
        <p:spPr>
          <a:xfrm>
            <a:off x="5334001" y="1160463"/>
            <a:ext cx="3190240" cy="1484312"/>
          </a:xfrm>
          <a:prstGeom prst="rect">
            <a:avLst/>
          </a:prstGeom>
        </p:spPr>
        <p:txBody>
          <a:bodyPr anchor="b">
            <a:normAutofit/>
          </a:bodyPr>
          <a:lstStyle>
            <a:lvl1pPr algn="r">
              <a:spcAft>
                <a:spcPts val="2000"/>
              </a:spcAft>
              <a:defRPr lang="fr-CA" sz="2400" i="1" kern="1200" dirty="0">
                <a:solidFill>
                  <a:schemeClr val="tx2"/>
                </a:solidFill>
                <a:latin typeface="+mn-lt"/>
                <a:ea typeface="+mn-ea"/>
                <a:cs typeface="+mn-cs"/>
              </a:defRPr>
            </a:lvl1pPr>
            <a:lvl2pPr algn="r">
              <a:defRPr sz="2200" b="1" i="1">
                <a:solidFill>
                  <a:schemeClr val="tx2"/>
                </a:solidFill>
                <a:latin typeface="+mj-lt"/>
              </a:defRPr>
            </a:lvl2pPr>
            <a:lvl3pPr marL="0" indent="0" algn="r">
              <a:buFontTx/>
              <a:buNone/>
              <a:defRPr sz="2200" i="1">
                <a:solidFill>
                  <a:schemeClr val="tx2"/>
                </a:solidFill>
              </a:defRPr>
            </a:lvl3pPr>
          </a:lstStyle>
          <a:p>
            <a:pPr marL="0" lvl="0" indent="0" algn="r" defTabSz="914400" rtl="0" eaLnBrk="1" latinLnBrk="0" hangingPunct="1">
              <a:lnSpc>
                <a:spcPct val="90000"/>
              </a:lnSpc>
              <a:spcBef>
                <a:spcPts val="1400"/>
              </a:spcBef>
              <a:buFontTx/>
              <a:buNone/>
            </a:pPr>
            <a:r>
              <a:rPr lang="fr-CA" dirty="0"/>
              <a:t>Cliquez pour modifier les styles du texte du masque</a:t>
            </a:r>
          </a:p>
          <a:p>
            <a:pPr lvl="1"/>
            <a:r>
              <a:rPr lang="fr-CA" dirty="0"/>
              <a:t>Deuxième niveau</a:t>
            </a:r>
          </a:p>
          <a:p>
            <a:pPr lvl="2"/>
            <a:r>
              <a:rPr lang="fr-CA" dirty="0"/>
              <a:t>Troisième niveau</a:t>
            </a:r>
          </a:p>
        </p:txBody>
      </p:sp>
      <p:sp>
        <p:nvSpPr>
          <p:cNvPr id="13" name="ZoneTexte 12">
            <a:extLst>
              <a:ext uri="{FF2B5EF4-FFF2-40B4-BE49-F238E27FC236}">
                <a16:creationId xmlns:a16="http://schemas.microsoft.com/office/drawing/2014/main" id="{16089256-B926-6DAF-40E1-A9B2F08772F8}"/>
              </a:ext>
            </a:extLst>
          </p:cNvPr>
          <p:cNvSpPr txBox="1"/>
          <p:nvPr userDrawn="1"/>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14" name="Connecteur droit 13">
            <a:extLst>
              <a:ext uri="{FF2B5EF4-FFF2-40B4-BE49-F238E27FC236}">
                <a16:creationId xmlns:a16="http://schemas.microsoft.com/office/drawing/2014/main" id="{63021CB0-07EC-C618-5AD5-53D19475D8B1}"/>
              </a:ext>
            </a:extLst>
          </p:cNvPr>
          <p:cNvCxnSpPr>
            <a:cxnSpLocks/>
          </p:cNvCxnSpPr>
          <p:nvPr userDrawn="1"/>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798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hiffre-Pêch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91102-3C1A-07DD-1988-B29D830F6A3C}"/>
              </a:ext>
            </a:extLst>
          </p:cNvPr>
          <p:cNvSpPr/>
          <p:nvPr/>
        </p:nvSpPr>
        <p:spPr>
          <a:xfrm rot="16200000">
            <a:off x="3027600" y="5313600"/>
            <a:ext cx="136800" cy="2952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solidFill>
            </a:endParaRPr>
          </a:p>
        </p:txBody>
      </p:sp>
      <p:sp>
        <p:nvSpPr>
          <p:cNvPr id="9" name="Espace réservé du texte 8">
            <a:extLst>
              <a:ext uri="{FF2B5EF4-FFF2-40B4-BE49-F238E27FC236}">
                <a16:creationId xmlns:a16="http://schemas.microsoft.com/office/drawing/2014/main" id="{90DDD192-E5BA-445E-3345-392C2A61BC3B}"/>
              </a:ext>
            </a:extLst>
          </p:cNvPr>
          <p:cNvSpPr>
            <a:spLocks noGrp="1"/>
          </p:cNvSpPr>
          <p:nvPr>
            <p:ph type="body" sz="quarter" idx="10" hasCustomPrompt="1"/>
          </p:nvPr>
        </p:nvSpPr>
        <p:spPr>
          <a:xfrm>
            <a:off x="-1511040" y="787399"/>
            <a:ext cx="10279120" cy="5283201"/>
          </a:xfrm>
          <a:prstGeom prst="rect">
            <a:avLst/>
          </a:prstGeom>
          <a:noFill/>
        </p:spPr>
        <p:txBody>
          <a:bodyPr>
            <a:noAutofit/>
          </a:bodyPr>
          <a:lstStyle>
            <a:lvl1pPr algn="l">
              <a:defRPr sz="40000" b="1" i="0" kern="1300" spc="200" baseline="0">
                <a:ln>
                  <a:solidFill>
                    <a:schemeClr val="accent5"/>
                  </a:solidFill>
                </a:ln>
                <a:noFill/>
                <a:latin typeface="+mj-lt"/>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00</a:t>
            </a:r>
          </a:p>
        </p:txBody>
      </p:sp>
      <p:sp>
        <p:nvSpPr>
          <p:cNvPr id="2" name="Rectangle 1">
            <a:extLst>
              <a:ext uri="{FF2B5EF4-FFF2-40B4-BE49-F238E27FC236}">
                <a16:creationId xmlns:a16="http://schemas.microsoft.com/office/drawing/2014/main" id="{F7CDCD16-45DC-E644-3119-FFBFE54CD368}"/>
              </a:ext>
            </a:extLst>
          </p:cNvPr>
          <p:cNvSpPr/>
          <p:nvPr userDrawn="1"/>
        </p:nvSpPr>
        <p:spPr>
          <a:xfrm rot="16200000">
            <a:off x="3027600" y="5313600"/>
            <a:ext cx="136800" cy="2952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solidFill>
            </a:endParaRPr>
          </a:p>
        </p:txBody>
      </p:sp>
    </p:spTree>
    <p:extLst>
      <p:ext uri="{BB962C8B-B14F-4D97-AF65-F5344CB8AC3E}">
        <p14:creationId xmlns:p14="http://schemas.microsoft.com/office/powerpoint/2010/main" val="2531055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Pêche">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29C8E1E9-9BAD-9938-79DC-D742B2AD0B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1679" y="1455599"/>
            <a:ext cx="3492321" cy="3492321"/>
          </a:xfrm>
          <a:prstGeom prst="rect">
            <a:avLst/>
          </a:prstGeom>
        </p:spPr>
      </p:pic>
      <p:pic>
        <p:nvPicPr>
          <p:cNvPr id="4" name="Graphique 3">
            <a:extLst>
              <a:ext uri="{FF2B5EF4-FFF2-40B4-BE49-F238E27FC236}">
                <a16:creationId xmlns:a16="http://schemas.microsoft.com/office/drawing/2014/main" id="{3ACB9326-3032-09CA-949A-C2CE2416EAB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0832" t="36621" r="2149" b="12800"/>
          <a:stretch/>
        </p:blipFill>
        <p:spPr>
          <a:xfrm flipH="1">
            <a:off x="310198" y="1515294"/>
            <a:ext cx="5846762" cy="4397826"/>
          </a:xfrm>
          <a:prstGeom prst="rect">
            <a:avLst/>
          </a:prstGeom>
        </p:spPr>
      </p:pic>
      <p:sp>
        <p:nvSpPr>
          <p:cNvPr id="9" name="Rectangle 8">
            <a:extLst>
              <a:ext uri="{FF2B5EF4-FFF2-40B4-BE49-F238E27FC236}">
                <a16:creationId xmlns:a16="http://schemas.microsoft.com/office/drawing/2014/main" id="{1D1B48CC-B0CC-8242-6E99-26A3E588207C}"/>
              </a:ext>
            </a:extLst>
          </p:cNvPr>
          <p:cNvSpPr/>
          <p:nvPr/>
        </p:nvSpPr>
        <p:spPr>
          <a:xfrm>
            <a:off x="9007200" y="0"/>
            <a:ext cx="136800" cy="25196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Espace réservé du texte 10">
            <a:extLst>
              <a:ext uri="{FF2B5EF4-FFF2-40B4-BE49-F238E27FC236}">
                <a16:creationId xmlns:a16="http://schemas.microsoft.com/office/drawing/2014/main" id="{9023A80B-FF34-B906-89F1-4C8F0D492233}"/>
              </a:ext>
            </a:extLst>
          </p:cNvPr>
          <p:cNvSpPr>
            <a:spLocks noGrp="1"/>
          </p:cNvSpPr>
          <p:nvPr>
            <p:ph type="body" sz="quarter" idx="10"/>
          </p:nvPr>
        </p:nvSpPr>
        <p:spPr>
          <a:xfrm>
            <a:off x="5334001" y="1160463"/>
            <a:ext cx="3190240" cy="1484312"/>
          </a:xfrm>
          <a:prstGeom prst="rect">
            <a:avLst/>
          </a:prstGeom>
        </p:spPr>
        <p:txBody>
          <a:bodyPr anchor="b">
            <a:normAutofit/>
          </a:bodyPr>
          <a:lstStyle>
            <a:lvl1pPr algn="r">
              <a:spcAft>
                <a:spcPts val="2000"/>
              </a:spcAft>
              <a:defRPr lang="fr-CA" sz="2400" i="1" kern="1200" dirty="0">
                <a:solidFill>
                  <a:schemeClr val="tx2"/>
                </a:solidFill>
                <a:latin typeface="+mn-lt"/>
                <a:ea typeface="+mn-ea"/>
                <a:cs typeface="+mn-cs"/>
              </a:defRPr>
            </a:lvl1pPr>
            <a:lvl2pPr algn="r">
              <a:defRPr sz="2200" b="1" i="1">
                <a:solidFill>
                  <a:schemeClr val="tx2"/>
                </a:solidFill>
                <a:latin typeface="+mj-lt"/>
              </a:defRPr>
            </a:lvl2pPr>
            <a:lvl3pPr marL="0" indent="0" algn="r">
              <a:buFontTx/>
              <a:buNone/>
              <a:defRPr sz="2200" i="1">
                <a:solidFill>
                  <a:schemeClr val="tx2"/>
                </a:solidFill>
              </a:defRPr>
            </a:lvl3pPr>
          </a:lstStyle>
          <a:p>
            <a:pPr marL="0" lvl="0" indent="0" algn="r" defTabSz="914400" rtl="0" eaLnBrk="1" latinLnBrk="0" hangingPunct="1">
              <a:lnSpc>
                <a:spcPct val="90000"/>
              </a:lnSpc>
              <a:spcBef>
                <a:spcPts val="1400"/>
              </a:spcBef>
              <a:buFontTx/>
              <a:buNone/>
            </a:pPr>
            <a:r>
              <a:rPr lang="fr-FR"/>
              <a:t>Cliquez pour modifier les styles du texte du masque</a:t>
            </a:r>
          </a:p>
          <a:p>
            <a:pPr marL="0" lvl="1" indent="0" algn="r" defTabSz="914400" rtl="0" eaLnBrk="1" latinLnBrk="0" hangingPunct="1">
              <a:lnSpc>
                <a:spcPct val="90000"/>
              </a:lnSpc>
              <a:spcBef>
                <a:spcPts val="1400"/>
              </a:spcBef>
              <a:buFontTx/>
              <a:buNone/>
            </a:pPr>
            <a:r>
              <a:rPr lang="fr-FR"/>
              <a:t>Deuxième niveau</a:t>
            </a:r>
          </a:p>
          <a:p>
            <a:pPr marL="0" lvl="2" indent="0" algn="r" defTabSz="914400" rtl="0" eaLnBrk="1" latinLnBrk="0" hangingPunct="1">
              <a:lnSpc>
                <a:spcPct val="90000"/>
              </a:lnSpc>
              <a:spcBef>
                <a:spcPts val="1400"/>
              </a:spcBef>
              <a:buFontTx/>
              <a:buNone/>
            </a:pPr>
            <a:r>
              <a:rPr lang="fr-FR"/>
              <a:t>Troisième niveau</a:t>
            </a:r>
          </a:p>
        </p:txBody>
      </p:sp>
      <p:sp>
        <p:nvSpPr>
          <p:cNvPr id="2" name="Slide Number Placeholder 5">
            <a:extLst>
              <a:ext uri="{FF2B5EF4-FFF2-40B4-BE49-F238E27FC236}">
                <a16:creationId xmlns:a16="http://schemas.microsoft.com/office/drawing/2014/main" id="{5308C38D-9653-155F-B02A-9D27D33A8F15}"/>
              </a:ext>
            </a:extLst>
          </p:cNvPr>
          <p:cNvSpPr>
            <a:spLocks noGrp="1"/>
          </p:cNvSpPr>
          <p:nvPr>
            <p:ph type="sldNum" sz="quarter" idx="4"/>
          </p:nvPr>
        </p:nvSpPr>
        <p:spPr>
          <a:xfrm>
            <a:off x="2939384" y="6190615"/>
            <a:ext cx="765810" cy="365125"/>
          </a:xfrm>
          <a:prstGeom prst="rect">
            <a:avLst/>
          </a:prstGeom>
        </p:spPr>
        <p:txBody>
          <a:bodyPr vert="horz" lIns="91440" tIns="45720" rIns="91440" bIns="45720" rtlCol="0" anchor="ctr"/>
          <a:lstStyle>
            <a:lvl1pPr algn="r">
              <a:defRPr sz="800">
                <a:solidFill>
                  <a:schemeClr val="tx1"/>
                </a:solidFill>
              </a:defRPr>
            </a:lvl1pPr>
          </a:lstStyle>
          <a:p>
            <a:fld id="{24A547B1-6137-1547-9D34-3F7DF182F1B8}" type="slidenum">
              <a:rPr lang="en-CA" smtClean="0"/>
              <a:pPr/>
              <a:t>‹N°›</a:t>
            </a:fld>
            <a:endParaRPr lang="en-CA" dirty="0"/>
          </a:p>
        </p:txBody>
      </p:sp>
      <p:sp>
        <p:nvSpPr>
          <p:cNvPr id="3" name="ZoneTexte 2">
            <a:extLst>
              <a:ext uri="{FF2B5EF4-FFF2-40B4-BE49-F238E27FC236}">
                <a16:creationId xmlns:a16="http://schemas.microsoft.com/office/drawing/2014/main" id="{4947FA71-88C5-586E-616D-3E32CB715D65}"/>
              </a:ext>
            </a:extLst>
          </p:cNvPr>
          <p:cNvSpPr txBox="1"/>
          <p:nvPr/>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6" name="Connecteur droit 5">
            <a:extLst>
              <a:ext uri="{FF2B5EF4-FFF2-40B4-BE49-F238E27FC236}">
                <a16:creationId xmlns:a16="http://schemas.microsoft.com/office/drawing/2014/main" id="{C29E81EC-DCDF-1DCF-7BF3-FC321338AF91}"/>
              </a:ext>
            </a:extLst>
          </p:cNvPr>
          <p:cNvCxnSpPr>
            <a:cxnSpLocks/>
          </p:cNvCxnSpPr>
          <p:nvPr/>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7" name="Graphique 6">
            <a:extLst>
              <a:ext uri="{FF2B5EF4-FFF2-40B4-BE49-F238E27FC236}">
                <a16:creationId xmlns:a16="http://schemas.microsoft.com/office/drawing/2014/main" id="{27E50847-1AD1-1ECE-3FBC-396AEC057877}"/>
              </a:ext>
            </a:extLst>
          </p:cNvPr>
          <p:cNvPicPr>
            <a:picLocks noChangeAspect="1"/>
          </p:cNvPicPr>
          <p:nvPr userDrawn="1"/>
        </p:nvPicPr>
        <p:blipFill>
          <a:blip r:embed="rId2">
            <a:extLst>
              <a:ext uri="{96DAC541-7B7A-43D3-8B79-37D633B846F1}">
                <asvg:svgBlip xmlns:asvg="http://schemas.microsoft.com/office/drawing/2016/SVG/main" r:embed="rId6"/>
              </a:ext>
            </a:extLst>
          </a:blip>
          <a:stretch>
            <a:fillRect/>
          </a:stretch>
        </p:blipFill>
        <p:spPr>
          <a:xfrm>
            <a:off x="1841679" y="1455599"/>
            <a:ext cx="3492321" cy="3492321"/>
          </a:xfrm>
          <a:prstGeom prst="rect">
            <a:avLst/>
          </a:prstGeom>
        </p:spPr>
      </p:pic>
      <p:pic>
        <p:nvPicPr>
          <p:cNvPr id="8" name="Graphique 7">
            <a:extLst>
              <a:ext uri="{FF2B5EF4-FFF2-40B4-BE49-F238E27FC236}">
                <a16:creationId xmlns:a16="http://schemas.microsoft.com/office/drawing/2014/main" id="{E3BEE050-9F4E-75F8-B0A5-9CDF6EC20B5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0832" t="36621" r="2149" b="12800"/>
          <a:stretch/>
        </p:blipFill>
        <p:spPr>
          <a:xfrm flipH="1">
            <a:off x="310198" y="1515294"/>
            <a:ext cx="5846762" cy="4397826"/>
          </a:xfrm>
          <a:prstGeom prst="rect">
            <a:avLst/>
          </a:prstGeom>
        </p:spPr>
      </p:pic>
      <p:sp>
        <p:nvSpPr>
          <p:cNvPr id="10" name="Rectangle 9">
            <a:extLst>
              <a:ext uri="{FF2B5EF4-FFF2-40B4-BE49-F238E27FC236}">
                <a16:creationId xmlns:a16="http://schemas.microsoft.com/office/drawing/2014/main" id="{0709694B-F676-742C-7E32-D643579A910B}"/>
              </a:ext>
            </a:extLst>
          </p:cNvPr>
          <p:cNvSpPr/>
          <p:nvPr userDrawn="1"/>
        </p:nvSpPr>
        <p:spPr>
          <a:xfrm>
            <a:off x="9007200" y="0"/>
            <a:ext cx="136800" cy="25196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ZoneTexte 11">
            <a:extLst>
              <a:ext uri="{FF2B5EF4-FFF2-40B4-BE49-F238E27FC236}">
                <a16:creationId xmlns:a16="http://schemas.microsoft.com/office/drawing/2014/main" id="{5D1FE188-8DB0-9660-CBAD-1081BFAF063E}"/>
              </a:ext>
            </a:extLst>
          </p:cNvPr>
          <p:cNvSpPr txBox="1"/>
          <p:nvPr userDrawn="1"/>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13" name="Connecteur droit 12">
            <a:extLst>
              <a:ext uri="{FF2B5EF4-FFF2-40B4-BE49-F238E27FC236}">
                <a16:creationId xmlns:a16="http://schemas.microsoft.com/office/drawing/2014/main" id="{4FC17545-C7CD-A6F5-7A7A-84A191080716}"/>
              </a:ext>
            </a:extLst>
          </p:cNvPr>
          <p:cNvCxnSpPr>
            <a:cxnSpLocks/>
          </p:cNvCxnSpPr>
          <p:nvPr userDrawn="1"/>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699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hiffre-Ver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91102-3C1A-07DD-1988-B29D830F6A3C}"/>
              </a:ext>
            </a:extLst>
          </p:cNvPr>
          <p:cNvSpPr/>
          <p:nvPr/>
        </p:nvSpPr>
        <p:spPr>
          <a:xfrm rot="16200000">
            <a:off x="3027600" y="5313600"/>
            <a:ext cx="136800" cy="2952000"/>
          </a:xfrm>
          <a:prstGeom prst="rect">
            <a:avLst/>
          </a:prstGeom>
          <a:solidFill>
            <a:srgbClr val="D6E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solidFill>
            </a:endParaRPr>
          </a:p>
        </p:txBody>
      </p:sp>
      <p:sp>
        <p:nvSpPr>
          <p:cNvPr id="9" name="Espace réservé du texte 8">
            <a:extLst>
              <a:ext uri="{FF2B5EF4-FFF2-40B4-BE49-F238E27FC236}">
                <a16:creationId xmlns:a16="http://schemas.microsoft.com/office/drawing/2014/main" id="{90DDD192-E5BA-445E-3345-392C2A61BC3B}"/>
              </a:ext>
            </a:extLst>
          </p:cNvPr>
          <p:cNvSpPr>
            <a:spLocks noGrp="1"/>
          </p:cNvSpPr>
          <p:nvPr>
            <p:ph type="body" sz="quarter" idx="10" hasCustomPrompt="1"/>
          </p:nvPr>
        </p:nvSpPr>
        <p:spPr>
          <a:xfrm>
            <a:off x="-1511040" y="787399"/>
            <a:ext cx="10279120" cy="5283201"/>
          </a:xfrm>
          <a:prstGeom prst="rect">
            <a:avLst/>
          </a:prstGeom>
          <a:noFill/>
        </p:spPr>
        <p:txBody>
          <a:bodyPr>
            <a:noAutofit/>
          </a:bodyPr>
          <a:lstStyle>
            <a:lvl1pPr algn="l">
              <a:defRPr sz="40000" b="1" i="0" kern="1300" spc="200" baseline="0">
                <a:ln>
                  <a:solidFill>
                    <a:srgbClr val="D6E6B8"/>
                  </a:solidFill>
                </a:ln>
                <a:noFill/>
                <a:latin typeface="+mj-lt"/>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00</a:t>
            </a:r>
          </a:p>
        </p:txBody>
      </p:sp>
      <p:sp>
        <p:nvSpPr>
          <p:cNvPr id="2" name="Rectangle 1">
            <a:extLst>
              <a:ext uri="{FF2B5EF4-FFF2-40B4-BE49-F238E27FC236}">
                <a16:creationId xmlns:a16="http://schemas.microsoft.com/office/drawing/2014/main" id="{1612D7CA-F440-3EA1-92BF-68EBE407CC31}"/>
              </a:ext>
            </a:extLst>
          </p:cNvPr>
          <p:cNvSpPr/>
          <p:nvPr userDrawn="1"/>
        </p:nvSpPr>
        <p:spPr>
          <a:xfrm rot="16200000">
            <a:off x="3027600" y="5313600"/>
            <a:ext cx="136800" cy="2952000"/>
          </a:xfrm>
          <a:prstGeom prst="rect">
            <a:avLst/>
          </a:prstGeom>
          <a:solidFill>
            <a:srgbClr val="D6E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solidFill>
            </a:endParaRPr>
          </a:p>
        </p:txBody>
      </p:sp>
    </p:spTree>
    <p:extLst>
      <p:ext uri="{BB962C8B-B14F-4D97-AF65-F5344CB8AC3E}">
        <p14:creationId xmlns:p14="http://schemas.microsoft.com/office/powerpoint/2010/main" val="259799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Vert">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85C6C407-6B94-1C10-A357-40B322B97F0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52" r="9018" b="-1"/>
          <a:stretch/>
        </p:blipFill>
        <p:spPr>
          <a:xfrm flipH="1">
            <a:off x="274321" y="724810"/>
            <a:ext cx="5059680" cy="5664286"/>
          </a:xfrm>
          <a:prstGeom prst="rect">
            <a:avLst/>
          </a:prstGeom>
        </p:spPr>
      </p:pic>
      <p:pic>
        <p:nvPicPr>
          <p:cNvPr id="4" name="Graphique 3">
            <a:extLst>
              <a:ext uri="{FF2B5EF4-FFF2-40B4-BE49-F238E27FC236}">
                <a16:creationId xmlns:a16="http://schemas.microsoft.com/office/drawing/2014/main" id="{3ACB9326-3032-09CA-949A-C2CE2416EAB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46" t="22052" r="-146" b="2561"/>
          <a:stretch/>
        </p:blipFill>
        <p:spPr>
          <a:xfrm>
            <a:off x="-116216" y="404813"/>
            <a:ext cx="6243268" cy="6090825"/>
          </a:xfrm>
          <a:prstGeom prst="rect">
            <a:avLst/>
          </a:prstGeom>
        </p:spPr>
      </p:pic>
      <p:sp>
        <p:nvSpPr>
          <p:cNvPr id="9" name="Rectangle 8">
            <a:extLst>
              <a:ext uri="{FF2B5EF4-FFF2-40B4-BE49-F238E27FC236}">
                <a16:creationId xmlns:a16="http://schemas.microsoft.com/office/drawing/2014/main" id="{1D1B48CC-B0CC-8242-6E99-26A3E588207C}"/>
              </a:ext>
            </a:extLst>
          </p:cNvPr>
          <p:cNvSpPr/>
          <p:nvPr/>
        </p:nvSpPr>
        <p:spPr>
          <a:xfrm>
            <a:off x="9007200" y="0"/>
            <a:ext cx="136800" cy="2519680"/>
          </a:xfrm>
          <a:prstGeom prst="rect">
            <a:avLst/>
          </a:prstGeom>
          <a:solidFill>
            <a:srgbClr val="D6E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Espace réservé du texte 10">
            <a:extLst>
              <a:ext uri="{FF2B5EF4-FFF2-40B4-BE49-F238E27FC236}">
                <a16:creationId xmlns:a16="http://schemas.microsoft.com/office/drawing/2014/main" id="{9023A80B-FF34-B906-89F1-4C8F0D492233}"/>
              </a:ext>
            </a:extLst>
          </p:cNvPr>
          <p:cNvSpPr>
            <a:spLocks noGrp="1"/>
          </p:cNvSpPr>
          <p:nvPr>
            <p:ph type="body" sz="quarter" idx="10"/>
          </p:nvPr>
        </p:nvSpPr>
        <p:spPr>
          <a:xfrm>
            <a:off x="5334001" y="1160463"/>
            <a:ext cx="3190240" cy="1484312"/>
          </a:xfrm>
          <a:prstGeom prst="rect">
            <a:avLst/>
          </a:prstGeom>
        </p:spPr>
        <p:txBody>
          <a:bodyPr anchor="b">
            <a:normAutofit/>
          </a:bodyPr>
          <a:lstStyle>
            <a:lvl1pPr algn="r">
              <a:spcAft>
                <a:spcPts val="2000"/>
              </a:spcAft>
              <a:defRPr lang="fr-CA" sz="2400" i="1" kern="1200" dirty="0">
                <a:solidFill>
                  <a:schemeClr val="tx2"/>
                </a:solidFill>
                <a:latin typeface="+mn-lt"/>
                <a:ea typeface="+mn-ea"/>
                <a:cs typeface="+mn-cs"/>
              </a:defRPr>
            </a:lvl1pPr>
            <a:lvl2pPr algn="r">
              <a:defRPr sz="2200" b="1" i="1">
                <a:solidFill>
                  <a:schemeClr val="tx2"/>
                </a:solidFill>
                <a:latin typeface="+mj-lt"/>
              </a:defRPr>
            </a:lvl2pPr>
            <a:lvl3pPr marL="0" indent="0" algn="r">
              <a:buFontTx/>
              <a:buNone/>
              <a:defRPr sz="2200" i="1">
                <a:solidFill>
                  <a:schemeClr val="tx2"/>
                </a:solidFill>
              </a:defRPr>
            </a:lvl3pPr>
          </a:lstStyle>
          <a:p>
            <a:pPr marL="0" lvl="0" indent="0" algn="r" defTabSz="914400" rtl="0" eaLnBrk="1" latinLnBrk="0" hangingPunct="1">
              <a:lnSpc>
                <a:spcPct val="90000"/>
              </a:lnSpc>
              <a:spcBef>
                <a:spcPts val="1400"/>
              </a:spcBef>
              <a:buFontTx/>
              <a:buNone/>
            </a:pPr>
            <a:r>
              <a:rPr lang="fr-FR"/>
              <a:t>Cliquez pour modifier les styles du texte du masque</a:t>
            </a:r>
          </a:p>
          <a:p>
            <a:pPr marL="0" lvl="1" indent="0" algn="r" defTabSz="914400" rtl="0" eaLnBrk="1" latinLnBrk="0" hangingPunct="1">
              <a:lnSpc>
                <a:spcPct val="90000"/>
              </a:lnSpc>
              <a:spcBef>
                <a:spcPts val="1400"/>
              </a:spcBef>
              <a:buFontTx/>
              <a:buNone/>
            </a:pPr>
            <a:r>
              <a:rPr lang="fr-FR"/>
              <a:t>Deuxième niveau</a:t>
            </a:r>
          </a:p>
          <a:p>
            <a:pPr marL="0" lvl="2" indent="0" algn="r" defTabSz="914400" rtl="0" eaLnBrk="1" latinLnBrk="0" hangingPunct="1">
              <a:lnSpc>
                <a:spcPct val="90000"/>
              </a:lnSpc>
              <a:spcBef>
                <a:spcPts val="1400"/>
              </a:spcBef>
              <a:buFontTx/>
              <a:buNone/>
            </a:pPr>
            <a:r>
              <a:rPr lang="fr-FR"/>
              <a:t>Troisième niveau</a:t>
            </a:r>
          </a:p>
        </p:txBody>
      </p:sp>
      <p:sp>
        <p:nvSpPr>
          <p:cNvPr id="3" name="Slide Number Placeholder 5">
            <a:extLst>
              <a:ext uri="{FF2B5EF4-FFF2-40B4-BE49-F238E27FC236}">
                <a16:creationId xmlns:a16="http://schemas.microsoft.com/office/drawing/2014/main" id="{2BE0689B-CAA8-76A1-FB81-E9B6391CFB15}"/>
              </a:ext>
            </a:extLst>
          </p:cNvPr>
          <p:cNvSpPr>
            <a:spLocks noGrp="1"/>
          </p:cNvSpPr>
          <p:nvPr>
            <p:ph type="sldNum" sz="quarter" idx="4"/>
          </p:nvPr>
        </p:nvSpPr>
        <p:spPr>
          <a:xfrm>
            <a:off x="2939384" y="6190615"/>
            <a:ext cx="765810" cy="365125"/>
          </a:xfrm>
          <a:prstGeom prst="rect">
            <a:avLst/>
          </a:prstGeom>
        </p:spPr>
        <p:txBody>
          <a:bodyPr vert="horz" lIns="91440" tIns="45720" rIns="91440" bIns="45720" rtlCol="0" anchor="ctr"/>
          <a:lstStyle>
            <a:lvl1pPr algn="r">
              <a:defRPr sz="800">
                <a:solidFill>
                  <a:schemeClr val="tx1"/>
                </a:solidFill>
              </a:defRPr>
            </a:lvl1pPr>
          </a:lstStyle>
          <a:p>
            <a:fld id="{24A547B1-6137-1547-9D34-3F7DF182F1B8}" type="slidenum">
              <a:rPr lang="en-CA" smtClean="0"/>
              <a:pPr/>
              <a:t>‹N°›</a:t>
            </a:fld>
            <a:endParaRPr lang="en-CA" dirty="0"/>
          </a:p>
        </p:txBody>
      </p:sp>
      <p:sp>
        <p:nvSpPr>
          <p:cNvPr id="5" name="ZoneTexte 4">
            <a:extLst>
              <a:ext uri="{FF2B5EF4-FFF2-40B4-BE49-F238E27FC236}">
                <a16:creationId xmlns:a16="http://schemas.microsoft.com/office/drawing/2014/main" id="{E0FBE3E0-387B-A373-E3E3-E3A41343AF02}"/>
              </a:ext>
            </a:extLst>
          </p:cNvPr>
          <p:cNvSpPr txBox="1"/>
          <p:nvPr/>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6" name="Connecteur droit 5">
            <a:extLst>
              <a:ext uri="{FF2B5EF4-FFF2-40B4-BE49-F238E27FC236}">
                <a16:creationId xmlns:a16="http://schemas.microsoft.com/office/drawing/2014/main" id="{8D2A5849-DAB9-FF5A-18E2-3FBCAAF0FF54}"/>
              </a:ext>
            </a:extLst>
          </p:cNvPr>
          <p:cNvCxnSpPr>
            <a:cxnSpLocks/>
          </p:cNvCxnSpPr>
          <p:nvPr/>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7" name="Graphique 6">
            <a:extLst>
              <a:ext uri="{FF2B5EF4-FFF2-40B4-BE49-F238E27FC236}">
                <a16:creationId xmlns:a16="http://schemas.microsoft.com/office/drawing/2014/main" id="{BB297C4D-F936-27BE-259F-73D38C1929B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52" r="9018" b="-1"/>
          <a:stretch/>
        </p:blipFill>
        <p:spPr>
          <a:xfrm flipH="1">
            <a:off x="274321" y="724810"/>
            <a:ext cx="5059680" cy="5664286"/>
          </a:xfrm>
          <a:prstGeom prst="rect">
            <a:avLst/>
          </a:prstGeom>
        </p:spPr>
      </p:pic>
      <p:pic>
        <p:nvPicPr>
          <p:cNvPr id="8" name="Graphique 7">
            <a:extLst>
              <a:ext uri="{FF2B5EF4-FFF2-40B4-BE49-F238E27FC236}">
                <a16:creationId xmlns:a16="http://schemas.microsoft.com/office/drawing/2014/main" id="{C1CCB7DA-06F9-C138-CB0B-F552B98AAE4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46" t="22052" r="-146" b="2561"/>
          <a:stretch/>
        </p:blipFill>
        <p:spPr>
          <a:xfrm>
            <a:off x="-116216" y="404813"/>
            <a:ext cx="6243268" cy="6090825"/>
          </a:xfrm>
          <a:prstGeom prst="rect">
            <a:avLst/>
          </a:prstGeom>
        </p:spPr>
      </p:pic>
      <p:sp>
        <p:nvSpPr>
          <p:cNvPr id="10" name="Rectangle 9">
            <a:extLst>
              <a:ext uri="{FF2B5EF4-FFF2-40B4-BE49-F238E27FC236}">
                <a16:creationId xmlns:a16="http://schemas.microsoft.com/office/drawing/2014/main" id="{4E7D2FDE-405A-FD01-71CF-C7C4C5BB6B81}"/>
              </a:ext>
            </a:extLst>
          </p:cNvPr>
          <p:cNvSpPr/>
          <p:nvPr userDrawn="1"/>
        </p:nvSpPr>
        <p:spPr>
          <a:xfrm>
            <a:off x="9007200" y="0"/>
            <a:ext cx="136800" cy="2519680"/>
          </a:xfrm>
          <a:prstGeom prst="rect">
            <a:avLst/>
          </a:prstGeom>
          <a:solidFill>
            <a:srgbClr val="D6E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ZoneTexte 11">
            <a:extLst>
              <a:ext uri="{FF2B5EF4-FFF2-40B4-BE49-F238E27FC236}">
                <a16:creationId xmlns:a16="http://schemas.microsoft.com/office/drawing/2014/main" id="{65E41A00-E74A-8F5A-C5EA-2DEDB1015D0E}"/>
              </a:ext>
            </a:extLst>
          </p:cNvPr>
          <p:cNvSpPr txBox="1"/>
          <p:nvPr userDrawn="1"/>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13" name="Connecteur droit 12">
            <a:extLst>
              <a:ext uri="{FF2B5EF4-FFF2-40B4-BE49-F238E27FC236}">
                <a16:creationId xmlns:a16="http://schemas.microsoft.com/office/drawing/2014/main" id="{7DBBE6B0-132B-DFAF-7953-A70CF415D290}"/>
              </a:ext>
            </a:extLst>
          </p:cNvPr>
          <p:cNvCxnSpPr>
            <a:cxnSpLocks/>
          </p:cNvCxnSpPr>
          <p:nvPr userDrawn="1"/>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28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528320" y="1150631"/>
            <a:ext cx="8117840" cy="405382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p:txBody>
          <a:bodyPr/>
          <a:lstStyle/>
          <a:p>
            <a:fld id="{24A547B1-6137-1547-9D34-3F7DF182F1B8}" type="slidenum">
              <a:rPr lang="en-CA" smtClean="0"/>
              <a:pPr/>
              <a:t>‹N°›</a:t>
            </a:fld>
            <a:endParaRPr lang="en-CA" dirty="0"/>
          </a:p>
        </p:txBody>
      </p:sp>
      <p:sp>
        <p:nvSpPr>
          <p:cNvPr id="7" name="Espace réservé du texte 9">
            <a:extLst>
              <a:ext uri="{FF2B5EF4-FFF2-40B4-BE49-F238E27FC236}">
                <a16:creationId xmlns:a16="http://schemas.microsoft.com/office/drawing/2014/main" id="{20B2E289-6A8B-1AF7-B378-49BEC7751C9C}"/>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Tree>
    <p:extLst>
      <p:ext uri="{BB962C8B-B14F-4D97-AF65-F5344CB8AC3E}">
        <p14:creationId xmlns:p14="http://schemas.microsoft.com/office/powerpoint/2010/main" val="298035166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28320" y="1160463"/>
            <a:ext cx="3986530" cy="40687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49" y="1160463"/>
            <a:ext cx="4011613" cy="40687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Espace réservé du texte 9">
            <a:extLst>
              <a:ext uri="{FF2B5EF4-FFF2-40B4-BE49-F238E27FC236}">
                <a16:creationId xmlns:a16="http://schemas.microsoft.com/office/drawing/2014/main" id="{9D1E738A-8481-847A-93D2-16A2D6820558}"/>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
        <p:nvSpPr>
          <p:cNvPr id="11" name="Espace réservé du pied de page 10">
            <a:extLst>
              <a:ext uri="{FF2B5EF4-FFF2-40B4-BE49-F238E27FC236}">
                <a16:creationId xmlns:a16="http://schemas.microsoft.com/office/drawing/2014/main" id="{51E87A52-AFB5-83DE-2B76-A765CD4C4009}"/>
              </a:ext>
            </a:extLst>
          </p:cNvPr>
          <p:cNvSpPr>
            <a:spLocks noGrp="1"/>
          </p:cNvSpPr>
          <p:nvPr>
            <p:ph type="ftr" sz="quarter" idx="14"/>
          </p:nvPr>
        </p:nvSpPr>
        <p:spPr>
          <a:xfrm>
            <a:off x="3787140" y="6190615"/>
            <a:ext cx="3365500" cy="365125"/>
          </a:xfrm>
          <a:prstGeom prst="rect">
            <a:avLst/>
          </a:prstGeom>
        </p:spPr>
        <p:txBody>
          <a:bodyPr/>
          <a:lstStyle/>
          <a:p>
            <a:endParaRPr lang="en-US" dirty="0"/>
          </a:p>
        </p:txBody>
      </p:sp>
      <p:sp>
        <p:nvSpPr>
          <p:cNvPr id="12" name="Espace réservé du numéro de diapositive 11">
            <a:extLst>
              <a:ext uri="{FF2B5EF4-FFF2-40B4-BE49-F238E27FC236}">
                <a16:creationId xmlns:a16="http://schemas.microsoft.com/office/drawing/2014/main" id="{C7B4186F-5D18-B35C-8110-161BB8BECA1B}"/>
              </a:ext>
            </a:extLst>
          </p:cNvPr>
          <p:cNvSpPr>
            <a:spLocks noGrp="1"/>
          </p:cNvSpPr>
          <p:nvPr>
            <p:ph type="sldNum" sz="quarter" idx="15"/>
          </p:nvPr>
        </p:nvSpPr>
        <p:spPr/>
        <p:txBody>
          <a:bodyPr/>
          <a:lstStyle/>
          <a:p>
            <a:fld id="{24A547B1-6137-1547-9D34-3F7DF182F1B8}" type="slidenum">
              <a:rPr lang="en-CA" smtClean="0"/>
              <a:pPr/>
              <a:t>‹N°›</a:t>
            </a:fld>
            <a:endParaRPr lang="en-CA" dirty="0"/>
          </a:p>
        </p:txBody>
      </p:sp>
    </p:spTree>
    <p:extLst>
      <p:ext uri="{BB962C8B-B14F-4D97-AF65-F5344CB8AC3E}">
        <p14:creationId xmlns:p14="http://schemas.microsoft.com/office/powerpoint/2010/main" val="407470658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272415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272415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Footer Placeholder 7"/>
          <p:cNvSpPr>
            <a:spLocks noGrp="1"/>
          </p:cNvSpPr>
          <p:nvPr>
            <p:ph type="ftr" sz="quarter" idx="11"/>
          </p:nvPr>
        </p:nvSpPr>
        <p:spPr>
          <a:xfrm>
            <a:off x="3787140" y="6190615"/>
            <a:ext cx="33655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24A547B1-6137-1547-9D34-3F7DF182F1B8}" type="slidenum">
              <a:rPr lang="en-CA" smtClean="0"/>
              <a:pPr/>
              <a:t>‹N°›</a:t>
            </a:fld>
            <a:endParaRPr lang="en-CA" dirty="0"/>
          </a:p>
        </p:txBody>
      </p:sp>
      <p:sp>
        <p:nvSpPr>
          <p:cNvPr id="10" name="Espace réservé du texte 9">
            <a:extLst>
              <a:ext uri="{FF2B5EF4-FFF2-40B4-BE49-F238E27FC236}">
                <a16:creationId xmlns:a16="http://schemas.microsoft.com/office/drawing/2014/main" id="{EBCB2EB1-2279-0102-EDFE-AC80DCFCCD2E}"/>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Tree>
    <p:extLst>
      <p:ext uri="{BB962C8B-B14F-4D97-AF65-F5344CB8AC3E}">
        <p14:creationId xmlns:p14="http://schemas.microsoft.com/office/powerpoint/2010/main" val="245771731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Contenu pleine large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4" name="Footer Placeholder 3"/>
          <p:cNvSpPr>
            <a:spLocks noGrp="1"/>
          </p:cNvSpPr>
          <p:nvPr>
            <p:ph type="ftr" sz="quarter" idx="11"/>
          </p:nvPr>
        </p:nvSpPr>
        <p:spPr>
          <a:xfrm>
            <a:off x="3787140" y="6190615"/>
            <a:ext cx="3365500"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24A547B1-6137-1547-9D34-3F7DF182F1B8}" type="slidenum">
              <a:rPr lang="en-CA" smtClean="0"/>
              <a:t>‹N°›</a:t>
            </a:fld>
            <a:endParaRPr lang="en-CA"/>
          </a:p>
        </p:txBody>
      </p:sp>
      <p:sp>
        <p:nvSpPr>
          <p:cNvPr id="6" name="Espace réservé du texte 9">
            <a:extLst>
              <a:ext uri="{FF2B5EF4-FFF2-40B4-BE49-F238E27FC236}">
                <a16:creationId xmlns:a16="http://schemas.microsoft.com/office/drawing/2014/main" id="{34AC0C63-F290-FD93-F5ED-C5E733AFE75A}"/>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
        <p:nvSpPr>
          <p:cNvPr id="8" name="Espace réservé du contenu 7">
            <a:extLst>
              <a:ext uri="{FF2B5EF4-FFF2-40B4-BE49-F238E27FC236}">
                <a16:creationId xmlns:a16="http://schemas.microsoft.com/office/drawing/2014/main" id="{8F37E495-6222-D7FD-42C1-F85DB80D3CA5}"/>
              </a:ext>
            </a:extLst>
          </p:cNvPr>
          <p:cNvSpPr>
            <a:spLocks noGrp="1"/>
          </p:cNvSpPr>
          <p:nvPr>
            <p:ph sz="quarter" idx="14" hasCustomPrompt="1"/>
          </p:nvPr>
        </p:nvSpPr>
        <p:spPr>
          <a:xfrm>
            <a:off x="0" y="1160463"/>
            <a:ext cx="9144000" cy="4068762"/>
          </a:xfrm>
          <a:prstGeom prst="rect">
            <a:avLst/>
          </a:prstGeom>
        </p:spPr>
        <p:txBody>
          <a:bodyPr/>
          <a:lstStyle/>
          <a:p>
            <a:pPr lvl="0"/>
            <a:r>
              <a:rPr lang="fr-CA" dirty="0"/>
              <a:t>Cliquez pour insérer une image ou un tableau</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CA" dirty="0"/>
          </a:p>
        </p:txBody>
      </p:sp>
    </p:spTree>
    <p:extLst>
      <p:ext uri="{BB962C8B-B14F-4D97-AF65-F5344CB8AC3E}">
        <p14:creationId xmlns:p14="http://schemas.microsoft.com/office/powerpoint/2010/main" val="67616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iffre-Bleu">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91102-3C1A-07DD-1988-B29D830F6A3C}"/>
              </a:ext>
            </a:extLst>
          </p:cNvPr>
          <p:cNvSpPr/>
          <p:nvPr/>
        </p:nvSpPr>
        <p:spPr>
          <a:xfrm rot="16200000">
            <a:off x="3078400" y="5313600"/>
            <a:ext cx="136800" cy="2952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Espace réservé du texte 8">
            <a:extLst>
              <a:ext uri="{FF2B5EF4-FFF2-40B4-BE49-F238E27FC236}">
                <a16:creationId xmlns:a16="http://schemas.microsoft.com/office/drawing/2014/main" id="{90DDD192-E5BA-445E-3345-392C2A61BC3B}"/>
              </a:ext>
            </a:extLst>
          </p:cNvPr>
          <p:cNvSpPr>
            <a:spLocks noGrp="1"/>
          </p:cNvSpPr>
          <p:nvPr>
            <p:ph type="body" sz="quarter" idx="10" hasCustomPrompt="1"/>
          </p:nvPr>
        </p:nvSpPr>
        <p:spPr>
          <a:xfrm>
            <a:off x="-1511040" y="787399"/>
            <a:ext cx="10279120" cy="5283201"/>
          </a:xfrm>
          <a:prstGeom prst="rect">
            <a:avLst/>
          </a:prstGeom>
          <a:noFill/>
        </p:spPr>
        <p:txBody>
          <a:bodyPr>
            <a:noAutofit/>
          </a:bodyPr>
          <a:lstStyle>
            <a:lvl1pPr algn="l">
              <a:defRPr sz="40000" b="1" i="0" kern="1300" spc="200" baseline="0">
                <a:ln>
                  <a:solidFill>
                    <a:schemeClr val="accent2"/>
                  </a:solidFill>
                </a:ln>
                <a:noFill/>
                <a:latin typeface="+mj-lt"/>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00</a:t>
            </a:r>
          </a:p>
        </p:txBody>
      </p:sp>
      <p:sp>
        <p:nvSpPr>
          <p:cNvPr id="2" name="Rectangle 1">
            <a:extLst>
              <a:ext uri="{FF2B5EF4-FFF2-40B4-BE49-F238E27FC236}">
                <a16:creationId xmlns:a16="http://schemas.microsoft.com/office/drawing/2014/main" id="{66699F8D-F15B-9DED-B19B-47EB1D40DCCF}"/>
              </a:ext>
            </a:extLst>
          </p:cNvPr>
          <p:cNvSpPr/>
          <p:nvPr userDrawn="1"/>
        </p:nvSpPr>
        <p:spPr>
          <a:xfrm rot="16200000">
            <a:off x="3078400" y="5313600"/>
            <a:ext cx="136800" cy="2952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73718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pleine largeu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787140" y="6190615"/>
            <a:ext cx="3365500" cy="365125"/>
          </a:xfrm>
          <a:prstGeom prst="rect">
            <a:avLst/>
          </a:prstGeom>
        </p:spPr>
        <p:txBody>
          <a:bodyPr/>
          <a:lstStyle/>
          <a:p>
            <a:endParaRPr lang="en-CA"/>
          </a:p>
        </p:txBody>
      </p:sp>
      <p:sp>
        <p:nvSpPr>
          <p:cNvPr id="4" name="Slide Number Placeholder 3"/>
          <p:cNvSpPr>
            <a:spLocks noGrp="1"/>
          </p:cNvSpPr>
          <p:nvPr>
            <p:ph type="sldNum" sz="quarter" idx="12"/>
          </p:nvPr>
        </p:nvSpPr>
        <p:spPr/>
        <p:txBody>
          <a:bodyPr/>
          <a:lstStyle/>
          <a:p>
            <a:fld id="{24A547B1-6137-1547-9D34-3F7DF182F1B8}" type="slidenum">
              <a:rPr lang="en-CA" smtClean="0"/>
              <a:t>‹N°›</a:t>
            </a:fld>
            <a:endParaRPr lang="en-CA"/>
          </a:p>
        </p:txBody>
      </p:sp>
      <p:sp>
        <p:nvSpPr>
          <p:cNvPr id="5" name="Espace réservé du texte 9">
            <a:extLst>
              <a:ext uri="{FF2B5EF4-FFF2-40B4-BE49-F238E27FC236}">
                <a16:creationId xmlns:a16="http://schemas.microsoft.com/office/drawing/2014/main" id="{E14799C8-C317-2A77-19B4-BDA1459D667F}"/>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
        <p:nvSpPr>
          <p:cNvPr id="7" name="Espace réservé du contenu 6">
            <a:extLst>
              <a:ext uri="{FF2B5EF4-FFF2-40B4-BE49-F238E27FC236}">
                <a16:creationId xmlns:a16="http://schemas.microsoft.com/office/drawing/2014/main" id="{D0A6E841-0531-FB35-CD2F-399A39AE92B8}"/>
              </a:ext>
            </a:extLst>
          </p:cNvPr>
          <p:cNvSpPr>
            <a:spLocks noGrp="1"/>
          </p:cNvSpPr>
          <p:nvPr>
            <p:ph sz="quarter" idx="14" hasCustomPrompt="1"/>
          </p:nvPr>
        </p:nvSpPr>
        <p:spPr>
          <a:xfrm>
            <a:off x="0" y="0"/>
            <a:ext cx="9144000" cy="5229225"/>
          </a:xfrm>
          <a:prstGeom prst="rect">
            <a:avLst/>
          </a:prstGeom>
        </p:spPr>
        <p:txBody>
          <a:bodyPr anchor="ctr"/>
          <a:lstStyle>
            <a:lvl1pPr algn="ctr">
              <a:defRPr/>
            </a:lvl1pPr>
            <a:lvl2pPr algn="ctr">
              <a:defRPr/>
            </a:lvl2pPr>
            <a:lvl3pPr algn="ctr">
              <a:defRPr/>
            </a:lvl3pPr>
            <a:lvl4pPr algn="ctr">
              <a:defRPr/>
            </a:lvl4pPr>
            <a:lvl5pPr algn="ctr">
              <a:defRPr/>
            </a:lvl5pPr>
          </a:lstStyle>
          <a:p>
            <a:pPr lvl="0"/>
            <a:r>
              <a:rPr lang="fr-CA" dirty="0"/>
              <a:t>Cliquez pour insérer une image ou un tableau</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CA" dirty="0"/>
          </a:p>
        </p:txBody>
      </p:sp>
    </p:spTree>
    <p:extLst>
      <p:ext uri="{BB962C8B-B14F-4D97-AF65-F5344CB8AC3E}">
        <p14:creationId xmlns:p14="http://schemas.microsoft.com/office/powerpoint/2010/main" val="2633914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Image-tableau seul">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D0A6E841-0531-FB35-CD2F-399A39AE92B8}"/>
              </a:ext>
            </a:extLst>
          </p:cNvPr>
          <p:cNvSpPr>
            <a:spLocks noGrp="1"/>
          </p:cNvSpPr>
          <p:nvPr>
            <p:ph sz="quarter" idx="14" hasCustomPrompt="1"/>
          </p:nvPr>
        </p:nvSpPr>
        <p:spPr>
          <a:xfrm>
            <a:off x="0" y="0"/>
            <a:ext cx="9144000" cy="6858000"/>
          </a:xfrm>
          <a:prstGeom prst="rect">
            <a:avLst/>
          </a:prstGeom>
        </p:spPr>
        <p:txBody>
          <a:bodyPr anchor="ctr"/>
          <a:lstStyle>
            <a:lvl1pPr algn="ctr">
              <a:defRPr/>
            </a:lvl1pPr>
            <a:lvl2pPr algn="ctr">
              <a:defRPr/>
            </a:lvl2pPr>
            <a:lvl3pPr algn="ctr">
              <a:defRPr/>
            </a:lvl3pPr>
            <a:lvl4pPr algn="ctr">
              <a:defRPr/>
            </a:lvl4pPr>
            <a:lvl5pPr algn="ctr">
              <a:defRPr/>
            </a:lvl5pPr>
          </a:lstStyle>
          <a:p>
            <a:pPr lvl="0"/>
            <a:r>
              <a:rPr lang="fr-CA" dirty="0"/>
              <a:t>Cliquez pour insérer une image ou un tableau</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CA" dirty="0"/>
          </a:p>
        </p:txBody>
      </p:sp>
    </p:spTree>
    <p:extLst>
      <p:ext uri="{BB962C8B-B14F-4D97-AF65-F5344CB8AC3E}">
        <p14:creationId xmlns:p14="http://schemas.microsoft.com/office/powerpoint/2010/main" val="2562579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04813"/>
            <a:ext cx="2949178" cy="1652587"/>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404814"/>
            <a:ext cx="4629150" cy="48244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1718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Footer Placeholder 5"/>
          <p:cNvSpPr>
            <a:spLocks noGrp="1"/>
          </p:cNvSpPr>
          <p:nvPr>
            <p:ph type="ftr" sz="quarter" idx="11"/>
          </p:nvPr>
        </p:nvSpPr>
        <p:spPr>
          <a:xfrm>
            <a:off x="3787140" y="6190615"/>
            <a:ext cx="33655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4A547B1-6137-1547-9D34-3F7DF182F1B8}" type="slidenum">
              <a:rPr lang="en-CA" smtClean="0"/>
              <a:pPr/>
              <a:t>‹N°›</a:t>
            </a:fld>
            <a:endParaRPr lang="en-CA" dirty="0"/>
          </a:p>
        </p:txBody>
      </p:sp>
      <p:sp>
        <p:nvSpPr>
          <p:cNvPr id="5" name="Espace réservé du texte 9">
            <a:extLst>
              <a:ext uri="{FF2B5EF4-FFF2-40B4-BE49-F238E27FC236}">
                <a16:creationId xmlns:a16="http://schemas.microsoft.com/office/drawing/2014/main" id="{629DFFE4-C36E-FA49-7A7B-D0A652FDFB7B}"/>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Tree>
    <p:extLst>
      <p:ext uri="{BB962C8B-B14F-4D97-AF65-F5344CB8AC3E}">
        <p14:creationId xmlns:p14="http://schemas.microsoft.com/office/powerpoint/2010/main" val="126905258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241799"/>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1718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Footer Placeholder 5"/>
          <p:cNvSpPr>
            <a:spLocks noGrp="1"/>
          </p:cNvSpPr>
          <p:nvPr>
            <p:ph type="ftr" sz="quarter" idx="11"/>
          </p:nvPr>
        </p:nvSpPr>
        <p:spPr>
          <a:xfrm>
            <a:off x="3787140" y="6190615"/>
            <a:ext cx="33655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4A547B1-6137-1547-9D34-3F7DF182F1B8}" type="slidenum">
              <a:rPr lang="en-CA" smtClean="0"/>
              <a:pPr/>
              <a:t>‹N°›</a:t>
            </a:fld>
            <a:endParaRPr lang="en-CA" dirty="0"/>
          </a:p>
        </p:txBody>
      </p:sp>
      <p:sp>
        <p:nvSpPr>
          <p:cNvPr id="5" name="Espace réservé du texte 9">
            <a:extLst>
              <a:ext uri="{FF2B5EF4-FFF2-40B4-BE49-F238E27FC236}">
                <a16:creationId xmlns:a16="http://schemas.microsoft.com/office/drawing/2014/main" id="{47E25475-0A4D-4CDF-E5BE-2884E75FE785}"/>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Tree>
    <p:extLst>
      <p:ext uri="{BB962C8B-B14F-4D97-AF65-F5344CB8AC3E}">
        <p14:creationId xmlns:p14="http://schemas.microsoft.com/office/powerpoint/2010/main" val="383083102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rc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ctr"/>
          <a:lstStyle>
            <a:lvl1pPr algn="ctr">
              <a:defRPr sz="6000">
                <a:solidFill>
                  <a:schemeClr val="tx1"/>
                </a:solidFill>
              </a:defRPr>
            </a:lvl1pPr>
          </a:lstStyle>
          <a:p>
            <a:r>
              <a:rPr lang="fr-FR"/>
              <a:t>Modifiez le style du titre</a:t>
            </a:r>
            <a:endParaRPr lang="en-US" dirty="0"/>
          </a:p>
        </p:txBody>
      </p:sp>
      <p:pic>
        <p:nvPicPr>
          <p:cNvPr id="8" name="Image 7">
            <a:extLst>
              <a:ext uri="{FF2B5EF4-FFF2-40B4-BE49-F238E27FC236}">
                <a16:creationId xmlns:a16="http://schemas.microsoft.com/office/drawing/2014/main" id="{9169B09B-2038-04F2-3AFF-3FF185A4EC48}"/>
              </a:ext>
            </a:extLst>
          </p:cNvPr>
          <p:cNvPicPr>
            <a:picLocks noChangeAspect="1"/>
          </p:cNvPicPr>
          <p:nvPr/>
        </p:nvPicPr>
        <p:blipFill>
          <a:blip r:embed="rId2"/>
          <a:stretch>
            <a:fillRect/>
          </a:stretch>
        </p:blipFill>
        <p:spPr>
          <a:xfrm>
            <a:off x="429930" y="6073010"/>
            <a:ext cx="1220400" cy="392442"/>
          </a:xfrm>
          <a:prstGeom prst="rect">
            <a:avLst/>
          </a:prstGeom>
        </p:spPr>
      </p:pic>
      <p:pic>
        <p:nvPicPr>
          <p:cNvPr id="10" name="Image 9">
            <a:extLst>
              <a:ext uri="{FF2B5EF4-FFF2-40B4-BE49-F238E27FC236}">
                <a16:creationId xmlns:a16="http://schemas.microsoft.com/office/drawing/2014/main" id="{F2EB35D2-D4A5-BF60-DA24-B7328F8B1CF1}"/>
              </a:ext>
            </a:extLst>
          </p:cNvPr>
          <p:cNvPicPr>
            <a:picLocks noChangeAspect="1"/>
          </p:cNvPicPr>
          <p:nvPr/>
        </p:nvPicPr>
        <p:blipFill>
          <a:blip r:embed="rId3"/>
          <a:srcRect/>
          <a:stretch/>
        </p:blipFill>
        <p:spPr>
          <a:xfrm>
            <a:off x="7054168" y="5720079"/>
            <a:ext cx="1821060" cy="920115"/>
          </a:xfrm>
          <a:prstGeom prst="rect">
            <a:avLst/>
          </a:prstGeom>
        </p:spPr>
      </p:pic>
      <p:pic>
        <p:nvPicPr>
          <p:cNvPr id="3" name="Image 2">
            <a:extLst>
              <a:ext uri="{FF2B5EF4-FFF2-40B4-BE49-F238E27FC236}">
                <a16:creationId xmlns:a16="http://schemas.microsoft.com/office/drawing/2014/main" id="{5B80C365-D05D-9A73-190E-87BCF0F4E780}"/>
              </a:ext>
            </a:extLst>
          </p:cNvPr>
          <p:cNvPicPr>
            <a:picLocks noChangeAspect="1"/>
          </p:cNvPicPr>
          <p:nvPr userDrawn="1"/>
        </p:nvPicPr>
        <p:blipFill>
          <a:blip r:embed="rId2"/>
          <a:stretch>
            <a:fillRect/>
          </a:stretch>
        </p:blipFill>
        <p:spPr>
          <a:xfrm>
            <a:off x="429930" y="6073010"/>
            <a:ext cx="1220400" cy="392442"/>
          </a:xfrm>
          <a:prstGeom prst="rect">
            <a:avLst/>
          </a:prstGeom>
        </p:spPr>
      </p:pic>
      <p:pic>
        <p:nvPicPr>
          <p:cNvPr id="4" name="Image 3">
            <a:extLst>
              <a:ext uri="{FF2B5EF4-FFF2-40B4-BE49-F238E27FC236}">
                <a16:creationId xmlns:a16="http://schemas.microsoft.com/office/drawing/2014/main" id="{541493BE-E03B-827E-5809-43CC68D2D2A5}"/>
              </a:ext>
            </a:extLst>
          </p:cNvPr>
          <p:cNvPicPr>
            <a:picLocks noChangeAspect="1"/>
          </p:cNvPicPr>
          <p:nvPr userDrawn="1"/>
        </p:nvPicPr>
        <p:blipFill>
          <a:blip r:embed="rId3"/>
          <a:srcRect/>
          <a:stretch/>
        </p:blipFill>
        <p:spPr>
          <a:xfrm>
            <a:off x="7054168" y="5720079"/>
            <a:ext cx="1821060" cy="920115"/>
          </a:xfrm>
          <a:prstGeom prst="rect">
            <a:avLst/>
          </a:prstGeom>
        </p:spPr>
      </p:pic>
    </p:spTree>
    <p:extLst>
      <p:ext uri="{BB962C8B-B14F-4D97-AF65-F5344CB8AC3E}">
        <p14:creationId xmlns:p14="http://schemas.microsoft.com/office/powerpoint/2010/main" val="398759929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fr-CA" dirty="0"/>
              <a:t>Modifier le style du titre</a:t>
            </a:r>
            <a:endParaRPr lang="en-US" dirty="0"/>
          </a:p>
        </p:txBody>
      </p:sp>
      <p:sp>
        <p:nvSpPr>
          <p:cNvPr id="3" name="Content Placeholder 2"/>
          <p:cNvSpPr>
            <a:spLocks noGrp="1"/>
          </p:cNvSpPr>
          <p:nvPr>
            <p:ph idx="1"/>
          </p:nvPr>
        </p:nvSpPr>
        <p:spPr>
          <a:xfrm>
            <a:off x="528320" y="1150631"/>
            <a:ext cx="8117840" cy="4053828"/>
          </a:xfrm>
          <a:prstGeom prst="rect">
            <a:avLst/>
          </a:prstGeo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6" name="Slide Number Placeholder 5"/>
          <p:cNvSpPr>
            <a:spLocks noGrp="1"/>
          </p:cNvSpPr>
          <p:nvPr>
            <p:ph type="sldNum" sz="quarter" idx="12"/>
          </p:nvPr>
        </p:nvSpPr>
        <p:spPr/>
        <p:txBody>
          <a:bodyPr/>
          <a:lstStyle/>
          <a:p>
            <a:fld id="{24A547B1-6137-1547-9D34-3F7DF182F1B8}" type="slidenum">
              <a:rPr lang="en-CA" smtClean="0"/>
              <a:t>‹N°›</a:t>
            </a:fld>
            <a:endParaRPr lang="en-CA"/>
          </a:p>
        </p:txBody>
      </p:sp>
      <p:sp>
        <p:nvSpPr>
          <p:cNvPr id="7" name="Espace réservé du texte 9">
            <a:extLst>
              <a:ext uri="{FF2B5EF4-FFF2-40B4-BE49-F238E27FC236}">
                <a16:creationId xmlns:a16="http://schemas.microsoft.com/office/drawing/2014/main" id="{20B2E289-6A8B-1AF7-B378-49BEC7751C9C}"/>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Tree>
    <p:extLst>
      <p:ext uri="{BB962C8B-B14F-4D97-AF65-F5344CB8AC3E}">
        <p14:creationId xmlns:p14="http://schemas.microsoft.com/office/powerpoint/2010/main" val="3553393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fr-CA" dirty="0"/>
              <a:t>Modifier le style du titre</a:t>
            </a:r>
            <a:endParaRPr lang="en-US" dirty="0"/>
          </a:p>
        </p:txBody>
      </p:sp>
      <p:sp>
        <p:nvSpPr>
          <p:cNvPr id="3" name="Content Placeholder 2"/>
          <p:cNvSpPr>
            <a:spLocks noGrp="1"/>
          </p:cNvSpPr>
          <p:nvPr>
            <p:ph idx="1"/>
          </p:nvPr>
        </p:nvSpPr>
        <p:spPr>
          <a:xfrm>
            <a:off x="528320" y="1150631"/>
            <a:ext cx="8117840" cy="4053828"/>
          </a:xfrm>
          <a:prstGeom prst="rect">
            <a:avLst/>
          </a:prstGeo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6" name="Slide Number Placeholder 5"/>
          <p:cNvSpPr>
            <a:spLocks noGrp="1"/>
          </p:cNvSpPr>
          <p:nvPr>
            <p:ph type="sldNum" sz="quarter" idx="12"/>
          </p:nvPr>
        </p:nvSpPr>
        <p:spPr/>
        <p:txBody>
          <a:bodyPr/>
          <a:lstStyle/>
          <a:p>
            <a:fld id="{24A547B1-6137-1547-9D34-3F7DF182F1B8}" type="slidenum">
              <a:rPr lang="en-CA" smtClean="0"/>
              <a:t>‹N°›</a:t>
            </a:fld>
            <a:endParaRPr lang="en-CA"/>
          </a:p>
        </p:txBody>
      </p:sp>
      <p:sp>
        <p:nvSpPr>
          <p:cNvPr id="7" name="Espace réservé du texte 9">
            <a:extLst>
              <a:ext uri="{FF2B5EF4-FFF2-40B4-BE49-F238E27FC236}">
                <a16:creationId xmlns:a16="http://schemas.microsoft.com/office/drawing/2014/main" id="{20B2E289-6A8B-1AF7-B378-49BEC7751C9C}"/>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Tree>
    <p:extLst>
      <p:ext uri="{BB962C8B-B14F-4D97-AF65-F5344CB8AC3E}">
        <p14:creationId xmlns:p14="http://schemas.microsoft.com/office/powerpoint/2010/main" val="2841116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fr-CA" dirty="0"/>
              <a:t>Modifier le style du titre</a:t>
            </a:r>
            <a:endParaRPr lang="en-US" dirty="0"/>
          </a:p>
        </p:txBody>
      </p:sp>
      <p:sp>
        <p:nvSpPr>
          <p:cNvPr id="3" name="Content Placeholder 2"/>
          <p:cNvSpPr>
            <a:spLocks noGrp="1"/>
          </p:cNvSpPr>
          <p:nvPr>
            <p:ph idx="1"/>
          </p:nvPr>
        </p:nvSpPr>
        <p:spPr>
          <a:xfrm>
            <a:off x="528320" y="1150631"/>
            <a:ext cx="8117840" cy="4053828"/>
          </a:xfrm>
          <a:prstGeom prst="rect">
            <a:avLst/>
          </a:prstGeo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6" name="Slide Number Placeholder 5"/>
          <p:cNvSpPr>
            <a:spLocks noGrp="1"/>
          </p:cNvSpPr>
          <p:nvPr>
            <p:ph type="sldNum" sz="quarter" idx="12"/>
          </p:nvPr>
        </p:nvSpPr>
        <p:spPr/>
        <p:txBody>
          <a:bodyPr/>
          <a:lstStyle/>
          <a:p>
            <a:fld id="{24A547B1-6137-1547-9D34-3F7DF182F1B8}" type="slidenum">
              <a:rPr lang="en-CA" smtClean="0"/>
              <a:t>‹N°›</a:t>
            </a:fld>
            <a:endParaRPr lang="en-CA"/>
          </a:p>
        </p:txBody>
      </p:sp>
      <p:sp>
        <p:nvSpPr>
          <p:cNvPr id="7" name="Espace réservé du texte 9">
            <a:extLst>
              <a:ext uri="{FF2B5EF4-FFF2-40B4-BE49-F238E27FC236}">
                <a16:creationId xmlns:a16="http://schemas.microsoft.com/office/drawing/2014/main" id="{20B2E289-6A8B-1AF7-B378-49BEC7751C9C}"/>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Tree>
    <p:extLst>
      <p:ext uri="{BB962C8B-B14F-4D97-AF65-F5344CB8AC3E}">
        <p14:creationId xmlns:p14="http://schemas.microsoft.com/office/powerpoint/2010/main" val="2356546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fr-CA" dirty="0"/>
              <a:t>Modifier le style du titre</a:t>
            </a:r>
            <a:endParaRPr lang="en-US" dirty="0"/>
          </a:p>
        </p:txBody>
      </p:sp>
      <p:sp>
        <p:nvSpPr>
          <p:cNvPr id="3" name="Content Placeholder 2"/>
          <p:cNvSpPr>
            <a:spLocks noGrp="1"/>
          </p:cNvSpPr>
          <p:nvPr>
            <p:ph idx="1"/>
          </p:nvPr>
        </p:nvSpPr>
        <p:spPr>
          <a:xfrm>
            <a:off x="528320" y="1150631"/>
            <a:ext cx="8117840" cy="4053828"/>
          </a:xfrm>
          <a:prstGeom prst="rect">
            <a:avLst/>
          </a:prstGeo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6" name="Slide Number Placeholder 5"/>
          <p:cNvSpPr>
            <a:spLocks noGrp="1"/>
          </p:cNvSpPr>
          <p:nvPr>
            <p:ph type="sldNum" sz="quarter" idx="12"/>
          </p:nvPr>
        </p:nvSpPr>
        <p:spPr/>
        <p:txBody>
          <a:bodyPr/>
          <a:lstStyle/>
          <a:p>
            <a:fld id="{24A547B1-6137-1547-9D34-3F7DF182F1B8}" type="slidenum">
              <a:rPr lang="en-CA" smtClean="0"/>
              <a:t>‹N°›</a:t>
            </a:fld>
            <a:endParaRPr lang="en-CA"/>
          </a:p>
        </p:txBody>
      </p:sp>
      <p:sp>
        <p:nvSpPr>
          <p:cNvPr id="7" name="Espace réservé du texte 9">
            <a:extLst>
              <a:ext uri="{FF2B5EF4-FFF2-40B4-BE49-F238E27FC236}">
                <a16:creationId xmlns:a16="http://schemas.microsoft.com/office/drawing/2014/main" id="{20B2E289-6A8B-1AF7-B378-49BEC7751C9C}"/>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Tree>
    <p:extLst>
      <p:ext uri="{BB962C8B-B14F-4D97-AF65-F5344CB8AC3E}">
        <p14:creationId xmlns:p14="http://schemas.microsoft.com/office/powerpoint/2010/main" val="2387463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fr-CA" dirty="0"/>
              <a:t>Modifier le style du titre</a:t>
            </a:r>
            <a:endParaRPr lang="en-US" dirty="0"/>
          </a:p>
        </p:txBody>
      </p:sp>
      <p:sp>
        <p:nvSpPr>
          <p:cNvPr id="3" name="Content Placeholder 2"/>
          <p:cNvSpPr>
            <a:spLocks noGrp="1"/>
          </p:cNvSpPr>
          <p:nvPr>
            <p:ph idx="1"/>
          </p:nvPr>
        </p:nvSpPr>
        <p:spPr>
          <a:xfrm>
            <a:off x="528320" y="1150631"/>
            <a:ext cx="8117840" cy="4053828"/>
          </a:xfrm>
          <a:prstGeom prst="rect">
            <a:avLst/>
          </a:prstGeo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6" name="Slide Number Placeholder 5"/>
          <p:cNvSpPr>
            <a:spLocks noGrp="1"/>
          </p:cNvSpPr>
          <p:nvPr>
            <p:ph type="sldNum" sz="quarter" idx="12"/>
          </p:nvPr>
        </p:nvSpPr>
        <p:spPr/>
        <p:txBody>
          <a:bodyPr/>
          <a:lstStyle/>
          <a:p>
            <a:fld id="{24A547B1-6137-1547-9D34-3F7DF182F1B8}" type="slidenum">
              <a:rPr lang="en-CA" smtClean="0"/>
              <a:t>‹N°›</a:t>
            </a:fld>
            <a:endParaRPr lang="en-CA"/>
          </a:p>
        </p:txBody>
      </p:sp>
      <p:sp>
        <p:nvSpPr>
          <p:cNvPr id="7" name="Espace réservé du texte 9">
            <a:extLst>
              <a:ext uri="{FF2B5EF4-FFF2-40B4-BE49-F238E27FC236}">
                <a16:creationId xmlns:a16="http://schemas.microsoft.com/office/drawing/2014/main" id="{20B2E289-6A8B-1AF7-B378-49BEC7751C9C}"/>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Tree>
    <p:extLst>
      <p:ext uri="{BB962C8B-B14F-4D97-AF65-F5344CB8AC3E}">
        <p14:creationId xmlns:p14="http://schemas.microsoft.com/office/powerpoint/2010/main" val="174701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Bleu">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378B73E4-86D9-4E64-D73D-9EB32131E925}"/>
              </a:ext>
            </a:extLst>
          </p:cNvPr>
          <p:cNvGrpSpPr/>
          <p:nvPr/>
        </p:nvGrpSpPr>
        <p:grpSpPr>
          <a:xfrm>
            <a:off x="609123" y="833120"/>
            <a:ext cx="4957602" cy="5638800"/>
            <a:chOff x="469653" y="735472"/>
            <a:chExt cx="5037952" cy="5730191"/>
          </a:xfrm>
        </p:grpSpPr>
        <p:pic>
          <p:nvPicPr>
            <p:cNvPr id="6" name="Graphique 5">
              <a:extLst>
                <a:ext uri="{FF2B5EF4-FFF2-40B4-BE49-F238E27FC236}">
                  <a16:creationId xmlns:a16="http://schemas.microsoft.com/office/drawing/2014/main" id="{9E9BA347-AED7-A937-18E9-75C3187918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2846749">
              <a:off x="1886673" y="1771620"/>
              <a:ext cx="3620932" cy="3620932"/>
            </a:xfrm>
            <a:prstGeom prst="rect">
              <a:avLst/>
            </a:prstGeom>
          </p:spPr>
        </p:pic>
        <p:pic>
          <p:nvPicPr>
            <p:cNvPr id="4" name="Graphique 3">
              <a:extLst>
                <a:ext uri="{FF2B5EF4-FFF2-40B4-BE49-F238E27FC236}">
                  <a16:creationId xmlns:a16="http://schemas.microsoft.com/office/drawing/2014/main" id="{3ACB9326-3032-09CA-949A-C2CE2416EAB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6701" t="31495" r="18474" b="2618"/>
            <a:stretch/>
          </p:blipFill>
          <p:spPr>
            <a:xfrm>
              <a:off x="469653" y="735472"/>
              <a:ext cx="5028597" cy="5730191"/>
            </a:xfrm>
            <a:prstGeom prst="rect">
              <a:avLst/>
            </a:prstGeom>
          </p:spPr>
        </p:pic>
      </p:grpSp>
      <p:sp>
        <p:nvSpPr>
          <p:cNvPr id="9" name="Rectangle 8">
            <a:extLst>
              <a:ext uri="{FF2B5EF4-FFF2-40B4-BE49-F238E27FC236}">
                <a16:creationId xmlns:a16="http://schemas.microsoft.com/office/drawing/2014/main" id="{1D1B48CC-B0CC-8242-6E99-26A3E588207C}"/>
              </a:ext>
            </a:extLst>
          </p:cNvPr>
          <p:cNvSpPr/>
          <p:nvPr/>
        </p:nvSpPr>
        <p:spPr>
          <a:xfrm>
            <a:off x="9007200" y="0"/>
            <a:ext cx="136800" cy="251968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Espace réservé du texte 10">
            <a:extLst>
              <a:ext uri="{FF2B5EF4-FFF2-40B4-BE49-F238E27FC236}">
                <a16:creationId xmlns:a16="http://schemas.microsoft.com/office/drawing/2014/main" id="{9023A80B-FF34-B906-89F1-4C8F0D492233}"/>
              </a:ext>
            </a:extLst>
          </p:cNvPr>
          <p:cNvSpPr>
            <a:spLocks noGrp="1"/>
          </p:cNvSpPr>
          <p:nvPr>
            <p:ph type="body" sz="quarter" idx="10"/>
          </p:nvPr>
        </p:nvSpPr>
        <p:spPr>
          <a:xfrm>
            <a:off x="5334001" y="1160463"/>
            <a:ext cx="3190240" cy="1484312"/>
          </a:xfrm>
          <a:prstGeom prst="rect">
            <a:avLst/>
          </a:prstGeom>
        </p:spPr>
        <p:txBody>
          <a:bodyPr anchor="b">
            <a:normAutofit/>
          </a:bodyPr>
          <a:lstStyle>
            <a:lvl1pPr algn="r">
              <a:spcAft>
                <a:spcPts val="2000"/>
              </a:spcAft>
              <a:defRPr lang="fr-CA" sz="2400" i="1" kern="1200" dirty="0">
                <a:solidFill>
                  <a:schemeClr val="tx2"/>
                </a:solidFill>
                <a:latin typeface="+mn-lt"/>
                <a:ea typeface="+mn-ea"/>
                <a:cs typeface="+mn-cs"/>
              </a:defRPr>
            </a:lvl1pPr>
            <a:lvl2pPr algn="r">
              <a:defRPr sz="2200" b="1" i="1">
                <a:solidFill>
                  <a:schemeClr val="tx2"/>
                </a:solidFill>
                <a:latin typeface="+mj-lt"/>
              </a:defRPr>
            </a:lvl2pPr>
            <a:lvl3pPr marL="0" indent="0" algn="r">
              <a:buFontTx/>
              <a:buNone/>
              <a:defRPr sz="2200" i="1">
                <a:solidFill>
                  <a:schemeClr val="tx2"/>
                </a:solidFill>
              </a:defRPr>
            </a:lvl3pPr>
          </a:lstStyle>
          <a:p>
            <a:pPr marL="0" lvl="0" indent="0" algn="r" defTabSz="914400" rtl="0" eaLnBrk="1" latinLnBrk="0" hangingPunct="1">
              <a:lnSpc>
                <a:spcPct val="90000"/>
              </a:lnSpc>
              <a:spcBef>
                <a:spcPts val="1400"/>
              </a:spcBef>
              <a:buFontTx/>
              <a:buNone/>
            </a:pPr>
            <a:r>
              <a:rPr lang="fr-FR"/>
              <a:t>Cliquez pour modifier les styles du texte du masque</a:t>
            </a:r>
          </a:p>
          <a:p>
            <a:pPr marL="0" lvl="1" indent="0" algn="r" defTabSz="914400" rtl="0" eaLnBrk="1" latinLnBrk="0" hangingPunct="1">
              <a:lnSpc>
                <a:spcPct val="90000"/>
              </a:lnSpc>
              <a:spcBef>
                <a:spcPts val="1400"/>
              </a:spcBef>
              <a:buFontTx/>
              <a:buNone/>
            </a:pPr>
            <a:r>
              <a:rPr lang="fr-FR"/>
              <a:t>Deuxième niveau</a:t>
            </a:r>
          </a:p>
          <a:p>
            <a:pPr marL="0" lvl="2" indent="0" algn="r" defTabSz="914400" rtl="0" eaLnBrk="1" latinLnBrk="0" hangingPunct="1">
              <a:lnSpc>
                <a:spcPct val="90000"/>
              </a:lnSpc>
              <a:spcBef>
                <a:spcPts val="1400"/>
              </a:spcBef>
              <a:buFontTx/>
              <a:buNone/>
            </a:pPr>
            <a:r>
              <a:rPr lang="fr-FR"/>
              <a:t>Troisième niveau</a:t>
            </a:r>
          </a:p>
        </p:txBody>
      </p:sp>
      <p:sp>
        <p:nvSpPr>
          <p:cNvPr id="10" name="Slide Number Placeholder 5">
            <a:extLst>
              <a:ext uri="{FF2B5EF4-FFF2-40B4-BE49-F238E27FC236}">
                <a16:creationId xmlns:a16="http://schemas.microsoft.com/office/drawing/2014/main" id="{B7FC8952-036E-B910-DA9D-8D6B5C62FEDD}"/>
              </a:ext>
            </a:extLst>
          </p:cNvPr>
          <p:cNvSpPr>
            <a:spLocks noGrp="1"/>
          </p:cNvSpPr>
          <p:nvPr>
            <p:ph type="sldNum" sz="quarter" idx="4"/>
          </p:nvPr>
        </p:nvSpPr>
        <p:spPr>
          <a:xfrm>
            <a:off x="2939384" y="6190615"/>
            <a:ext cx="765810" cy="365125"/>
          </a:xfrm>
          <a:prstGeom prst="rect">
            <a:avLst/>
          </a:prstGeom>
        </p:spPr>
        <p:txBody>
          <a:bodyPr vert="horz" lIns="91440" tIns="45720" rIns="91440" bIns="45720" rtlCol="0" anchor="ctr"/>
          <a:lstStyle>
            <a:lvl1pPr algn="r">
              <a:defRPr sz="800">
                <a:solidFill>
                  <a:schemeClr val="tx1"/>
                </a:solidFill>
              </a:defRPr>
            </a:lvl1pPr>
          </a:lstStyle>
          <a:p>
            <a:fld id="{24A547B1-6137-1547-9D34-3F7DF182F1B8}" type="slidenum">
              <a:rPr lang="en-CA" smtClean="0"/>
              <a:pPr/>
              <a:t>‹N°›</a:t>
            </a:fld>
            <a:endParaRPr lang="en-CA" dirty="0"/>
          </a:p>
        </p:txBody>
      </p:sp>
      <p:sp>
        <p:nvSpPr>
          <p:cNvPr id="12" name="ZoneTexte 11">
            <a:extLst>
              <a:ext uri="{FF2B5EF4-FFF2-40B4-BE49-F238E27FC236}">
                <a16:creationId xmlns:a16="http://schemas.microsoft.com/office/drawing/2014/main" id="{AD5009BB-A3C3-A5AC-25B2-BB4626DF570D}"/>
              </a:ext>
            </a:extLst>
          </p:cNvPr>
          <p:cNvSpPr txBox="1"/>
          <p:nvPr/>
        </p:nvSpPr>
        <p:spPr>
          <a:xfrm>
            <a:off x="3712689" y="6265455"/>
            <a:ext cx="2185941" cy="215444"/>
          </a:xfrm>
          <a:prstGeom prst="rect">
            <a:avLst/>
          </a:prstGeom>
          <a:noFill/>
        </p:spPr>
        <p:txBody>
          <a:bodyPr wrap="square" rtlCol="0">
            <a:spAutoFit/>
          </a:bodyPr>
          <a:lstStyle/>
          <a:p>
            <a:r>
              <a:rPr lang="en-CA" sz="800" b="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13" name="Connecteur droit 12">
            <a:extLst>
              <a:ext uri="{FF2B5EF4-FFF2-40B4-BE49-F238E27FC236}">
                <a16:creationId xmlns:a16="http://schemas.microsoft.com/office/drawing/2014/main" id="{1AF84F31-B043-163D-1FCD-5DA2360C4E2A}"/>
              </a:ext>
            </a:extLst>
          </p:cNvPr>
          <p:cNvCxnSpPr>
            <a:cxnSpLocks/>
          </p:cNvCxnSpPr>
          <p:nvPr/>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 name="Groupe 1">
            <a:extLst>
              <a:ext uri="{FF2B5EF4-FFF2-40B4-BE49-F238E27FC236}">
                <a16:creationId xmlns:a16="http://schemas.microsoft.com/office/drawing/2014/main" id="{62FF6462-7D80-A2AC-A79B-72347A61647F}"/>
              </a:ext>
            </a:extLst>
          </p:cNvPr>
          <p:cNvGrpSpPr/>
          <p:nvPr userDrawn="1"/>
        </p:nvGrpSpPr>
        <p:grpSpPr>
          <a:xfrm>
            <a:off x="609123" y="833120"/>
            <a:ext cx="4957602" cy="5638800"/>
            <a:chOff x="469653" y="735472"/>
            <a:chExt cx="5037952" cy="5730191"/>
          </a:xfrm>
        </p:grpSpPr>
        <p:pic>
          <p:nvPicPr>
            <p:cNvPr id="3" name="Graphique 2">
              <a:extLst>
                <a:ext uri="{FF2B5EF4-FFF2-40B4-BE49-F238E27FC236}">
                  <a16:creationId xmlns:a16="http://schemas.microsoft.com/office/drawing/2014/main" id="{B8CEE450-46BE-D484-7FF0-BE91CBC2DA82}"/>
                </a:ext>
              </a:extLst>
            </p:cNvPr>
            <p:cNvPicPr>
              <a:picLocks noChangeAspect="1"/>
            </p:cNvPicPr>
            <p:nvPr userDrawn="1"/>
          </p:nvPicPr>
          <p:blipFill>
            <a:blip r:embed="rId2">
              <a:extLst>
                <a:ext uri="{96DAC541-7B7A-43D3-8B79-37D633B846F1}">
                  <asvg:svgBlip xmlns:asvg="http://schemas.microsoft.com/office/drawing/2016/SVG/main" r:embed="rId6"/>
                </a:ext>
              </a:extLst>
            </a:blip>
            <a:stretch>
              <a:fillRect/>
            </a:stretch>
          </p:blipFill>
          <p:spPr>
            <a:xfrm rot="12846749">
              <a:off x="1886673" y="1771620"/>
              <a:ext cx="3620932" cy="3620932"/>
            </a:xfrm>
            <a:prstGeom prst="rect">
              <a:avLst/>
            </a:prstGeom>
          </p:spPr>
        </p:pic>
        <p:pic>
          <p:nvPicPr>
            <p:cNvPr id="5" name="Graphique 4">
              <a:extLst>
                <a:ext uri="{FF2B5EF4-FFF2-40B4-BE49-F238E27FC236}">
                  <a16:creationId xmlns:a16="http://schemas.microsoft.com/office/drawing/2014/main" id="{828E4DB0-0436-2E65-5552-76A8C6B0FC0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701" t="31495" r="18474" b="2618"/>
            <a:stretch/>
          </p:blipFill>
          <p:spPr>
            <a:xfrm>
              <a:off x="469653" y="735472"/>
              <a:ext cx="5028597" cy="5730191"/>
            </a:xfrm>
            <a:prstGeom prst="rect">
              <a:avLst/>
            </a:prstGeom>
          </p:spPr>
        </p:pic>
      </p:grpSp>
      <p:sp>
        <p:nvSpPr>
          <p:cNvPr id="8" name="Rectangle 7">
            <a:extLst>
              <a:ext uri="{FF2B5EF4-FFF2-40B4-BE49-F238E27FC236}">
                <a16:creationId xmlns:a16="http://schemas.microsoft.com/office/drawing/2014/main" id="{F96F7BE3-C49B-845A-DCD7-91A8DECF40D9}"/>
              </a:ext>
            </a:extLst>
          </p:cNvPr>
          <p:cNvSpPr/>
          <p:nvPr userDrawn="1"/>
        </p:nvSpPr>
        <p:spPr>
          <a:xfrm>
            <a:off x="9007200" y="0"/>
            <a:ext cx="136800" cy="251968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ZoneTexte 13">
            <a:extLst>
              <a:ext uri="{FF2B5EF4-FFF2-40B4-BE49-F238E27FC236}">
                <a16:creationId xmlns:a16="http://schemas.microsoft.com/office/drawing/2014/main" id="{04D430BC-6232-BCD1-1CBD-58A4A6EFA0A5}"/>
              </a:ext>
            </a:extLst>
          </p:cNvPr>
          <p:cNvSpPr txBox="1"/>
          <p:nvPr userDrawn="1"/>
        </p:nvSpPr>
        <p:spPr>
          <a:xfrm>
            <a:off x="3712689" y="6265455"/>
            <a:ext cx="2185941" cy="215444"/>
          </a:xfrm>
          <a:prstGeom prst="rect">
            <a:avLst/>
          </a:prstGeom>
          <a:noFill/>
        </p:spPr>
        <p:txBody>
          <a:bodyPr wrap="square" rtlCol="0">
            <a:spAutoFit/>
          </a:bodyPr>
          <a:lstStyle/>
          <a:p>
            <a:r>
              <a:rPr lang="en-CA" sz="800" b="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15" name="Connecteur droit 14">
            <a:extLst>
              <a:ext uri="{FF2B5EF4-FFF2-40B4-BE49-F238E27FC236}">
                <a16:creationId xmlns:a16="http://schemas.microsoft.com/office/drawing/2014/main" id="{85752C81-1F15-D042-259B-E2C55626EFB1}"/>
              </a:ext>
            </a:extLst>
          </p:cNvPr>
          <p:cNvCxnSpPr>
            <a:cxnSpLocks/>
          </p:cNvCxnSpPr>
          <p:nvPr userDrawn="1"/>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161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fr-CA" dirty="0"/>
              <a:t>Modifier le style du titre</a:t>
            </a:r>
            <a:endParaRPr lang="en-US" dirty="0"/>
          </a:p>
        </p:txBody>
      </p:sp>
      <p:sp>
        <p:nvSpPr>
          <p:cNvPr id="3" name="Content Placeholder 2"/>
          <p:cNvSpPr>
            <a:spLocks noGrp="1"/>
          </p:cNvSpPr>
          <p:nvPr>
            <p:ph idx="1"/>
          </p:nvPr>
        </p:nvSpPr>
        <p:spPr>
          <a:xfrm>
            <a:off x="528320" y="1150631"/>
            <a:ext cx="8117840" cy="4053828"/>
          </a:xfrm>
          <a:prstGeom prst="rect">
            <a:avLst/>
          </a:prstGeo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6" name="Slide Number Placeholder 5"/>
          <p:cNvSpPr>
            <a:spLocks noGrp="1"/>
          </p:cNvSpPr>
          <p:nvPr>
            <p:ph type="sldNum" sz="quarter" idx="12"/>
          </p:nvPr>
        </p:nvSpPr>
        <p:spPr/>
        <p:txBody>
          <a:bodyPr/>
          <a:lstStyle/>
          <a:p>
            <a:fld id="{24A547B1-6137-1547-9D34-3F7DF182F1B8}" type="slidenum">
              <a:rPr lang="en-CA" smtClean="0"/>
              <a:t>‹N°›</a:t>
            </a:fld>
            <a:endParaRPr lang="en-CA"/>
          </a:p>
        </p:txBody>
      </p:sp>
      <p:sp>
        <p:nvSpPr>
          <p:cNvPr id="7" name="Espace réservé du texte 9">
            <a:extLst>
              <a:ext uri="{FF2B5EF4-FFF2-40B4-BE49-F238E27FC236}">
                <a16:creationId xmlns:a16="http://schemas.microsoft.com/office/drawing/2014/main" id="{20B2E289-6A8B-1AF7-B378-49BEC7751C9C}"/>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Tree>
    <p:extLst>
      <p:ext uri="{BB962C8B-B14F-4D97-AF65-F5344CB8AC3E}">
        <p14:creationId xmlns:p14="http://schemas.microsoft.com/office/powerpoint/2010/main" val="2120472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fr-CA" dirty="0"/>
              <a:t>Modifier le style du titre</a:t>
            </a:r>
            <a:endParaRPr lang="en-US" dirty="0"/>
          </a:p>
        </p:txBody>
      </p:sp>
      <p:sp>
        <p:nvSpPr>
          <p:cNvPr id="3" name="Content Placeholder 2"/>
          <p:cNvSpPr>
            <a:spLocks noGrp="1"/>
          </p:cNvSpPr>
          <p:nvPr>
            <p:ph idx="1"/>
          </p:nvPr>
        </p:nvSpPr>
        <p:spPr>
          <a:xfrm>
            <a:off x="528320" y="1150631"/>
            <a:ext cx="8117840" cy="4053828"/>
          </a:xfrm>
          <a:prstGeom prst="rect">
            <a:avLst/>
          </a:prstGeo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6" name="Slide Number Placeholder 5"/>
          <p:cNvSpPr>
            <a:spLocks noGrp="1"/>
          </p:cNvSpPr>
          <p:nvPr>
            <p:ph type="sldNum" sz="quarter" idx="12"/>
          </p:nvPr>
        </p:nvSpPr>
        <p:spPr/>
        <p:txBody>
          <a:bodyPr/>
          <a:lstStyle/>
          <a:p>
            <a:fld id="{24A547B1-6137-1547-9D34-3F7DF182F1B8}" type="slidenum">
              <a:rPr lang="en-CA" smtClean="0"/>
              <a:t>‹N°›</a:t>
            </a:fld>
            <a:endParaRPr lang="en-CA"/>
          </a:p>
        </p:txBody>
      </p:sp>
      <p:sp>
        <p:nvSpPr>
          <p:cNvPr id="7" name="Espace réservé du texte 9">
            <a:extLst>
              <a:ext uri="{FF2B5EF4-FFF2-40B4-BE49-F238E27FC236}">
                <a16:creationId xmlns:a16="http://schemas.microsoft.com/office/drawing/2014/main" id="{20B2E289-6A8B-1AF7-B378-49BEC7751C9C}"/>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Tree>
    <p:extLst>
      <p:ext uri="{BB962C8B-B14F-4D97-AF65-F5344CB8AC3E}">
        <p14:creationId xmlns:p14="http://schemas.microsoft.com/office/powerpoint/2010/main" val="849218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fr-CA" dirty="0"/>
              <a:t>Modifier le style du titre</a:t>
            </a:r>
            <a:endParaRPr lang="en-US" dirty="0"/>
          </a:p>
        </p:txBody>
      </p:sp>
      <p:sp>
        <p:nvSpPr>
          <p:cNvPr id="3" name="Content Placeholder 2"/>
          <p:cNvSpPr>
            <a:spLocks noGrp="1"/>
          </p:cNvSpPr>
          <p:nvPr>
            <p:ph idx="1"/>
          </p:nvPr>
        </p:nvSpPr>
        <p:spPr>
          <a:xfrm>
            <a:off x="528320" y="1150631"/>
            <a:ext cx="8117840" cy="4053828"/>
          </a:xfrm>
          <a:prstGeom prst="rect">
            <a:avLst/>
          </a:prstGeo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6" name="Slide Number Placeholder 5"/>
          <p:cNvSpPr>
            <a:spLocks noGrp="1"/>
          </p:cNvSpPr>
          <p:nvPr>
            <p:ph type="sldNum" sz="quarter" idx="12"/>
          </p:nvPr>
        </p:nvSpPr>
        <p:spPr/>
        <p:txBody>
          <a:bodyPr/>
          <a:lstStyle/>
          <a:p>
            <a:fld id="{24A547B1-6137-1547-9D34-3F7DF182F1B8}" type="slidenum">
              <a:rPr lang="en-CA" smtClean="0"/>
              <a:t>‹N°›</a:t>
            </a:fld>
            <a:endParaRPr lang="en-CA"/>
          </a:p>
        </p:txBody>
      </p:sp>
      <p:sp>
        <p:nvSpPr>
          <p:cNvPr id="7" name="Espace réservé du texte 9">
            <a:extLst>
              <a:ext uri="{FF2B5EF4-FFF2-40B4-BE49-F238E27FC236}">
                <a16:creationId xmlns:a16="http://schemas.microsoft.com/office/drawing/2014/main" id="{20B2E289-6A8B-1AF7-B378-49BEC7751C9C}"/>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Tree>
    <p:extLst>
      <p:ext uri="{BB962C8B-B14F-4D97-AF65-F5344CB8AC3E}">
        <p14:creationId xmlns:p14="http://schemas.microsoft.com/office/powerpoint/2010/main" val="1986651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pic>
        <p:nvPicPr>
          <p:cNvPr id="14" name="Graphique 13">
            <a:extLst>
              <a:ext uri="{FF2B5EF4-FFF2-40B4-BE49-F238E27FC236}">
                <a16:creationId xmlns:a16="http://schemas.microsoft.com/office/drawing/2014/main" id="{8CE667D4-E071-EA12-B4EB-D166EB6CD46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432" t="34799" b="8355"/>
          <a:stretch/>
        </p:blipFill>
        <p:spPr>
          <a:xfrm rot="10800000">
            <a:off x="6913562" y="4063608"/>
            <a:ext cx="2230438" cy="1963681"/>
          </a:xfrm>
          <a:prstGeom prst="rect">
            <a:avLst/>
          </a:prstGeom>
        </p:spPr>
      </p:pic>
      <p:pic>
        <p:nvPicPr>
          <p:cNvPr id="15" name="Graphique 14">
            <a:extLst>
              <a:ext uri="{FF2B5EF4-FFF2-40B4-BE49-F238E27FC236}">
                <a16:creationId xmlns:a16="http://schemas.microsoft.com/office/drawing/2014/main" id="{96AFE786-F953-052E-888A-CD881D3739E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2707" r="63500"/>
          <a:stretch/>
        </p:blipFill>
        <p:spPr>
          <a:xfrm>
            <a:off x="7592040" y="-1"/>
            <a:ext cx="1551960" cy="3286443"/>
          </a:xfrm>
          <a:prstGeom prst="rect">
            <a:avLst/>
          </a:prstGeom>
        </p:spPr>
      </p:pic>
      <p:pic>
        <p:nvPicPr>
          <p:cNvPr id="13" name="Graphique 12">
            <a:extLst>
              <a:ext uri="{FF2B5EF4-FFF2-40B4-BE49-F238E27FC236}">
                <a16:creationId xmlns:a16="http://schemas.microsoft.com/office/drawing/2014/main" id="{1EA4287D-9186-0BE1-1BEA-46F23F14BD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041879" y="783058"/>
            <a:ext cx="2611120" cy="2611120"/>
          </a:xfrm>
          <a:prstGeom prst="rect">
            <a:avLst/>
          </a:prstGeom>
        </p:spPr>
      </p:pic>
      <p:sp>
        <p:nvSpPr>
          <p:cNvPr id="3" name="Subtitle 2"/>
          <p:cNvSpPr>
            <a:spLocks noGrp="1"/>
          </p:cNvSpPr>
          <p:nvPr>
            <p:ph type="subTitle" idx="1"/>
          </p:nvPr>
        </p:nvSpPr>
        <p:spPr>
          <a:xfrm>
            <a:off x="503238" y="5151120"/>
            <a:ext cx="4465002" cy="515303"/>
          </a:xfrm>
          <a:prstGeom prst="rect">
            <a:avLst/>
          </a:prstGeom>
        </p:spPr>
        <p:txBody>
          <a:bodyPr>
            <a:normAutofit/>
          </a:bodyPr>
          <a:lstStyle>
            <a:lvl1pPr marL="0" indent="0" algn="l">
              <a:buNone/>
              <a:defRPr sz="1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Modifier le style des sous-titres du masque</a:t>
            </a:r>
            <a:endParaRPr lang="en-US" dirty="0"/>
          </a:p>
        </p:txBody>
      </p:sp>
      <p:sp>
        <p:nvSpPr>
          <p:cNvPr id="8" name="Rectangle 7">
            <a:extLst>
              <a:ext uri="{FF2B5EF4-FFF2-40B4-BE49-F238E27FC236}">
                <a16:creationId xmlns:a16="http://schemas.microsoft.com/office/drawing/2014/main" id="{BB54C866-A16E-1A1F-C220-DE1566E0756A}"/>
              </a:ext>
            </a:extLst>
          </p:cNvPr>
          <p:cNvSpPr/>
          <p:nvPr userDrawn="1"/>
        </p:nvSpPr>
        <p:spPr>
          <a:xfrm rot="16200000">
            <a:off x="1803600" y="-1803599"/>
            <a:ext cx="136800" cy="374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594E5108-7D14-D259-16C1-F84540F0ECDE}"/>
              </a:ext>
            </a:extLst>
          </p:cNvPr>
          <p:cNvSpPr/>
          <p:nvPr userDrawn="1"/>
        </p:nvSpPr>
        <p:spPr>
          <a:xfrm rot="16200000">
            <a:off x="6375600" y="-2631599"/>
            <a:ext cx="136800" cy="54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Connecteur droit 9">
            <a:extLst>
              <a:ext uri="{FF2B5EF4-FFF2-40B4-BE49-F238E27FC236}">
                <a16:creationId xmlns:a16="http://schemas.microsoft.com/office/drawing/2014/main" id="{DB5183FD-48EB-4A78-2F9F-1C4CF4486345}"/>
              </a:ext>
            </a:extLst>
          </p:cNvPr>
          <p:cNvCxnSpPr/>
          <p:nvPr userDrawn="1"/>
        </p:nvCxnSpPr>
        <p:spPr>
          <a:xfrm>
            <a:off x="611188" y="4876800"/>
            <a:ext cx="22479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5DF66A3F-9DF1-BB7E-F521-C6165E5B8C18}"/>
              </a:ext>
            </a:extLst>
          </p:cNvPr>
          <p:cNvSpPr>
            <a:spLocks noGrp="1"/>
          </p:cNvSpPr>
          <p:nvPr>
            <p:ph type="body" sz="quarter" idx="10"/>
          </p:nvPr>
        </p:nvSpPr>
        <p:spPr>
          <a:xfrm>
            <a:off x="503238" y="2183337"/>
            <a:ext cx="4465002" cy="2421683"/>
          </a:xfrm>
          <a:prstGeom prst="rect">
            <a:avLst/>
          </a:prstGeom>
        </p:spPr>
        <p:txBody>
          <a:bodyPr anchor="b">
            <a:normAutofit/>
          </a:bodyPr>
          <a:lstStyle>
            <a:lvl1pPr algn="l">
              <a:defRPr sz="2200" b="0" i="1">
                <a:solidFill>
                  <a:schemeClr val="tx2"/>
                </a:solidFill>
                <a:latin typeface="+mn-lt"/>
              </a:defRPr>
            </a:lvl1pPr>
            <a:lvl2pPr algn="l">
              <a:defRPr sz="3600" i="0">
                <a:solidFill>
                  <a:schemeClr val="tx2"/>
                </a:solidFill>
                <a:latin typeface="+mj-lt"/>
              </a:defRPr>
            </a:lvl2pPr>
          </a:lstStyle>
          <a:p>
            <a:pPr lvl="0"/>
            <a:r>
              <a:rPr lang="fr-CA" dirty="0"/>
              <a:t>Cliquez pour modifier les styles du texte du masque</a:t>
            </a:r>
          </a:p>
          <a:p>
            <a:pPr lvl="1"/>
            <a:r>
              <a:rPr lang="fr-CA" dirty="0"/>
              <a:t>Deuxième niveau</a:t>
            </a:r>
          </a:p>
        </p:txBody>
      </p:sp>
      <p:sp>
        <p:nvSpPr>
          <p:cNvPr id="18" name="ZoneTexte 17">
            <a:extLst>
              <a:ext uri="{FF2B5EF4-FFF2-40B4-BE49-F238E27FC236}">
                <a16:creationId xmlns:a16="http://schemas.microsoft.com/office/drawing/2014/main" id="{A1A6055C-8266-6148-FBB9-565CC74B7DE0}"/>
              </a:ext>
            </a:extLst>
          </p:cNvPr>
          <p:cNvSpPr txBox="1"/>
          <p:nvPr userDrawn="1"/>
        </p:nvSpPr>
        <p:spPr>
          <a:xfrm>
            <a:off x="521057" y="708665"/>
            <a:ext cx="3283902" cy="480131"/>
          </a:xfrm>
          <a:prstGeom prst="rect">
            <a:avLst/>
          </a:prstGeom>
          <a:noFill/>
        </p:spPr>
        <p:txBody>
          <a:bodyPr wrap="square" rtlCol="0">
            <a:spAutoFit/>
          </a:bodyPr>
          <a:lstStyle/>
          <a:p>
            <a:pPr>
              <a:lnSpc>
                <a:spcPct val="90000"/>
              </a:lnSpc>
            </a:pPr>
            <a:r>
              <a:rPr lang="en-CA" sz="1400" b="1" i="1" spc="50" baseline="0" dirty="0">
                <a:solidFill>
                  <a:schemeClr val="accent1"/>
                </a:solidFill>
              </a:rPr>
              <a:t>Conseil de gestion</a:t>
            </a:r>
            <a:br>
              <a:rPr lang="en-CA" sz="1400" i="1" spc="50" baseline="0" dirty="0">
                <a:solidFill>
                  <a:schemeClr val="accent1"/>
                </a:solidFill>
              </a:rPr>
            </a:br>
            <a:r>
              <a:rPr lang="en-CA" sz="1400" i="1" spc="50" baseline="0" dirty="0">
                <a:solidFill>
                  <a:schemeClr val="accent1"/>
                </a:solidFill>
              </a:rPr>
              <a:t>de </a:t>
            </a:r>
            <a:r>
              <a:rPr lang="en-CA" sz="1400" i="1" spc="50" baseline="0" dirty="0" err="1">
                <a:solidFill>
                  <a:schemeClr val="accent1"/>
                </a:solidFill>
              </a:rPr>
              <a:t>l’assurance</a:t>
            </a:r>
            <a:r>
              <a:rPr lang="en-CA" sz="1400" i="1" spc="50" baseline="0" dirty="0">
                <a:solidFill>
                  <a:schemeClr val="accent1"/>
                </a:solidFill>
              </a:rPr>
              <a:t> </a:t>
            </a:r>
            <a:r>
              <a:rPr lang="en-CA" sz="1400" i="1" spc="50" baseline="0" dirty="0" err="1">
                <a:solidFill>
                  <a:schemeClr val="accent1"/>
                </a:solidFill>
              </a:rPr>
              <a:t>parentale</a:t>
            </a:r>
            <a:endParaRPr lang="en-CA" sz="1400" i="1" spc="50" baseline="0" dirty="0">
              <a:solidFill>
                <a:schemeClr val="accent1"/>
              </a:solidFill>
            </a:endParaRPr>
          </a:p>
        </p:txBody>
      </p:sp>
      <p:pic>
        <p:nvPicPr>
          <p:cNvPr id="20" name="Image 19">
            <a:extLst>
              <a:ext uri="{FF2B5EF4-FFF2-40B4-BE49-F238E27FC236}">
                <a16:creationId xmlns:a16="http://schemas.microsoft.com/office/drawing/2014/main" id="{B6F90812-FA3F-A7C1-689F-6EC4BFA557EE}"/>
              </a:ext>
            </a:extLst>
          </p:cNvPr>
          <p:cNvPicPr>
            <a:picLocks noChangeAspect="1"/>
          </p:cNvPicPr>
          <p:nvPr userDrawn="1"/>
        </p:nvPicPr>
        <p:blipFill>
          <a:blip r:embed="rId8"/>
          <a:stretch>
            <a:fillRect/>
          </a:stretch>
        </p:blipFill>
        <p:spPr>
          <a:xfrm>
            <a:off x="611188" y="6073010"/>
            <a:ext cx="1219200" cy="355600"/>
          </a:xfrm>
          <a:prstGeom prst="rect">
            <a:avLst/>
          </a:prstGeom>
        </p:spPr>
      </p:pic>
      <p:pic>
        <p:nvPicPr>
          <p:cNvPr id="21" name="Image 20">
            <a:extLst>
              <a:ext uri="{FF2B5EF4-FFF2-40B4-BE49-F238E27FC236}">
                <a16:creationId xmlns:a16="http://schemas.microsoft.com/office/drawing/2014/main" id="{11929AE0-F15D-E65A-FBE8-3358DC1C07CF}"/>
              </a:ext>
            </a:extLst>
          </p:cNvPr>
          <p:cNvPicPr>
            <a:picLocks noChangeAspect="1"/>
          </p:cNvPicPr>
          <p:nvPr userDrawn="1"/>
        </p:nvPicPr>
        <p:blipFill>
          <a:blip r:embed="rId9"/>
          <a:srcRect/>
          <a:stretch/>
        </p:blipFill>
        <p:spPr>
          <a:xfrm>
            <a:off x="7208492" y="6047258"/>
            <a:ext cx="1483071" cy="556152"/>
          </a:xfrm>
          <a:prstGeom prst="rect">
            <a:avLst/>
          </a:prstGeom>
        </p:spPr>
      </p:pic>
      <p:pic>
        <p:nvPicPr>
          <p:cNvPr id="17" name="Graphique 16">
            <a:extLst>
              <a:ext uri="{FF2B5EF4-FFF2-40B4-BE49-F238E27FC236}">
                <a16:creationId xmlns:a16="http://schemas.microsoft.com/office/drawing/2014/main" id="{1B99E6EE-70E2-98A2-0F93-BF0A1A939EA6}"/>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t="15986" r="24011" b="19196"/>
          <a:stretch/>
        </p:blipFill>
        <p:spPr>
          <a:xfrm>
            <a:off x="4569177" y="636374"/>
            <a:ext cx="4574823" cy="5050011"/>
          </a:xfrm>
          <a:prstGeom prst="rect">
            <a:avLst/>
          </a:prstGeom>
        </p:spPr>
      </p:pic>
    </p:spTree>
    <p:extLst>
      <p:ext uri="{BB962C8B-B14F-4D97-AF65-F5344CB8AC3E}">
        <p14:creationId xmlns:p14="http://schemas.microsoft.com/office/powerpoint/2010/main" val="4139761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Section-Bleu">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378B73E4-86D9-4E64-D73D-9EB32131E925}"/>
              </a:ext>
            </a:extLst>
          </p:cNvPr>
          <p:cNvGrpSpPr/>
          <p:nvPr userDrawn="1"/>
        </p:nvGrpSpPr>
        <p:grpSpPr>
          <a:xfrm>
            <a:off x="609123" y="833120"/>
            <a:ext cx="4957602" cy="5638800"/>
            <a:chOff x="469653" y="735472"/>
            <a:chExt cx="5037952" cy="5730191"/>
          </a:xfrm>
        </p:grpSpPr>
        <p:pic>
          <p:nvPicPr>
            <p:cNvPr id="6" name="Graphique 5">
              <a:extLst>
                <a:ext uri="{FF2B5EF4-FFF2-40B4-BE49-F238E27FC236}">
                  <a16:creationId xmlns:a16="http://schemas.microsoft.com/office/drawing/2014/main" id="{9E9BA347-AED7-A937-18E9-75C3187918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2846749">
              <a:off x="1886673" y="1771620"/>
              <a:ext cx="3620932" cy="3620932"/>
            </a:xfrm>
            <a:prstGeom prst="rect">
              <a:avLst/>
            </a:prstGeom>
          </p:spPr>
        </p:pic>
        <p:pic>
          <p:nvPicPr>
            <p:cNvPr id="4" name="Graphique 3">
              <a:extLst>
                <a:ext uri="{FF2B5EF4-FFF2-40B4-BE49-F238E27FC236}">
                  <a16:creationId xmlns:a16="http://schemas.microsoft.com/office/drawing/2014/main" id="{3ACB9326-3032-09CA-949A-C2CE2416EAB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701" t="31495" r="18474" b="2618"/>
            <a:stretch/>
          </p:blipFill>
          <p:spPr>
            <a:xfrm>
              <a:off x="469653" y="735472"/>
              <a:ext cx="5028597" cy="5730191"/>
            </a:xfrm>
            <a:prstGeom prst="rect">
              <a:avLst/>
            </a:prstGeom>
          </p:spPr>
        </p:pic>
      </p:grpSp>
      <p:sp>
        <p:nvSpPr>
          <p:cNvPr id="9" name="Rectangle 8">
            <a:extLst>
              <a:ext uri="{FF2B5EF4-FFF2-40B4-BE49-F238E27FC236}">
                <a16:creationId xmlns:a16="http://schemas.microsoft.com/office/drawing/2014/main" id="{1D1B48CC-B0CC-8242-6E99-26A3E588207C}"/>
              </a:ext>
            </a:extLst>
          </p:cNvPr>
          <p:cNvSpPr/>
          <p:nvPr userDrawn="1"/>
        </p:nvSpPr>
        <p:spPr>
          <a:xfrm>
            <a:off x="9007200" y="0"/>
            <a:ext cx="136800" cy="251968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Espace réservé du texte 10">
            <a:extLst>
              <a:ext uri="{FF2B5EF4-FFF2-40B4-BE49-F238E27FC236}">
                <a16:creationId xmlns:a16="http://schemas.microsoft.com/office/drawing/2014/main" id="{9023A80B-FF34-B906-89F1-4C8F0D492233}"/>
              </a:ext>
            </a:extLst>
          </p:cNvPr>
          <p:cNvSpPr>
            <a:spLocks noGrp="1"/>
          </p:cNvSpPr>
          <p:nvPr>
            <p:ph type="body" sz="quarter" idx="10"/>
          </p:nvPr>
        </p:nvSpPr>
        <p:spPr>
          <a:xfrm>
            <a:off x="5334001" y="1160463"/>
            <a:ext cx="3190240" cy="1484312"/>
          </a:xfrm>
          <a:prstGeom prst="rect">
            <a:avLst/>
          </a:prstGeom>
        </p:spPr>
        <p:txBody>
          <a:bodyPr anchor="b">
            <a:normAutofit/>
          </a:bodyPr>
          <a:lstStyle>
            <a:lvl1pPr algn="r">
              <a:spcAft>
                <a:spcPts val="2000"/>
              </a:spcAft>
              <a:defRPr lang="fr-CA" sz="2400" i="1" kern="1200" dirty="0">
                <a:solidFill>
                  <a:schemeClr val="tx2"/>
                </a:solidFill>
                <a:latin typeface="+mn-lt"/>
                <a:ea typeface="+mn-ea"/>
                <a:cs typeface="+mn-cs"/>
              </a:defRPr>
            </a:lvl1pPr>
            <a:lvl2pPr algn="r">
              <a:defRPr sz="2200" b="1" i="1">
                <a:solidFill>
                  <a:schemeClr val="tx2"/>
                </a:solidFill>
                <a:latin typeface="+mj-lt"/>
              </a:defRPr>
            </a:lvl2pPr>
            <a:lvl3pPr marL="0" indent="0" algn="r">
              <a:buFontTx/>
              <a:buNone/>
              <a:defRPr sz="2200" i="1">
                <a:solidFill>
                  <a:schemeClr val="tx2"/>
                </a:solidFill>
              </a:defRPr>
            </a:lvl3pPr>
          </a:lstStyle>
          <a:p>
            <a:pPr marL="0" lvl="0" indent="0" algn="r" defTabSz="914400" rtl="0" eaLnBrk="1" latinLnBrk="0" hangingPunct="1">
              <a:lnSpc>
                <a:spcPct val="90000"/>
              </a:lnSpc>
              <a:spcBef>
                <a:spcPts val="1400"/>
              </a:spcBef>
              <a:buFontTx/>
              <a:buNone/>
            </a:pPr>
            <a:r>
              <a:rPr lang="fr-CA" dirty="0"/>
              <a:t>Cliquez pour modifier les styles du texte du masque</a:t>
            </a:r>
          </a:p>
          <a:p>
            <a:pPr lvl="1"/>
            <a:r>
              <a:rPr lang="fr-CA" dirty="0"/>
              <a:t>Deuxième niveau</a:t>
            </a:r>
          </a:p>
          <a:p>
            <a:pPr lvl="2"/>
            <a:r>
              <a:rPr lang="fr-CA" dirty="0"/>
              <a:t>Troisième niveau</a:t>
            </a:r>
          </a:p>
        </p:txBody>
      </p:sp>
      <p:sp>
        <p:nvSpPr>
          <p:cNvPr id="10" name="Slide Number Placeholder 5">
            <a:extLst>
              <a:ext uri="{FF2B5EF4-FFF2-40B4-BE49-F238E27FC236}">
                <a16:creationId xmlns:a16="http://schemas.microsoft.com/office/drawing/2014/main" id="{B7FC8952-036E-B910-DA9D-8D6B5C62FEDD}"/>
              </a:ext>
            </a:extLst>
          </p:cNvPr>
          <p:cNvSpPr>
            <a:spLocks noGrp="1"/>
          </p:cNvSpPr>
          <p:nvPr>
            <p:ph type="sldNum" sz="quarter" idx="4"/>
          </p:nvPr>
        </p:nvSpPr>
        <p:spPr>
          <a:xfrm>
            <a:off x="2939384" y="6190615"/>
            <a:ext cx="765810" cy="365125"/>
          </a:xfrm>
          <a:prstGeom prst="rect">
            <a:avLst/>
          </a:prstGeom>
        </p:spPr>
        <p:txBody>
          <a:bodyPr vert="horz" lIns="91440" tIns="45720" rIns="91440" bIns="45720" rtlCol="0" anchor="ctr"/>
          <a:lstStyle>
            <a:lvl1pPr algn="r">
              <a:defRPr sz="800">
                <a:solidFill>
                  <a:schemeClr val="tx1"/>
                </a:solidFill>
              </a:defRPr>
            </a:lvl1pPr>
          </a:lstStyle>
          <a:p>
            <a:fld id="{24A547B1-6137-1547-9D34-3F7DF182F1B8}" type="slidenum">
              <a:rPr lang="en-CA" smtClean="0"/>
              <a:pPr/>
              <a:t>‹N°›</a:t>
            </a:fld>
            <a:endParaRPr lang="en-CA" dirty="0"/>
          </a:p>
        </p:txBody>
      </p:sp>
      <p:sp>
        <p:nvSpPr>
          <p:cNvPr id="12" name="ZoneTexte 11">
            <a:extLst>
              <a:ext uri="{FF2B5EF4-FFF2-40B4-BE49-F238E27FC236}">
                <a16:creationId xmlns:a16="http://schemas.microsoft.com/office/drawing/2014/main" id="{AD5009BB-A3C3-A5AC-25B2-BB4626DF570D}"/>
              </a:ext>
            </a:extLst>
          </p:cNvPr>
          <p:cNvSpPr txBox="1"/>
          <p:nvPr userDrawn="1"/>
        </p:nvSpPr>
        <p:spPr>
          <a:xfrm>
            <a:off x="3712689" y="6265455"/>
            <a:ext cx="2185941" cy="215444"/>
          </a:xfrm>
          <a:prstGeom prst="rect">
            <a:avLst/>
          </a:prstGeom>
          <a:noFill/>
        </p:spPr>
        <p:txBody>
          <a:bodyPr wrap="square" rtlCol="0">
            <a:spAutoFit/>
          </a:bodyPr>
          <a:lstStyle/>
          <a:p>
            <a:r>
              <a:rPr lang="en-CA" sz="800" b="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13" name="Connecteur droit 12">
            <a:extLst>
              <a:ext uri="{FF2B5EF4-FFF2-40B4-BE49-F238E27FC236}">
                <a16:creationId xmlns:a16="http://schemas.microsoft.com/office/drawing/2014/main" id="{1AF84F31-B043-163D-1FCD-5DA2360C4E2A}"/>
              </a:ext>
            </a:extLst>
          </p:cNvPr>
          <p:cNvCxnSpPr>
            <a:cxnSpLocks/>
          </p:cNvCxnSpPr>
          <p:nvPr userDrawn="1"/>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450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Section-Lilas">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29C8E1E9-9BAD-9938-79DC-D742B2AD0B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54401" y="1712665"/>
            <a:ext cx="3037840" cy="3037840"/>
          </a:xfrm>
          <a:prstGeom prst="rect">
            <a:avLst/>
          </a:prstGeom>
        </p:spPr>
      </p:pic>
      <p:sp>
        <p:nvSpPr>
          <p:cNvPr id="9" name="Rectangle 8">
            <a:extLst>
              <a:ext uri="{FF2B5EF4-FFF2-40B4-BE49-F238E27FC236}">
                <a16:creationId xmlns:a16="http://schemas.microsoft.com/office/drawing/2014/main" id="{1D1B48CC-B0CC-8242-6E99-26A3E588207C}"/>
              </a:ext>
            </a:extLst>
          </p:cNvPr>
          <p:cNvSpPr/>
          <p:nvPr userDrawn="1"/>
        </p:nvSpPr>
        <p:spPr>
          <a:xfrm>
            <a:off x="9007200" y="0"/>
            <a:ext cx="136800" cy="25196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Espace réservé du texte 10">
            <a:extLst>
              <a:ext uri="{FF2B5EF4-FFF2-40B4-BE49-F238E27FC236}">
                <a16:creationId xmlns:a16="http://schemas.microsoft.com/office/drawing/2014/main" id="{9023A80B-FF34-B906-89F1-4C8F0D492233}"/>
              </a:ext>
            </a:extLst>
          </p:cNvPr>
          <p:cNvSpPr>
            <a:spLocks noGrp="1"/>
          </p:cNvSpPr>
          <p:nvPr>
            <p:ph type="body" sz="quarter" idx="10"/>
          </p:nvPr>
        </p:nvSpPr>
        <p:spPr>
          <a:xfrm>
            <a:off x="5334001" y="1160463"/>
            <a:ext cx="3190240" cy="1484312"/>
          </a:xfrm>
          <a:prstGeom prst="rect">
            <a:avLst/>
          </a:prstGeom>
        </p:spPr>
        <p:txBody>
          <a:bodyPr anchor="b">
            <a:normAutofit/>
          </a:bodyPr>
          <a:lstStyle>
            <a:lvl1pPr algn="r">
              <a:spcAft>
                <a:spcPts val="2000"/>
              </a:spcAft>
              <a:defRPr lang="fr-CA" sz="2400" i="1" kern="1200" dirty="0">
                <a:solidFill>
                  <a:schemeClr val="tx2"/>
                </a:solidFill>
                <a:latin typeface="+mn-lt"/>
                <a:ea typeface="+mn-ea"/>
                <a:cs typeface="+mn-cs"/>
              </a:defRPr>
            </a:lvl1pPr>
            <a:lvl2pPr algn="r">
              <a:defRPr sz="2200" b="1" i="1">
                <a:solidFill>
                  <a:schemeClr val="tx2"/>
                </a:solidFill>
                <a:latin typeface="+mj-lt"/>
              </a:defRPr>
            </a:lvl2pPr>
            <a:lvl3pPr marL="0" indent="0" algn="r">
              <a:buFontTx/>
              <a:buNone/>
              <a:defRPr sz="2200" i="1">
                <a:solidFill>
                  <a:schemeClr val="tx2"/>
                </a:solidFill>
              </a:defRPr>
            </a:lvl3pPr>
          </a:lstStyle>
          <a:p>
            <a:pPr marL="0" lvl="0" indent="0" algn="r" defTabSz="914400" rtl="0" eaLnBrk="1" latinLnBrk="0" hangingPunct="1">
              <a:lnSpc>
                <a:spcPct val="90000"/>
              </a:lnSpc>
              <a:spcBef>
                <a:spcPts val="1400"/>
              </a:spcBef>
              <a:buFontTx/>
              <a:buNone/>
            </a:pPr>
            <a:r>
              <a:rPr lang="fr-CA" dirty="0"/>
              <a:t>Cliquez pour modifier les styles du texte du masque</a:t>
            </a:r>
          </a:p>
          <a:p>
            <a:pPr lvl="1"/>
            <a:r>
              <a:rPr lang="fr-CA" dirty="0"/>
              <a:t>Deuxième niveau</a:t>
            </a:r>
          </a:p>
          <a:p>
            <a:pPr lvl="2"/>
            <a:r>
              <a:rPr lang="fr-CA" dirty="0"/>
              <a:t>Troisième niveau</a:t>
            </a:r>
          </a:p>
        </p:txBody>
      </p:sp>
      <p:pic>
        <p:nvPicPr>
          <p:cNvPr id="4" name="Graphique 3">
            <a:extLst>
              <a:ext uri="{FF2B5EF4-FFF2-40B4-BE49-F238E27FC236}">
                <a16:creationId xmlns:a16="http://schemas.microsoft.com/office/drawing/2014/main" id="{3ACB9326-3032-09CA-949A-C2CE2416EAB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0832" t="36621" r="2149" b="12800"/>
          <a:stretch/>
        </p:blipFill>
        <p:spPr>
          <a:xfrm>
            <a:off x="310198" y="1515294"/>
            <a:ext cx="5846762" cy="4397826"/>
          </a:xfrm>
          <a:prstGeom prst="rect">
            <a:avLst/>
          </a:prstGeom>
        </p:spPr>
      </p:pic>
      <p:sp>
        <p:nvSpPr>
          <p:cNvPr id="8" name="Slide Number Placeholder 5">
            <a:extLst>
              <a:ext uri="{FF2B5EF4-FFF2-40B4-BE49-F238E27FC236}">
                <a16:creationId xmlns:a16="http://schemas.microsoft.com/office/drawing/2014/main" id="{A79F271F-4B6F-4CAE-E188-201249C187E4}"/>
              </a:ext>
            </a:extLst>
          </p:cNvPr>
          <p:cNvSpPr>
            <a:spLocks noGrp="1"/>
          </p:cNvSpPr>
          <p:nvPr>
            <p:ph type="sldNum" sz="quarter" idx="4"/>
          </p:nvPr>
        </p:nvSpPr>
        <p:spPr>
          <a:xfrm>
            <a:off x="2939384" y="6190615"/>
            <a:ext cx="765810" cy="365125"/>
          </a:xfrm>
          <a:prstGeom prst="rect">
            <a:avLst/>
          </a:prstGeom>
        </p:spPr>
        <p:txBody>
          <a:bodyPr vert="horz" lIns="91440" tIns="45720" rIns="91440" bIns="45720" rtlCol="0" anchor="ctr"/>
          <a:lstStyle>
            <a:lvl1pPr algn="r">
              <a:defRPr sz="800">
                <a:solidFill>
                  <a:schemeClr val="tx1"/>
                </a:solidFill>
              </a:defRPr>
            </a:lvl1pPr>
          </a:lstStyle>
          <a:p>
            <a:fld id="{24A547B1-6137-1547-9D34-3F7DF182F1B8}" type="slidenum">
              <a:rPr lang="en-CA" smtClean="0"/>
              <a:pPr/>
              <a:t>‹N°›</a:t>
            </a:fld>
            <a:endParaRPr lang="en-CA" dirty="0"/>
          </a:p>
        </p:txBody>
      </p:sp>
      <p:sp>
        <p:nvSpPr>
          <p:cNvPr id="10" name="ZoneTexte 9">
            <a:extLst>
              <a:ext uri="{FF2B5EF4-FFF2-40B4-BE49-F238E27FC236}">
                <a16:creationId xmlns:a16="http://schemas.microsoft.com/office/drawing/2014/main" id="{8118876F-3DAD-472C-3442-408735551D4B}"/>
              </a:ext>
            </a:extLst>
          </p:cNvPr>
          <p:cNvSpPr txBox="1"/>
          <p:nvPr userDrawn="1"/>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12" name="Connecteur droit 11">
            <a:extLst>
              <a:ext uri="{FF2B5EF4-FFF2-40B4-BE49-F238E27FC236}">
                <a16:creationId xmlns:a16="http://schemas.microsoft.com/office/drawing/2014/main" id="{C2CDD668-CC8B-17EE-D35B-A2739122A02B}"/>
              </a:ext>
            </a:extLst>
          </p:cNvPr>
          <p:cNvCxnSpPr>
            <a:cxnSpLocks/>
          </p:cNvCxnSpPr>
          <p:nvPr userDrawn="1"/>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763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Section-Pêche">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29C8E1E9-9BAD-9938-79DC-D742B2AD0B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41679" y="1455599"/>
            <a:ext cx="3492321" cy="3492321"/>
          </a:xfrm>
          <a:prstGeom prst="rect">
            <a:avLst/>
          </a:prstGeom>
        </p:spPr>
      </p:pic>
      <p:pic>
        <p:nvPicPr>
          <p:cNvPr id="4" name="Graphique 3">
            <a:extLst>
              <a:ext uri="{FF2B5EF4-FFF2-40B4-BE49-F238E27FC236}">
                <a16:creationId xmlns:a16="http://schemas.microsoft.com/office/drawing/2014/main" id="{3ACB9326-3032-09CA-949A-C2CE2416EAB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0832" t="36621" r="2149" b="12800"/>
          <a:stretch/>
        </p:blipFill>
        <p:spPr>
          <a:xfrm flipH="1">
            <a:off x="310198" y="1515294"/>
            <a:ext cx="5846762" cy="4397826"/>
          </a:xfrm>
          <a:prstGeom prst="rect">
            <a:avLst/>
          </a:prstGeom>
        </p:spPr>
      </p:pic>
      <p:sp>
        <p:nvSpPr>
          <p:cNvPr id="9" name="Rectangle 8">
            <a:extLst>
              <a:ext uri="{FF2B5EF4-FFF2-40B4-BE49-F238E27FC236}">
                <a16:creationId xmlns:a16="http://schemas.microsoft.com/office/drawing/2014/main" id="{1D1B48CC-B0CC-8242-6E99-26A3E588207C}"/>
              </a:ext>
            </a:extLst>
          </p:cNvPr>
          <p:cNvSpPr/>
          <p:nvPr userDrawn="1"/>
        </p:nvSpPr>
        <p:spPr>
          <a:xfrm>
            <a:off x="9007200" y="0"/>
            <a:ext cx="136800" cy="25196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Espace réservé du texte 10">
            <a:extLst>
              <a:ext uri="{FF2B5EF4-FFF2-40B4-BE49-F238E27FC236}">
                <a16:creationId xmlns:a16="http://schemas.microsoft.com/office/drawing/2014/main" id="{9023A80B-FF34-B906-89F1-4C8F0D492233}"/>
              </a:ext>
            </a:extLst>
          </p:cNvPr>
          <p:cNvSpPr>
            <a:spLocks noGrp="1"/>
          </p:cNvSpPr>
          <p:nvPr>
            <p:ph type="body" sz="quarter" idx="10"/>
          </p:nvPr>
        </p:nvSpPr>
        <p:spPr>
          <a:xfrm>
            <a:off x="5334001" y="1160463"/>
            <a:ext cx="3190240" cy="1484312"/>
          </a:xfrm>
          <a:prstGeom prst="rect">
            <a:avLst/>
          </a:prstGeom>
        </p:spPr>
        <p:txBody>
          <a:bodyPr anchor="b">
            <a:normAutofit/>
          </a:bodyPr>
          <a:lstStyle>
            <a:lvl1pPr algn="r">
              <a:spcAft>
                <a:spcPts val="2000"/>
              </a:spcAft>
              <a:defRPr lang="fr-CA" sz="2400" i="1" kern="1200" dirty="0">
                <a:solidFill>
                  <a:schemeClr val="tx2"/>
                </a:solidFill>
                <a:latin typeface="+mn-lt"/>
                <a:ea typeface="+mn-ea"/>
                <a:cs typeface="+mn-cs"/>
              </a:defRPr>
            </a:lvl1pPr>
            <a:lvl2pPr algn="r">
              <a:defRPr sz="2200" b="1" i="1">
                <a:solidFill>
                  <a:schemeClr val="tx2"/>
                </a:solidFill>
                <a:latin typeface="+mj-lt"/>
              </a:defRPr>
            </a:lvl2pPr>
            <a:lvl3pPr marL="0" indent="0" algn="r">
              <a:buFontTx/>
              <a:buNone/>
              <a:defRPr sz="2200" i="1">
                <a:solidFill>
                  <a:schemeClr val="tx2"/>
                </a:solidFill>
              </a:defRPr>
            </a:lvl3pPr>
          </a:lstStyle>
          <a:p>
            <a:pPr marL="0" lvl="0" indent="0" algn="r" defTabSz="914400" rtl="0" eaLnBrk="1" latinLnBrk="0" hangingPunct="1">
              <a:lnSpc>
                <a:spcPct val="90000"/>
              </a:lnSpc>
              <a:spcBef>
                <a:spcPts val="1400"/>
              </a:spcBef>
              <a:buFontTx/>
              <a:buNone/>
            </a:pPr>
            <a:r>
              <a:rPr lang="fr-CA" dirty="0"/>
              <a:t>Cliquez pour modifier les styles du texte du masque</a:t>
            </a:r>
          </a:p>
          <a:p>
            <a:pPr lvl="1"/>
            <a:r>
              <a:rPr lang="fr-CA" dirty="0"/>
              <a:t>Deuxième niveau</a:t>
            </a:r>
          </a:p>
          <a:p>
            <a:pPr lvl="2"/>
            <a:r>
              <a:rPr lang="fr-CA" dirty="0"/>
              <a:t>Troisième niveau</a:t>
            </a:r>
          </a:p>
        </p:txBody>
      </p:sp>
      <p:sp>
        <p:nvSpPr>
          <p:cNvPr id="2" name="Slide Number Placeholder 5">
            <a:extLst>
              <a:ext uri="{FF2B5EF4-FFF2-40B4-BE49-F238E27FC236}">
                <a16:creationId xmlns:a16="http://schemas.microsoft.com/office/drawing/2014/main" id="{5308C38D-9653-155F-B02A-9D27D33A8F15}"/>
              </a:ext>
            </a:extLst>
          </p:cNvPr>
          <p:cNvSpPr>
            <a:spLocks noGrp="1"/>
          </p:cNvSpPr>
          <p:nvPr>
            <p:ph type="sldNum" sz="quarter" idx="4"/>
          </p:nvPr>
        </p:nvSpPr>
        <p:spPr>
          <a:xfrm>
            <a:off x="2939384" y="6190615"/>
            <a:ext cx="765810" cy="365125"/>
          </a:xfrm>
          <a:prstGeom prst="rect">
            <a:avLst/>
          </a:prstGeom>
        </p:spPr>
        <p:txBody>
          <a:bodyPr vert="horz" lIns="91440" tIns="45720" rIns="91440" bIns="45720" rtlCol="0" anchor="ctr"/>
          <a:lstStyle>
            <a:lvl1pPr algn="r">
              <a:defRPr sz="800">
                <a:solidFill>
                  <a:schemeClr val="tx1"/>
                </a:solidFill>
              </a:defRPr>
            </a:lvl1pPr>
          </a:lstStyle>
          <a:p>
            <a:fld id="{24A547B1-6137-1547-9D34-3F7DF182F1B8}" type="slidenum">
              <a:rPr lang="en-CA" smtClean="0"/>
              <a:pPr/>
              <a:t>‹N°›</a:t>
            </a:fld>
            <a:endParaRPr lang="en-CA" dirty="0"/>
          </a:p>
        </p:txBody>
      </p:sp>
      <p:sp>
        <p:nvSpPr>
          <p:cNvPr id="3" name="ZoneTexte 2">
            <a:extLst>
              <a:ext uri="{FF2B5EF4-FFF2-40B4-BE49-F238E27FC236}">
                <a16:creationId xmlns:a16="http://schemas.microsoft.com/office/drawing/2014/main" id="{4947FA71-88C5-586E-616D-3E32CB715D65}"/>
              </a:ext>
            </a:extLst>
          </p:cNvPr>
          <p:cNvSpPr txBox="1"/>
          <p:nvPr userDrawn="1"/>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6" name="Connecteur droit 5">
            <a:extLst>
              <a:ext uri="{FF2B5EF4-FFF2-40B4-BE49-F238E27FC236}">
                <a16:creationId xmlns:a16="http://schemas.microsoft.com/office/drawing/2014/main" id="{C29E81EC-DCDF-1DCF-7BF3-FC321338AF91}"/>
              </a:ext>
            </a:extLst>
          </p:cNvPr>
          <p:cNvCxnSpPr>
            <a:cxnSpLocks/>
          </p:cNvCxnSpPr>
          <p:nvPr userDrawn="1"/>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9068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Section-Jaune">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85C6C407-6B94-1C10-A357-40B322B97F0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52" r="9018" b="-1"/>
          <a:stretch/>
        </p:blipFill>
        <p:spPr>
          <a:xfrm>
            <a:off x="274321" y="724810"/>
            <a:ext cx="5059680" cy="5664286"/>
          </a:xfrm>
          <a:prstGeom prst="rect">
            <a:avLst/>
          </a:prstGeom>
        </p:spPr>
      </p:pic>
      <p:pic>
        <p:nvPicPr>
          <p:cNvPr id="4" name="Graphique 3">
            <a:extLst>
              <a:ext uri="{FF2B5EF4-FFF2-40B4-BE49-F238E27FC236}">
                <a16:creationId xmlns:a16="http://schemas.microsoft.com/office/drawing/2014/main" id="{3ACB9326-3032-09CA-949A-C2CE2416EAB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46" t="22052" r="-146" b="2561"/>
          <a:stretch/>
        </p:blipFill>
        <p:spPr>
          <a:xfrm>
            <a:off x="-116216" y="404813"/>
            <a:ext cx="6243268" cy="6090825"/>
          </a:xfrm>
          <a:prstGeom prst="rect">
            <a:avLst/>
          </a:prstGeom>
        </p:spPr>
      </p:pic>
      <p:sp>
        <p:nvSpPr>
          <p:cNvPr id="9" name="Rectangle 8">
            <a:extLst>
              <a:ext uri="{FF2B5EF4-FFF2-40B4-BE49-F238E27FC236}">
                <a16:creationId xmlns:a16="http://schemas.microsoft.com/office/drawing/2014/main" id="{1D1B48CC-B0CC-8242-6E99-26A3E588207C}"/>
              </a:ext>
            </a:extLst>
          </p:cNvPr>
          <p:cNvSpPr/>
          <p:nvPr userDrawn="1"/>
        </p:nvSpPr>
        <p:spPr>
          <a:xfrm>
            <a:off x="9007200" y="0"/>
            <a:ext cx="136800" cy="251968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Espace réservé du texte 10">
            <a:extLst>
              <a:ext uri="{FF2B5EF4-FFF2-40B4-BE49-F238E27FC236}">
                <a16:creationId xmlns:a16="http://schemas.microsoft.com/office/drawing/2014/main" id="{9023A80B-FF34-B906-89F1-4C8F0D492233}"/>
              </a:ext>
            </a:extLst>
          </p:cNvPr>
          <p:cNvSpPr>
            <a:spLocks noGrp="1"/>
          </p:cNvSpPr>
          <p:nvPr>
            <p:ph type="body" sz="quarter" idx="10"/>
          </p:nvPr>
        </p:nvSpPr>
        <p:spPr>
          <a:xfrm>
            <a:off x="5334001" y="1160463"/>
            <a:ext cx="3190240" cy="1484312"/>
          </a:xfrm>
          <a:prstGeom prst="rect">
            <a:avLst/>
          </a:prstGeom>
        </p:spPr>
        <p:txBody>
          <a:bodyPr anchor="b">
            <a:normAutofit/>
          </a:bodyPr>
          <a:lstStyle>
            <a:lvl1pPr algn="r">
              <a:spcAft>
                <a:spcPts val="2000"/>
              </a:spcAft>
              <a:defRPr lang="fr-CA" sz="2400" i="1" kern="1200" dirty="0">
                <a:solidFill>
                  <a:schemeClr val="tx2"/>
                </a:solidFill>
                <a:latin typeface="+mn-lt"/>
                <a:ea typeface="+mn-ea"/>
                <a:cs typeface="+mn-cs"/>
              </a:defRPr>
            </a:lvl1pPr>
            <a:lvl2pPr algn="r">
              <a:defRPr sz="2200" b="1" i="1">
                <a:solidFill>
                  <a:schemeClr val="tx2"/>
                </a:solidFill>
                <a:latin typeface="+mj-lt"/>
              </a:defRPr>
            </a:lvl2pPr>
            <a:lvl3pPr marL="0" indent="0" algn="r">
              <a:buFontTx/>
              <a:buNone/>
              <a:defRPr sz="2200" i="1">
                <a:solidFill>
                  <a:schemeClr val="tx2"/>
                </a:solidFill>
              </a:defRPr>
            </a:lvl3pPr>
          </a:lstStyle>
          <a:p>
            <a:pPr marL="0" lvl="0" indent="0" algn="r" defTabSz="914400" rtl="0" eaLnBrk="1" latinLnBrk="0" hangingPunct="1">
              <a:lnSpc>
                <a:spcPct val="90000"/>
              </a:lnSpc>
              <a:spcBef>
                <a:spcPts val="1400"/>
              </a:spcBef>
              <a:buFontTx/>
              <a:buNone/>
            </a:pPr>
            <a:r>
              <a:rPr lang="fr-CA" dirty="0"/>
              <a:t>Cliquez pour modifier les styles du texte du masque</a:t>
            </a:r>
          </a:p>
          <a:p>
            <a:pPr lvl="1"/>
            <a:r>
              <a:rPr lang="fr-CA" dirty="0"/>
              <a:t>Deuxième niveau</a:t>
            </a:r>
          </a:p>
          <a:p>
            <a:pPr lvl="2"/>
            <a:r>
              <a:rPr lang="fr-CA" dirty="0"/>
              <a:t>Troisième niveau</a:t>
            </a:r>
          </a:p>
        </p:txBody>
      </p:sp>
      <p:sp>
        <p:nvSpPr>
          <p:cNvPr id="3" name="Slide Number Placeholder 5">
            <a:extLst>
              <a:ext uri="{FF2B5EF4-FFF2-40B4-BE49-F238E27FC236}">
                <a16:creationId xmlns:a16="http://schemas.microsoft.com/office/drawing/2014/main" id="{2BE0689B-CAA8-76A1-FB81-E9B6391CFB15}"/>
              </a:ext>
            </a:extLst>
          </p:cNvPr>
          <p:cNvSpPr>
            <a:spLocks noGrp="1"/>
          </p:cNvSpPr>
          <p:nvPr>
            <p:ph type="sldNum" sz="quarter" idx="4"/>
          </p:nvPr>
        </p:nvSpPr>
        <p:spPr>
          <a:xfrm>
            <a:off x="2939384" y="6190615"/>
            <a:ext cx="765810" cy="365125"/>
          </a:xfrm>
          <a:prstGeom prst="rect">
            <a:avLst/>
          </a:prstGeom>
        </p:spPr>
        <p:txBody>
          <a:bodyPr vert="horz" lIns="91440" tIns="45720" rIns="91440" bIns="45720" rtlCol="0" anchor="ctr"/>
          <a:lstStyle>
            <a:lvl1pPr algn="r">
              <a:defRPr sz="800">
                <a:solidFill>
                  <a:schemeClr val="tx1"/>
                </a:solidFill>
              </a:defRPr>
            </a:lvl1pPr>
          </a:lstStyle>
          <a:p>
            <a:fld id="{24A547B1-6137-1547-9D34-3F7DF182F1B8}" type="slidenum">
              <a:rPr lang="en-CA" smtClean="0"/>
              <a:pPr/>
              <a:t>‹N°›</a:t>
            </a:fld>
            <a:endParaRPr lang="en-CA" dirty="0"/>
          </a:p>
        </p:txBody>
      </p:sp>
      <p:sp>
        <p:nvSpPr>
          <p:cNvPr id="5" name="ZoneTexte 4">
            <a:extLst>
              <a:ext uri="{FF2B5EF4-FFF2-40B4-BE49-F238E27FC236}">
                <a16:creationId xmlns:a16="http://schemas.microsoft.com/office/drawing/2014/main" id="{E0FBE3E0-387B-A373-E3E3-E3A41343AF02}"/>
              </a:ext>
            </a:extLst>
          </p:cNvPr>
          <p:cNvSpPr txBox="1"/>
          <p:nvPr userDrawn="1"/>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6" name="Connecteur droit 5">
            <a:extLst>
              <a:ext uri="{FF2B5EF4-FFF2-40B4-BE49-F238E27FC236}">
                <a16:creationId xmlns:a16="http://schemas.microsoft.com/office/drawing/2014/main" id="{8D2A5849-DAB9-FF5A-18E2-3FBCAAF0FF54}"/>
              </a:ext>
            </a:extLst>
          </p:cNvPr>
          <p:cNvCxnSpPr>
            <a:cxnSpLocks/>
          </p:cNvCxnSpPr>
          <p:nvPr userDrawn="1"/>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052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Merc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ctr"/>
          <a:lstStyle>
            <a:lvl1pPr algn="ctr">
              <a:defRPr sz="6000">
                <a:solidFill>
                  <a:schemeClr val="tx1"/>
                </a:solidFill>
              </a:defRPr>
            </a:lvl1pPr>
          </a:lstStyle>
          <a:p>
            <a:r>
              <a:rPr lang="fr-CA" dirty="0"/>
              <a:t>Modifier le style du titre</a:t>
            </a:r>
            <a:endParaRPr lang="en-US" dirty="0"/>
          </a:p>
        </p:txBody>
      </p:sp>
      <p:pic>
        <p:nvPicPr>
          <p:cNvPr id="8" name="Image 7">
            <a:extLst>
              <a:ext uri="{FF2B5EF4-FFF2-40B4-BE49-F238E27FC236}">
                <a16:creationId xmlns:a16="http://schemas.microsoft.com/office/drawing/2014/main" id="{9169B09B-2038-04F2-3AFF-3FF185A4EC48}"/>
              </a:ext>
            </a:extLst>
          </p:cNvPr>
          <p:cNvPicPr>
            <a:picLocks noChangeAspect="1"/>
          </p:cNvPicPr>
          <p:nvPr userDrawn="1"/>
        </p:nvPicPr>
        <p:blipFill>
          <a:blip r:embed="rId2"/>
          <a:stretch>
            <a:fillRect/>
          </a:stretch>
        </p:blipFill>
        <p:spPr>
          <a:xfrm>
            <a:off x="429930" y="6073010"/>
            <a:ext cx="1220400" cy="392442"/>
          </a:xfrm>
          <a:prstGeom prst="rect">
            <a:avLst/>
          </a:prstGeom>
        </p:spPr>
      </p:pic>
      <p:pic>
        <p:nvPicPr>
          <p:cNvPr id="10" name="Image 9">
            <a:extLst>
              <a:ext uri="{FF2B5EF4-FFF2-40B4-BE49-F238E27FC236}">
                <a16:creationId xmlns:a16="http://schemas.microsoft.com/office/drawing/2014/main" id="{F2EB35D2-D4A5-BF60-DA24-B7328F8B1CF1}"/>
              </a:ext>
            </a:extLst>
          </p:cNvPr>
          <p:cNvPicPr>
            <a:picLocks noChangeAspect="1"/>
          </p:cNvPicPr>
          <p:nvPr userDrawn="1"/>
        </p:nvPicPr>
        <p:blipFill>
          <a:blip r:embed="rId3"/>
          <a:srcRect/>
          <a:stretch/>
        </p:blipFill>
        <p:spPr>
          <a:xfrm>
            <a:off x="7054168" y="5720079"/>
            <a:ext cx="1821060" cy="920115"/>
          </a:xfrm>
          <a:prstGeom prst="rect">
            <a:avLst/>
          </a:prstGeom>
        </p:spPr>
      </p:pic>
    </p:spTree>
    <p:extLst>
      <p:ext uri="{BB962C8B-B14F-4D97-AF65-F5344CB8AC3E}">
        <p14:creationId xmlns:p14="http://schemas.microsoft.com/office/powerpoint/2010/main" val="289324185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hiffre-Bleu">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91102-3C1A-07DD-1988-B29D830F6A3C}"/>
              </a:ext>
            </a:extLst>
          </p:cNvPr>
          <p:cNvSpPr/>
          <p:nvPr userDrawn="1"/>
        </p:nvSpPr>
        <p:spPr>
          <a:xfrm rot="16200000">
            <a:off x="3078400" y="5313600"/>
            <a:ext cx="136800" cy="2952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Espace réservé du texte 8">
            <a:extLst>
              <a:ext uri="{FF2B5EF4-FFF2-40B4-BE49-F238E27FC236}">
                <a16:creationId xmlns:a16="http://schemas.microsoft.com/office/drawing/2014/main" id="{90DDD192-E5BA-445E-3345-392C2A61BC3B}"/>
              </a:ext>
            </a:extLst>
          </p:cNvPr>
          <p:cNvSpPr>
            <a:spLocks noGrp="1"/>
          </p:cNvSpPr>
          <p:nvPr>
            <p:ph type="body" sz="quarter" idx="10" hasCustomPrompt="1"/>
          </p:nvPr>
        </p:nvSpPr>
        <p:spPr>
          <a:xfrm>
            <a:off x="-1511040" y="787399"/>
            <a:ext cx="10279120" cy="5283201"/>
          </a:xfrm>
          <a:prstGeom prst="rect">
            <a:avLst/>
          </a:prstGeom>
          <a:noFill/>
        </p:spPr>
        <p:txBody>
          <a:bodyPr>
            <a:noAutofit/>
          </a:bodyPr>
          <a:lstStyle>
            <a:lvl1pPr algn="l">
              <a:defRPr sz="40000" b="1" i="0" kern="1300" spc="200" baseline="0">
                <a:ln>
                  <a:solidFill>
                    <a:schemeClr val="accent2"/>
                  </a:solidFill>
                </a:ln>
                <a:noFill/>
                <a:latin typeface="+mj-lt"/>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00</a:t>
            </a:r>
          </a:p>
        </p:txBody>
      </p:sp>
    </p:spTree>
    <p:extLst>
      <p:ext uri="{BB962C8B-B14F-4D97-AF65-F5344CB8AC3E}">
        <p14:creationId xmlns:p14="http://schemas.microsoft.com/office/powerpoint/2010/main" val="175451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hiffre-Lilas">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91102-3C1A-07DD-1988-B29D830F6A3C}"/>
              </a:ext>
            </a:extLst>
          </p:cNvPr>
          <p:cNvSpPr/>
          <p:nvPr/>
        </p:nvSpPr>
        <p:spPr>
          <a:xfrm rot="16200000">
            <a:off x="3078400" y="5313600"/>
            <a:ext cx="136800" cy="2952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Espace réservé du texte 8">
            <a:extLst>
              <a:ext uri="{FF2B5EF4-FFF2-40B4-BE49-F238E27FC236}">
                <a16:creationId xmlns:a16="http://schemas.microsoft.com/office/drawing/2014/main" id="{90DDD192-E5BA-445E-3345-392C2A61BC3B}"/>
              </a:ext>
            </a:extLst>
          </p:cNvPr>
          <p:cNvSpPr>
            <a:spLocks noGrp="1"/>
          </p:cNvSpPr>
          <p:nvPr>
            <p:ph type="body" sz="quarter" idx="10" hasCustomPrompt="1"/>
          </p:nvPr>
        </p:nvSpPr>
        <p:spPr>
          <a:xfrm>
            <a:off x="-1511040" y="787399"/>
            <a:ext cx="10279120" cy="5283201"/>
          </a:xfrm>
          <a:prstGeom prst="rect">
            <a:avLst/>
          </a:prstGeom>
          <a:noFill/>
        </p:spPr>
        <p:txBody>
          <a:bodyPr>
            <a:noAutofit/>
          </a:bodyPr>
          <a:lstStyle>
            <a:lvl1pPr algn="l">
              <a:defRPr sz="40000" b="1" i="0" kern="1300" spc="200" baseline="0">
                <a:ln>
                  <a:solidFill>
                    <a:schemeClr val="accent3"/>
                  </a:solidFill>
                </a:ln>
                <a:noFill/>
                <a:latin typeface="+mj-lt"/>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00</a:t>
            </a:r>
          </a:p>
        </p:txBody>
      </p:sp>
      <p:sp>
        <p:nvSpPr>
          <p:cNvPr id="2" name="Rectangle 1">
            <a:extLst>
              <a:ext uri="{FF2B5EF4-FFF2-40B4-BE49-F238E27FC236}">
                <a16:creationId xmlns:a16="http://schemas.microsoft.com/office/drawing/2014/main" id="{363A7EF3-F601-41D6-B0FA-83CD503ABE7B}"/>
              </a:ext>
            </a:extLst>
          </p:cNvPr>
          <p:cNvSpPr/>
          <p:nvPr userDrawn="1"/>
        </p:nvSpPr>
        <p:spPr>
          <a:xfrm rot="16200000">
            <a:off x="3078400" y="5313600"/>
            <a:ext cx="136800" cy="2952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484686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Chiffre-Lilas">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91102-3C1A-07DD-1988-B29D830F6A3C}"/>
              </a:ext>
            </a:extLst>
          </p:cNvPr>
          <p:cNvSpPr/>
          <p:nvPr userDrawn="1"/>
        </p:nvSpPr>
        <p:spPr>
          <a:xfrm rot="16200000">
            <a:off x="3078400" y="5313600"/>
            <a:ext cx="136800" cy="2952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Espace réservé du texte 8">
            <a:extLst>
              <a:ext uri="{FF2B5EF4-FFF2-40B4-BE49-F238E27FC236}">
                <a16:creationId xmlns:a16="http://schemas.microsoft.com/office/drawing/2014/main" id="{90DDD192-E5BA-445E-3345-392C2A61BC3B}"/>
              </a:ext>
            </a:extLst>
          </p:cNvPr>
          <p:cNvSpPr>
            <a:spLocks noGrp="1"/>
          </p:cNvSpPr>
          <p:nvPr>
            <p:ph type="body" sz="quarter" idx="10" hasCustomPrompt="1"/>
          </p:nvPr>
        </p:nvSpPr>
        <p:spPr>
          <a:xfrm>
            <a:off x="-1511040" y="787399"/>
            <a:ext cx="10279120" cy="5283201"/>
          </a:xfrm>
          <a:prstGeom prst="rect">
            <a:avLst/>
          </a:prstGeom>
          <a:noFill/>
        </p:spPr>
        <p:txBody>
          <a:bodyPr>
            <a:noAutofit/>
          </a:bodyPr>
          <a:lstStyle>
            <a:lvl1pPr algn="l">
              <a:defRPr sz="40000" b="1" i="0" kern="1300" spc="200" baseline="0">
                <a:ln>
                  <a:solidFill>
                    <a:schemeClr val="accent3"/>
                  </a:solidFill>
                </a:ln>
                <a:noFill/>
                <a:latin typeface="+mj-lt"/>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00</a:t>
            </a:r>
          </a:p>
        </p:txBody>
      </p:sp>
    </p:spTree>
    <p:extLst>
      <p:ext uri="{BB962C8B-B14F-4D97-AF65-F5344CB8AC3E}">
        <p14:creationId xmlns:p14="http://schemas.microsoft.com/office/powerpoint/2010/main" val="4034957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Chiffre-Jaun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91102-3C1A-07DD-1988-B29D830F6A3C}"/>
              </a:ext>
            </a:extLst>
          </p:cNvPr>
          <p:cNvSpPr/>
          <p:nvPr userDrawn="1"/>
        </p:nvSpPr>
        <p:spPr>
          <a:xfrm rot="16200000">
            <a:off x="3027600" y="5313600"/>
            <a:ext cx="136800" cy="2952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solidFill>
            </a:endParaRPr>
          </a:p>
        </p:txBody>
      </p:sp>
      <p:sp>
        <p:nvSpPr>
          <p:cNvPr id="9" name="Espace réservé du texte 8">
            <a:extLst>
              <a:ext uri="{FF2B5EF4-FFF2-40B4-BE49-F238E27FC236}">
                <a16:creationId xmlns:a16="http://schemas.microsoft.com/office/drawing/2014/main" id="{90DDD192-E5BA-445E-3345-392C2A61BC3B}"/>
              </a:ext>
            </a:extLst>
          </p:cNvPr>
          <p:cNvSpPr>
            <a:spLocks noGrp="1"/>
          </p:cNvSpPr>
          <p:nvPr>
            <p:ph type="body" sz="quarter" idx="10" hasCustomPrompt="1"/>
          </p:nvPr>
        </p:nvSpPr>
        <p:spPr>
          <a:xfrm>
            <a:off x="-1511040" y="787399"/>
            <a:ext cx="10279120" cy="5283201"/>
          </a:xfrm>
          <a:prstGeom prst="rect">
            <a:avLst/>
          </a:prstGeom>
          <a:noFill/>
        </p:spPr>
        <p:txBody>
          <a:bodyPr>
            <a:noAutofit/>
          </a:bodyPr>
          <a:lstStyle>
            <a:lvl1pPr algn="l">
              <a:defRPr sz="40000" b="1" i="0" kern="1300" spc="200" baseline="0">
                <a:ln>
                  <a:solidFill>
                    <a:schemeClr val="accent6"/>
                  </a:solidFill>
                </a:ln>
                <a:noFill/>
                <a:latin typeface="+mj-lt"/>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00</a:t>
            </a:r>
          </a:p>
        </p:txBody>
      </p:sp>
    </p:spTree>
    <p:extLst>
      <p:ext uri="{BB962C8B-B14F-4D97-AF65-F5344CB8AC3E}">
        <p14:creationId xmlns:p14="http://schemas.microsoft.com/office/powerpoint/2010/main" val="287716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hiffre-Ros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91102-3C1A-07DD-1988-B29D830F6A3C}"/>
              </a:ext>
            </a:extLst>
          </p:cNvPr>
          <p:cNvSpPr/>
          <p:nvPr userDrawn="1"/>
        </p:nvSpPr>
        <p:spPr>
          <a:xfrm rot="16200000">
            <a:off x="3027600" y="5313600"/>
            <a:ext cx="136800" cy="295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solidFill>
            </a:endParaRPr>
          </a:p>
        </p:txBody>
      </p:sp>
      <p:sp>
        <p:nvSpPr>
          <p:cNvPr id="9" name="Espace réservé du texte 8">
            <a:extLst>
              <a:ext uri="{FF2B5EF4-FFF2-40B4-BE49-F238E27FC236}">
                <a16:creationId xmlns:a16="http://schemas.microsoft.com/office/drawing/2014/main" id="{90DDD192-E5BA-445E-3345-392C2A61BC3B}"/>
              </a:ext>
            </a:extLst>
          </p:cNvPr>
          <p:cNvSpPr>
            <a:spLocks noGrp="1"/>
          </p:cNvSpPr>
          <p:nvPr>
            <p:ph type="body" sz="quarter" idx="10" hasCustomPrompt="1"/>
          </p:nvPr>
        </p:nvSpPr>
        <p:spPr>
          <a:xfrm>
            <a:off x="-1511040" y="787399"/>
            <a:ext cx="10279120" cy="5283201"/>
          </a:xfrm>
          <a:prstGeom prst="rect">
            <a:avLst/>
          </a:prstGeom>
          <a:noFill/>
        </p:spPr>
        <p:txBody>
          <a:bodyPr>
            <a:noAutofit/>
          </a:bodyPr>
          <a:lstStyle>
            <a:lvl1pPr algn="l">
              <a:defRPr sz="40000" b="1" i="0" kern="1300" spc="200" baseline="0">
                <a:ln>
                  <a:solidFill>
                    <a:schemeClr val="accent4"/>
                  </a:solidFill>
                </a:ln>
                <a:noFill/>
                <a:latin typeface="+mj-lt"/>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00</a:t>
            </a:r>
          </a:p>
        </p:txBody>
      </p:sp>
    </p:spTree>
    <p:extLst>
      <p:ext uri="{BB962C8B-B14F-4D97-AF65-F5344CB8AC3E}">
        <p14:creationId xmlns:p14="http://schemas.microsoft.com/office/powerpoint/2010/main" val="35801873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Section-Rose">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CB6187AB-21EC-AB8F-5096-BD51044C15E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608" t="34799" b="8355"/>
          <a:stretch/>
        </p:blipFill>
        <p:spPr>
          <a:xfrm rot="10800000">
            <a:off x="1159282" y="3604493"/>
            <a:ext cx="4574333" cy="2784314"/>
          </a:xfrm>
          <a:prstGeom prst="rect">
            <a:avLst/>
          </a:prstGeom>
        </p:spPr>
      </p:pic>
      <p:pic>
        <p:nvPicPr>
          <p:cNvPr id="4" name="Graphique 3">
            <a:extLst>
              <a:ext uri="{FF2B5EF4-FFF2-40B4-BE49-F238E27FC236}">
                <a16:creationId xmlns:a16="http://schemas.microsoft.com/office/drawing/2014/main" id="{3ACB9326-3032-09CA-949A-C2CE2416EAB2}"/>
              </a:ext>
            </a:extLst>
          </p:cNvPr>
          <p:cNvPicPr>
            <a:picLocks noChangeAspect="1"/>
          </p:cNvPicPr>
          <p:nvPr userDrawn="1"/>
        </p:nvPicPr>
        <p:blipFill>
          <a:blip r:embed="rId4">
            <a:extLst>
              <a:ext uri="{96DAC541-7B7A-43D3-8B79-37D633B846F1}">
                <asvg:svgBlip xmlns:asvg="http://schemas.microsoft.com/office/drawing/2016/SVG/main" r:embed="rId5"/>
              </a:ext>
            </a:extLst>
          </a:blip>
          <a:srcRect t="20938" b="20938"/>
          <a:stretch/>
        </p:blipFill>
        <p:spPr>
          <a:xfrm>
            <a:off x="-492137" y="817880"/>
            <a:ext cx="6942793" cy="5222240"/>
          </a:xfrm>
          <a:prstGeom prst="rect">
            <a:avLst/>
          </a:prstGeom>
        </p:spPr>
      </p:pic>
      <p:sp>
        <p:nvSpPr>
          <p:cNvPr id="9" name="Rectangle 8">
            <a:extLst>
              <a:ext uri="{FF2B5EF4-FFF2-40B4-BE49-F238E27FC236}">
                <a16:creationId xmlns:a16="http://schemas.microsoft.com/office/drawing/2014/main" id="{1D1B48CC-B0CC-8242-6E99-26A3E588207C}"/>
              </a:ext>
            </a:extLst>
          </p:cNvPr>
          <p:cNvSpPr/>
          <p:nvPr userDrawn="1"/>
        </p:nvSpPr>
        <p:spPr>
          <a:xfrm>
            <a:off x="9007200" y="0"/>
            <a:ext cx="136800" cy="25196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Espace réservé du texte 10">
            <a:extLst>
              <a:ext uri="{FF2B5EF4-FFF2-40B4-BE49-F238E27FC236}">
                <a16:creationId xmlns:a16="http://schemas.microsoft.com/office/drawing/2014/main" id="{9023A80B-FF34-B906-89F1-4C8F0D492233}"/>
              </a:ext>
            </a:extLst>
          </p:cNvPr>
          <p:cNvSpPr>
            <a:spLocks noGrp="1"/>
          </p:cNvSpPr>
          <p:nvPr>
            <p:ph type="body" sz="quarter" idx="10"/>
          </p:nvPr>
        </p:nvSpPr>
        <p:spPr>
          <a:xfrm>
            <a:off x="5334001" y="1160463"/>
            <a:ext cx="3190240" cy="1484312"/>
          </a:xfrm>
          <a:prstGeom prst="rect">
            <a:avLst/>
          </a:prstGeom>
        </p:spPr>
        <p:txBody>
          <a:bodyPr anchor="b">
            <a:normAutofit/>
          </a:bodyPr>
          <a:lstStyle>
            <a:lvl1pPr algn="r">
              <a:spcAft>
                <a:spcPts val="2000"/>
              </a:spcAft>
              <a:defRPr lang="fr-CA" sz="2400" i="1" kern="1200" dirty="0">
                <a:solidFill>
                  <a:schemeClr val="tx2"/>
                </a:solidFill>
                <a:latin typeface="+mn-lt"/>
                <a:ea typeface="+mn-ea"/>
                <a:cs typeface="+mn-cs"/>
              </a:defRPr>
            </a:lvl1pPr>
            <a:lvl2pPr algn="r">
              <a:defRPr sz="2200" b="1" i="1">
                <a:solidFill>
                  <a:schemeClr val="tx2"/>
                </a:solidFill>
                <a:latin typeface="+mj-lt"/>
              </a:defRPr>
            </a:lvl2pPr>
            <a:lvl3pPr marL="0" indent="0" algn="r">
              <a:buFontTx/>
              <a:buNone/>
              <a:defRPr sz="2200" i="1">
                <a:solidFill>
                  <a:schemeClr val="tx2"/>
                </a:solidFill>
              </a:defRPr>
            </a:lvl3pPr>
          </a:lstStyle>
          <a:p>
            <a:pPr marL="0" lvl="0" indent="0" algn="r" defTabSz="914400" rtl="0" eaLnBrk="1" latinLnBrk="0" hangingPunct="1">
              <a:lnSpc>
                <a:spcPct val="90000"/>
              </a:lnSpc>
              <a:spcBef>
                <a:spcPts val="1400"/>
              </a:spcBef>
              <a:buFontTx/>
              <a:buNone/>
            </a:pPr>
            <a:r>
              <a:rPr lang="fr-CA" dirty="0"/>
              <a:t>Cliquez pour modifier les styles du texte du masque</a:t>
            </a:r>
          </a:p>
          <a:p>
            <a:pPr lvl="1"/>
            <a:r>
              <a:rPr lang="fr-CA" dirty="0"/>
              <a:t>Deuxième niveau</a:t>
            </a:r>
          </a:p>
          <a:p>
            <a:pPr lvl="2"/>
            <a:r>
              <a:rPr lang="fr-CA" dirty="0"/>
              <a:t>Troisième niveau</a:t>
            </a:r>
          </a:p>
        </p:txBody>
      </p:sp>
      <p:sp>
        <p:nvSpPr>
          <p:cNvPr id="6" name="Slide Number Placeholder 5">
            <a:extLst>
              <a:ext uri="{FF2B5EF4-FFF2-40B4-BE49-F238E27FC236}">
                <a16:creationId xmlns:a16="http://schemas.microsoft.com/office/drawing/2014/main" id="{DC8FF180-7B7D-7638-96BB-8DC1049C0BAD}"/>
              </a:ext>
            </a:extLst>
          </p:cNvPr>
          <p:cNvSpPr>
            <a:spLocks noGrp="1"/>
          </p:cNvSpPr>
          <p:nvPr>
            <p:ph type="sldNum" sz="quarter" idx="4"/>
          </p:nvPr>
        </p:nvSpPr>
        <p:spPr>
          <a:xfrm>
            <a:off x="2939384" y="6190615"/>
            <a:ext cx="765810" cy="365125"/>
          </a:xfrm>
          <a:prstGeom prst="rect">
            <a:avLst/>
          </a:prstGeom>
        </p:spPr>
        <p:txBody>
          <a:bodyPr vert="horz" lIns="91440" tIns="45720" rIns="91440" bIns="45720" rtlCol="0" anchor="ctr"/>
          <a:lstStyle>
            <a:lvl1pPr algn="r">
              <a:defRPr sz="800">
                <a:solidFill>
                  <a:schemeClr val="tx1"/>
                </a:solidFill>
              </a:defRPr>
            </a:lvl1pPr>
          </a:lstStyle>
          <a:p>
            <a:fld id="{24A547B1-6137-1547-9D34-3F7DF182F1B8}" type="slidenum">
              <a:rPr lang="en-CA" smtClean="0"/>
              <a:pPr/>
              <a:t>‹N°›</a:t>
            </a:fld>
            <a:endParaRPr lang="en-CA" dirty="0"/>
          </a:p>
        </p:txBody>
      </p:sp>
      <p:sp>
        <p:nvSpPr>
          <p:cNvPr id="7" name="ZoneTexte 6">
            <a:extLst>
              <a:ext uri="{FF2B5EF4-FFF2-40B4-BE49-F238E27FC236}">
                <a16:creationId xmlns:a16="http://schemas.microsoft.com/office/drawing/2014/main" id="{C263644E-B79A-2CE1-F83E-E22A32A8A557}"/>
              </a:ext>
            </a:extLst>
          </p:cNvPr>
          <p:cNvSpPr txBox="1"/>
          <p:nvPr userDrawn="1"/>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8" name="Connecteur droit 7">
            <a:extLst>
              <a:ext uri="{FF2B5EF4-FFF2-40B4-BE49-F238E27FC236}">
                <a16:creationId xmlns:a16="http://schemas.microsoft.com/office/drawing/2014/main" id="{E2C2626C-C642-626D-E7B9-74449735E75D}"/>
              </a:ext>
            </a:extLst>
          </p:cNvPr>
          <p:cNvCxnSpPr>
            <a:cxnSpLocks/>
          </p:cNvCxnSpPr>
          <p:nvPr userDrawn="1"/>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751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Chiffre-Turquois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91102-3C1A-07DD-1988-B29D830F6A3C}"/>
              </a:ext>
            </a:extLst>
          </p:cNvPr>
          <p:cNvSpPr/>
          <p:nvPr userDrawn="1"/>
        </p:nvSpPr>
        <p:spPr>
          <a:xfrm rot="16200000">
            <a:off x="3027600" y="5313600"/>
            <a:ext cx="136800" cy="2952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solidFill>
            </a:endParaRPr>
          </a:p>
        </p:txBody>
      </p:sp>
      <p:sp>
        <p:nvSpPr>
          <p:cNvPr id="9" name="Espace réservé du texte 8">
            <a:extLst>
              <a:ext uri="{FF2B5EF4-FFF2-40B4-BE49-F238E27FC236}">
                <a16:creationId xmlns:a16="http://schemas.microsoft.com/office/drawing/2014/main" id="{90DDD192-E5BA-445E-3345-392C2A61BC3B}"/>
              </a:ext>
            </a:extLst>
          </p:cNvPr>
          <p:cNvSpPr>
            <a:spLocks noGrp="1"/>
          </p:cNvSpPr>
          <p:nvPr>
            <p:ph type="body" sz="quarter" idx="10" hasCustomPrompt="1"/>
          </p:nvPr>
        </p:nvSpPr>
        <p:spPr>
          <a:xfrm>
            <a:off x="-1511040" y="787399"/>
            <a:ext cx="10279120" cy="5283201"/>
          </a:xfrm>
          <a:prstGeom prst="rect">
            <a:avLst/>
          </a:prstGeom>
          <a:noFill/>
        </p:spPr>
        <p:txBody>
          <a:bodyPr>
            <a:noAutofit/>
          </a:bodyPr>
          <a:lstStyle>
            <a:lvl1pPr algn="l">
              <a:defRPr sz="40000" b="1" i="0" kern="1300" spc="200" baseline="0">
                <a:ln>
                  <a:solidFill>
                    <a:schemeClr val="accent2"/>
                  </a:solidFill>
                </a:ln>
                <a:noFill/>
                <a:latin typeface="+mj-lt"/>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00</a:t>
            </a:r>
          </a:p>
        </p:txBody>
      </p:sp>
    </p:spTree>
    <p:extLst>
      <p:ext uri="{BB962C8B-B14F-4D97-AF65-F5344CB8AC3E}">
        <p14:creationId xmlns:p14="http://schemas.microsoft.com/office/powerpoint/2010/main" val="1753298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Section-Turquoise">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E111052B-4E21-4200-9C30-FA128D6F47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5839" y="2787015"/>
            <a:ext cx="4070985" cy="4070985"/>
          </a:xfrm>
          <a:prstGeom prst="rect">
            <a:avLst/>
          </a:prstGeom>
        </p:spPr>
      </p:pic>
      <p:pic>
        <p:nvPicPr>
          <p:cNvPr id="4" name="Graphique 3">
            <a:extLst>
              <a:ext uri="{FF2B5EF4-FFF2-40B4-BE49-F238E27FC236}">
                <a16:creationId xmlns:a16="http://schemas.microsoft.com/office/drawing/2014/main" id="{3ACB9326-3032-09CA-949A-C2CE2416EAB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701" t="31495" r="18474" b="2618"/>
          <a:stretch/>
        </p:blipFill>
        <p:spPr>
          <a:xfrm>
            <a:off x="609123" y="833121"/>
            <a:ext cx="4948396" cy="5638800"/>
          </a:xfrm>
          <a:prstGeom prst="rect">
            <a:avLst/>
          </a:prstGeom>
        </p:spPr>
      </p:pic>
      <p:sp>
        <p:nvSpPr>
          <p:cNvPr id="9" name="Rectangle 8">
            <a:extLst>
              <a:ext uri="{FF2B5EF4-FFF2-40B4-BE49-F238E27FC236}">
                <a16:creationId xmlns:a16="http://schemas.microsoft.com/office/drawing/2014/main" id="{1D1B48CC-B0CC-8242-6E99-26A3E588207C}"/>
              </a:ext>
            </a:extLst>
          </p:cNvPr>
          <p:cNvSpPr/>
          <p:nvPr userDrawn="1"/>
        </p:nvSpPr>
        <p:spPr>
          <a:xfrm>
            <a:off x="9007200" y="0"/>
            <a:ext cx="136800" cy="25196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Espace réservé du texte 10">
            <a:extLst>
              <a:ext uri="{FF2B5EF4-FFF2-40B4-BE49-F238E27FC236}">
                <a16:creationId xmlns:a16="http://schemas.microsoft.com/office/drawing/2014/main" id="{9023A80B-FF34-B906-89F1-4C8F0D492233}"/>
              </a:ext>
            </a:extLst>
          </p:cNvPr>
          <p:cNvSpPr>
            <a:spLocks noGrp="1"/>
          </p:cNvSpPr>
          <p:nvPr userDrawn="1">
            <p:ph type="body" sz="quarter" idx="10"/>
          </p:nvPr>
        </p:nvSpPr>
        <p:spPr>
          <a:xfrm>
            <a:off x="5334001" y="1160463"/>
            <a:ext cx="3190240" cy="1484312"/>
          </a:xfrm>
          <a:prstGeom prst="rect">
            <a:avLst/>
          </a:prstGeom>
        </p:spPr>
        <p:txBody>
          <a:bodyPr anchor="b">
            <a:normAutofit/>
          </a:bodyPr>
          <a:lstStyle>
            <a:lvl1pPr algn="r">
              <a:spcAft>
                <a:spcPts val="2000"/>
              </a:spcAft>
              <a:defRPr lang="fr-CA" sz="2400" i="1" kern="1200" dirty="0">
                <a:solidFill>
                  <a:schemeClr val="tx2"/>
                </a:solidFill>
                <a:latin typeface="+mn-lt"/>
                <a:ea typeface="+mn-ea"/>
                <a:cs typeface="+mn-cs"/>
              </a:defRPr>
            </a:lvl1pPr>
            <a:lvl2pPr algn="r">
              <a:defRPr sz="2200" b="1" i="1">
                <a:solidFill>
                  <a:schemeClr val="tx2"/>
                </a:solidFill>
                <a:latin typeface="+mj-lt"/>
              </a:defRPr>
            </a:lvl2pPr>
            <a:lvl3pPr marL="0" indent="0" algn="r">
              <a:buFontTx/>
              <a:buNone/>
              <a:defRPr sz="2200" i="1">
                <a:solidFill>
                  <a:schemeClr val="tx2"/>
                </a:solidFill>
              </a:defRPr>
            </a:lvl3pPr>
          </a:lstStyle>
          <a:p>
            <a:pPr marL="0" lvl="0" indent="0" algn="r" defTabSz="914400" rtl="0" eaLnBrk="1" latinLnBrk="0" hangingPunct="1">
              <a:lnSpc>
                <a:spcPct val="90000"/>
              </a:lnSpc>
              <a:spcBef>
                <a:spcPts val="1400"/>
              </a:spcBef>
              <a:buFontTx/>
              <a:buNone/>
            </a:pPr>
            <a:r>
              <a:rPr lang="fr-CA" dirty="0"/>
              <a:t>Cliquez pour modifier les styles du texte du masque</a:t>
            </a:r>
          </a:p>
          <a:p>
            <a:pPr lvl="1"/>
            <a:r>
              <a:rPr lang="fr-CA" dirty="0"/>
              <a:t>Deuxième niveau</a:t>
            </a:r>
          </a:p>
          <a:p>
            <a:pPr lvl="2"/>
            <a:r>
              <a:rPr lang="fr-CA" dirty="0"/>
              <a:t>Troisième niveau</a:t>
            </a:r>
          </a:p>
        </p:txBody>
      </p:sp>
      <p:sp>
        <p:nvSpPr>
          <p:cNvPr id="3" name="Slide Number Placeholder 5">
            <a:extLst>
              <a:ext uri="{FF2B5EF4-FFF2-40B4-BE49-F238E27FC236}">
                <a16:creationId xmlns:a16="http://schemas.microsoft.com/office/drawing/2014/main" id="{CA34786B-EB52-B32F-95C8-717C6F76F1BC}"/>
              </a:ext>
            </a:extLst>
          </p:cNvPr>
          <p:cNvSpPr>
            <a:spLocks noGrp="1"/>
          </p:cNvSpPr>
          <p:nvPr>
            <p:ph type="sldNum" sz="quarter" idx="4"/>
          </p:nvPr>
        </p:nvSpPr>
        <p:spPr>
          <a:xfrm>
            <a:off x="2939384" y="6190615"/>
            <a:ext cx="765810" cy="365125"/>
          </a:xfrm>
          <a:prstGeom prst="rect">
            <a:avLst/>
          </a:prstGeom>
        </p:spPr>
        <p:txBody>
          <a:bodyPr vert="horz" lIns="91440" tIns="45720" rIns="91440" bIns="45720" rtlCol="0" anchor="ctr"/>
          <a:lstStyle>
            <a:lvl1pPr algn="r">
              <a:defRPr sz="800">
                <a:solidFill>
                  <a:schemeClr val="tx1"/>
                </a:solidFill>
              </a:defRPr>
            </a:lvl1pPr>
          </a:lstStyle>
          <a:p>
            <a:fld id="{24A547B1-6137-1547-9D34-3F7DF182F1B8}" type="slidenum">
              <a:rPr lang="en-CA" smtClean="0"/>
              <a:pPr/>
              <a:t>‹N°›</a:t>
            </a:fld>
            <a:endParaRPr lang="en-CA" dirty="0"/>
          </a:p>
        </p:txBody>
      </p:sp>
      <p:sp>
        <p:nvSpPr>
          <p:cNvPr id="5" name="ZoneTexte 4">
            <a:extLst>
              <a:ext uri="{FF2B5EF4-FFF2-40B4-BE49-F238E27FC236}">
                <a16:creationId xmlns:a16="http://schemas.microsoft.com/office/drawing/2014/main" id="{847C3F4C-06EC-2525-3D7B-A30D653DF324}"/>
              </a:ext>
            </a:extLst>
          </p:cNvPr>
          <p:cNvSpPr txBox="1"/>
          <p:nvPr userDrawn="1"/>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8" name="Connecteur droit 7">
            <a:extLst>
              <a:ext uri="{FF2B5EF4-FFF2-40B4-BE49-F238E27FC236}">
                <a16:creationId xmlns:a16="http://schemas.microsoft.com/office/drawing/2014/main" id="{A81BE589-D1E4-E26A-669E-A479FB9EBB1F}"/>
              </a:ext>
            </a:extLst>
          </p:cNvPr>
          <p:cNvCxnSpPr>
            <a:cxnSpLocks/>
          </p:cNvCxnSpPr>
          <p:nvPr userDrawn="1"/>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28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Chiffre-Pêch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91102-3C1A-07DD-1988-B29D830F6A3C}"/>
              </a:ext>
            </a:extLst>
          </p:cNvPr>
          <p:cNvSpPr/>
          <p:nvPr userDrawn="1"/>
        </p:nvSpPr>
        <p:spPr>
          <a:xfrm rot="16200000">
            <a:off x="3027600" y="5313600"/>
            <a:ext cx="136800" cy="2952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solidFill>
            </a:endParaRPr>
          </a:p>
        </p:txBody>
      </p:sp>
      <p:sp>
        <p:nvSpPr>
          <p:cNvPr id="9" name="Espace réservé du texte 8">
            <a:extLst>
              <a:ext uri="{FF2B5EF4-FFF2-40B4-BE49-F238E27FC236}">
                <a16:creationId xmlns:a16="http://schemas.microsoft.com/office/drawing/2014/main" id="{90DDD192-E5BA-445E-3345-392C2A61BC3B}"/>
              </a:ext>
            </a:extLst>
          </p:cNvPr>
          <p:cNvSpPr>
            <a:spLocks noGrp="1"/>
          </p:cNvSpPr>
          <p:nvPr>
            <p:ph type="body" sz="quarter" idx="10" hasCustomPrompt="1"/>
          </p:nvPr>
        </p:nvSpPr>
        <p:spPr>
          <a:xfrm>
            <a:off x="-1511040" y="787399"/>
            <a:ext cx="10279120" cy="5283201"/>
          </a:xfrm>
          <a:prstGeom prst="rect">
            <a:avLst/>
          </a:prstGeom>
          <a:noFill/>
        </p:spPr>
        <p:txBody>
          <a:bodyPr>
            <a:noAutofit/>
          </a:bodyPr>
          <a:lstStyle>
            <a:lvl1pPr algn="l">
              <a:defRPr sz="40000" b="1" i="0" kern="1300" spc="200" baseline="0">
                <a:ln>
                  <a:solidFill>
                    <a:schemeClr val="accent5"/>
                  </a:solidFill>
                </a:ln>
                <a:noFill/>
                <a:latin typeface="+mj-lt"/>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00</a:t>
            </a:r>
          </a:p>
        </p:txBody>
      </p:sp>
    </p:spTree>
    <p:extLst>
      <p:ext uri="{BB962C8B-B14F-4D97-AF65-F5344CB8AC3E}">
        <p14:creationId xmlns:p14="http://schemas.microsoft.com/office/powerpoint/2010/main" val="14656972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hiffre-Ver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91102-3C1A-07DD-1988-B29D830F6A3C}"/>
              </a:ext>
            </a:extLst>
          </p:cNvPr>
          <p:cNvSpPr/>
          <p:nvPr userDrawn="1"/>
        </p:nvSpPr>
        <p:spPr>
          <a:xfrm rot="16200000">
            <a:off x="3027600" y="5313600"/>
            <a:ext cx="136800" cy="2952000"/>
          </a:xfrm>
          <a:prstGeom prst="rect">
            <a:avLst/>
          </a:prstGeom>
          <a:solidFill>
            <a:srgbClr val="D6E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solidFill>
            </a:endParaRPr>
          </a:p>
        </p:txBody>
      </p:sp>
      <p:sp>
        <p:nvSpPr>
          <p:cNvPr id="9" name="Espace réservé du texte 8">
            <a:extLst>
              <a:ext uri="{FF2B5EF4-FFF2-40B4-BE49-F238E27FC236}">
                <a16:creationId xmlns:a16="http://schemas.microsoft.com/office/drawing/2014/main" id="{90DDD192-E5BA-445E-3345-392C2A61BC3B}"/>
              </a:ext>
            </a:extLst>
          </p:cNvPr>
          <p:cNvSpPr>
            <a:spLocks noGrp="1"/>
          </p:cNvSpPr>
          <p:nvPr>
            <p:ph type="body" sz="quarter" idx="10" hasCustomPrompt="1"/>
          </p:nvPr>
        </p:nvSpPr>
        <p:spPr>
          <a:xfrm>
            <a:off x="-1511040" y="787399"/>
            <a:ext cx="10279120" cy="5283201"/>
          </a:xfrm>
          <a:prstGeom prst="rect">
            <a:avLst/>
          </a:prstGeom>
          <a:noFill/>
        </p:spPr>
        <p:txBody>
          <a:bodyPr>
            <a:noAutofit/>
          </a:bodyPr>
          <a:lstStyle>
            <a:lvl1pPr algn="l">
              <a:defRPr sz="40000" b="1" i="0" kern="1300" spc="200" baseline="0">
                <a:ln>
                  <a:solidFill>
                    <a:srgbClr val="D6E6B8"/>
                  </a:solidFill>
                </a:ln>
                <a:noFill/>
                <a:latin typeface="+mj-lt"/>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00</a:t>
            </a:r>
          </a:p>
        </p:txBody>
      </p:sp>
    </p:spTree>
    <p:extLst>
      <p:ext uri="{BB962C8B-B14F-4D97-AF65-F5344CB8AC3E}">
        <p14:creationId xmlns:p14="http://schemas.microsoft.com/office/powerpoint/2010/main" val="5443770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ection-Vert">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85C6C407-6B94-1C10-A357-40B322B97F0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52" r="9018" b="-1"/>
          <a:stretch/>
        </p:blipFill>
        <p:spPr>
          <a:xfrm flipH="1">
            <a:off x="274321" y="724810"/>
            <a:ext cx="5059680" cy="5664286"/>
          </a:xfrm>
          <a:prstGeom prst="rect">
            <a:avLst/>
          </a:prstGeom>
        </p:spPr>
      </p:pic>
      <p:pic>
        <p:nvPicPr>
          <p:cNvPr id="4" name="Graphique 3">
            <a:extLst>
              <a:ext uri="{FF2B5EF4-FFF2-40B4-BE49-F238E27FC236}">
                <a16:creationId xmlns:a16="http://schemas.microsoft.com/office/drawing/2014/main" id="{3ACB9326-3032-09CA-949A-C2CE2416EAB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46" t="22052" r="-146" b="2561"/>
          <a:stretch/>
        </p:blipFill>
        <p:spPr>
          <a:xfrm>
            <a:off x="-116216" y="404813"/>
            <a:ext cx="6243268" cy="6090825"/>
          </a:xfrm>
          <a:prstGeom prst="rect">
            <a:avLst/>
          </a:prstGeom>
        </p:spPr>
      </p:pic>
      <p:sp>
        <p:nvSpPr>
          <p:cNvPr id="9" name="Rectangle 8">
            <a:extLst>
              <a:ext uri="{FF2B5EF4-FFF2-40B4-BE49-F238E27FC236}">
                <a16:creationId xmlns:a16="http://schemas.microsoft.com/office/drawing/2014/main" id="{1D1B48CC-B0CC-8242-6E99-26A3E588207C}"/>
              </a:ext>
            </a:extLst>
          </p:cNvPr>
          <p:cNvSpPr/>
          <p:nvPr userDrawn="1"/>
        </p:nvSpPr>
        <p:spPr>
          <a:xfrm>
            <a:off x="9007200" y="0"/>
            <a:ext cx="136800" cy="2519680"/>
          </a:xfrm>
          <a:prstGeom prst="rect">
            <a:avLst/>
          </a:prstGeom>
          <a:solidFill>
            <a:srgbClr val="D6E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Espace réservé du texte 10">
            <a:extLst>
              <a:ext uri="{FF2B5EF4-FFF2-40B4-BE49-F238E27FC236}">
                <a16:creationId xmlns:a16="http://schemas.microsoft.com/office/drawing/2014/main" id="{9023A80B-FF34-B906-89F1-4C8F0D492233}"/>
              </a:ext>
            </a:extLst>
          </p:cNvPr>
          <p:cNvSpPr>
            <a:spLocks noGrp="1"/>
          </p:cNvSpPr>
          <p:nvPr>
            <p:ph type="body" sz="quarter" idx="10"/>
          </p:nvPr>
        </p:nvSpPr>
        <p:spPr>
          <a:xfrm>
            <a:off x="5334001" y="1160463"/>
            <a:ext cx="3190240" cy="1484312"/>
          </a:xfrm>
          <a:prstGeom prst="rect">
            <a:avLst/>
          </a:prstGeom>
        </p:spPr>
        <p:txBody>
          <a:bodyPr anchor="b">
            <a:normAutofit/>
          </a:bodyPr>
          <a:lstStyle>
            <a:lvl1pPr algn="r">
              <a:spcAft>
                <a:spcPts val="2000"/>
              </a:spcAft>
              <a:defRPr lang="fr-CA" sz="2400" i="1" kern="1200" dirty="0">
                <a:solidFill>
                  <a:schemeClr val="tx2"/>
                </a:solidFill>
                <a:latin typeface="+mn-lt"/>
                <a:ea typeface="+mn-ea"/>
                <a:cs typeface="+mn-cs"/>
              </a:defRPr>
            </a:lvl1pPr>
            <a:lvl2pPr algn="r">
              <a:defRPr sz="2200" b="1" i="1">
                <a:solidFill>
                  <a:schemeClr val="tx2"/>
                </a:solidFill>
                <a:latin typeface="+mj-lt"/>
              </a:defRPr>
            </a:lvl2pPr>
            <a:lvl3pPr marL="0" indent="0" algn="r">
              <a:buFontTx/>
              <a:buNone/>
              <a:defRPr sz="2200" i="1">
                <a:solidFill>
                  <a:schemeClr val="tx2"/>
                </a:solidFill>
              </a:defRPr>
            </a:lvl3pPr>
          </a:lstStyle>
          <a:p>
            <a:pPr marL="0" lvl="0" indent="0" algn="r" defTabSz="914400" rtl="0" eaLnBrk="1" latinLnBrk="0" hangingPunct="1">
              <a:lnSpc>
                <a:spcPct val="90000"/>
              </a:lnSpc>
              <a:spcBef>
                <a:spcPts val="1400"/>
              </a:spcBef>
              <a:buFontTx/>
              <a:buNone/>
            </a:pPr>
            <a:r>
              <a:rPr lang="fr-CA" dirty="0"/>
              <a:t>Cliquez pour modifier les styles du texte du masque</a:t>
            </a:r>
          </a:p>
          <a:p>
            <a:pPr lvl="1"/>
            <a:r>
              <a:rPr lang="fr-CA" dirty="0"/>
              <a:t>Deuxième niveau</a:t>
            </a:r>
          </a:p>
          <a:p>
            <a:pPr lvl="2"/>
            <a:r>
              <a:rPr lang="fr-CA" dirty="0"/>
              <a:t>Troisième niveau</a:t>
            </a:r>
          </a:p>
        </p:txBody>
      </p:sp>
      <p:sp>
        <p:nvSpPr>
          <p:cNvPr id="3" name="Slide Number Placeholder 5">
            <a:extLst>
              <a:ext uri="{FF2B5EF4-FFF2-40B4-BE49-F238E27FC236}">
                <a16:creationId xmlns:a16="http://schemas.microsoft.com/office/drawing/2014/main" id="{2BE0689B-CAA8-76A1-FB81-E9B6391CFB15}"/>
              </a:ext>
            </a:extLst>
          </p:cNvPr>
          <p:cNvSpPr>
            <a:spLocks noGrp="1"/>
          </p:cNvSpPr>
          <p:nvPr>
            <p:ph type="sldNum" sz="quarter" idx="4"/>
          </p:nvPr>
        </p:nvSpPr>
        <p:spPr>
          <a:xfrm>
            <a:off x="2939384" y="6190615"/>
            <a:ext cx="765810" cy="365125"/>
          </a:xfrm>
          <a:prstGeom prst="rect">
            <a:avLst/>
          </a:prstGeom>
        </p:spPr>
        <p:txBody>
          <a:bodyPr vert="horz" lIns="91440" tIns="45720" rIns="91440" bIns="45720" rtlCol="0" anchor="ctr"/>
          <a:lstStyle>
            <a:lvl1pPr algn="r">
              <a:defRPr sz="800">
                <a:solidFill>
                  <a:schemeClr val="tx1"/>
                </a:solidFill>
              </a:defRPr>
            </a:lvl1pPr>
          </a:lstStyle>
          <a:p>
            <a:fld id="{24A547B1-6137-1547-9D34-3F7DF182F1B8}" type="slidenum">
              <a:rPr lang="en-CA" smtClean="0"/>
              <a:pPr/>
              <a:t>‹N°›</a:t>
            </a:fld>
            <a:endParaRPr lang="en-CA" dirty="0"/>
          </a:p>
        </p:txBody>
      </p:sp>
      <p:sp>
        <p:nvSpPr>
          <p:cNvPr id="5" name="ZoneTexte 4">
            <a:extLst>
              <a:ext uri="{FF2B5EF4-FFF2-40B4-BE49-F238E27FC236}">
                <a16:creationId xmlns:a16="http://schemas.microsoft.com/office/drawing/2014/main" id="{E0FBE3E0-387B-A373-E3E3-E3A41343AF02}"/>
              </a:ext>
            </a:extLst>
          </p:cNvPr>
          <p:cNvSpPr txBox="1"/>
          <p:nvPr userDrawn="1"/>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6" name="Connecteur droit 5">
            <a:extLst>
              <a:ext uri="{FF2B5EF4-FFF2-40B4-BE49-F238E27FC236}">
                <a16:creationId xmlns:a16="http://schemas.microsoft.com/office/drawing/2014/main" id="{8D2A5849-DAB9-FF5A-18E2-3FBCAAF0FF54}"/>
              </a:ext>
            </a:extLst>
          </p:cNvPr>
          <p:cNvCxnSpPr>
            <a:cxnSpLocks/>
          </p:cNvCxnSpPr>
          <p:nvPr userDrawn="1"/>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705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sz="3000"/>
            </a:lvl1pPr>
          </a:lstStyle>
          <a:p>
            <a:r>
              <a:rPr lang="fr-CA" dirty="0"/>
              <a:t>Modifier le style du titre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629842" y="2505075"/>
            <a:ext cx="3868340" cy="2724150"/>
          </a:xfrm>
          <a:prstGeom prst="rect">
            <a:avLst/>
          </a:prstGeo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4629150" y="2505075"/>
            <a:ext cx="3887391" cy="2724150"/>
          </a:xfrm>
          <a:prstGeom prst="rect">
            <a:avLst/>
          </a:prstGeo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8" name="Footer Placeholder 7"/>
          <p:cNvSpPr>
            <a:spLocks noGrp="1"/>
          </p:cNvSpPr>
          <p:nvPr>
            <p:ph type="ftr" sz="quarter" idx="11"/>
          </p:nvPr>
        </p:nvSpPr>
        <p:spPr>
          <a:xfrm>
            <a:off x="3787140" y="6190615"/>
            <a:ext cx="3365500" cy="365125"/>
          </a:xfrm>
          <a:prstGeom prst="rect">
            <a:avLst/>
          </a:prstGeom>
        </p:spPr>
        <p:txBody>
          <a:bodyPr/>
          <a:lstStyle/>
          <a:p>
            <a:endParaRPr lang="en-CA"/>
          </a:p>
        </p:txBody>
      </p:sp>
      <p:sp>
        <p:nvSpPr>
          <p:cNvPr id="9" name="Slide Number Placeholder 8"/>
          <p:cNvSpPr>
            <a:spLocks noGrp="1"/>
          </p:cNvSpPr>
          <p:nvPr>
            <p:ph type="sldNum" sz="quarter" idx="12"/>
          </p:nvPr>
        </p:nvSpPr>
        <p:spPr/>
        <p:txBody>
          <a:bodyPr/>
          <a:lstStyle/>
          <a:p>
            <a:fld id="{24A547B1-6137-1547-9D34-3F7DF182F1B8}" type="slidenum">
              <a:rPr lang="en-CA" smtClean="0"/>
              <a:t>‹N°›</a:t>
            </a:fld>
            <a:endParaRPr lang="en-CA"/>
          </a:p>
        </p:txBody>
      </p:sp>
      <p:sp>
        <p:nvSpPr>
          <p:cNvPr id="10" name="Espace réservé du texte 9">
            <a:extLst>
              <a:ext uri="{FF2B5EF4-FFF2-40B4-BE49-F238E27FC236}">
                <a16:creationId xmlns:a16="http://schemas.microsoft.com/office/drawing/2014/main" id="{EBCB2EB1-2279-0102-EDFE-AC80DCFCCD2E}"/>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Tree>
    <p:extLst>
      <p:ext uri="{BB962C8B-B14F-4D97-AF65-F5344CB8AC3E}">
        <p14:creationId xmlns:p14="http://schemas.microsoft.com/office/powerpoint/2010/main" val="13030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Lilas">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29C8E1E9-9BAD-9938-79DC-D742B2AD0B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4401" y="1712665"/>
            <a:ext cx="3037840" cy="3037840"/>
          </a:xfrm>
          <a:prstGeom prst="rect">
            <a:avLst/>
          </a:prstGeom>
        </p:spPr>
      </p:pic>
      <p:sp>
        <p:nvSpPr>
          <p:cNvPr id="9" name="Rectangle 8">
            <a:extLst>
              <a:ext uri="{FF2B5EF4-FFF2-40B4-BE49-F238E27FC236}">
                <a16:creationId xmlns:a16="http://schemas.microsoft.com/office/drawing/2014/main" id="{1D1B48CC-B0CC-8242-6E99-26A3E588207C}"/>
              </a:ext>
            </a:extLst>
          </p:cNvPr>
          <p:cNvSpPr/>
          <p:nvPr/>
        </p:nvSpPr>
        <p:spPr>
          <a:xfrm>
            <a:off x="9007200" y="0"/>
            <a:ext cx="136800" cy="25196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Espace réservé du texte 10">
            <a:extLst>
              <a:ext uri="{FF2B5EF4-FFF2-40B4-BE49-F238E27FC236}">
                <a16:creationId xmlns:a16="http://schemas.microsoft.com/office/drawing/2014/main" id="{9023A80B-FF34-B906-89F1-4C8F0D492233}"/>
              </a:ext>
            </a:extLst>
          </p:cNvPr>
          <p:cNvSpPr>
            <a:spLocks noGrp="1"/>
          </p:cNvSpPr>
          <p:nvPr>
            <p:ph type="body" sz="quarter" idx="10"/>
          </p:nvPr>
        </p:nvSpPr>
        <p:spPr>
          <a:xfrm>
            <a:off x="5334001" y="1160463"/>
            <a:ext cx="3190240" cy="1484312"/>
          </a:xfrm>
          <a:prstGeom prst="rect">
            <a:avLst/>
          </a:prstGeom>
        </p:spPr>
        <p:txBody>
          <a:bodyPr anchor="b">
            <a:normAutofit/>
          </a:bodyPr>
          <a:lstStyle>
            <a:lvl1pPr algn="r">
              <a:spcAft>
                <a:spcPts val="2000"/>
              </a:spcAft>
              <a:defRPr lang="fr-CA" sz="2400" i="1" kern="1200" dirty="0">
                <a:solidFill>
                  <a:schemeClr val="tx2"/>
                </a:solidFill>
                <a:latin typeface="+mn-lt"/>
                <a:ea typeface="+mn-ea"/>
                <a:cs typeface="+mn-cs"/>
              </a:defRPr>
            </a:lvl1pPr>
            <a:lvl2pPr algn="r">
              <a:defRPr sz="2200" b="1" i="1">
                <a:solidFill>
                  <a:schemeClr val="tx2"/>
                </a:solidFill>
                <a:latin typeface="+mj-lt"/>
              </a:defRPr>
            </a:lvl2pPr>
            <a:lvl3pPr marL="0" indent="0" algn="r">
              <a:buFontTx/>
              <a:buNone/>
              <a:defRPr sz="2200" i="1">
                <a:solidFill>
                  <a:schemeClr val="tx2"/>
                </a:solidFill>
              </a:defRPr>
            </a:lvl3pPr>
          </a:lstStyle>
          <a:p>
            <a:pPr marL="0" lvl="0" indent="0" algn="r" defTabSz="914400" rtl="0" eaLnBrk="1" latinLnBrk="0" hangingPunct="1">
              <a:lnSpc>
                <a:spcPct val="90000"/>
              </a:lnSpc>
              <a:spcBef>
                <a:spcPts val="1400"/>
              </a:spcBef>
              <a:buFontTx/>
              <a:buNone/>
            </a:pPr>
            <a:r>
              <a:rPr lang="fr-FR"/>
              <a:t>Cliquez pour modifier les styles du texte du masque</a:t>
            </a:r>
          </a:p>
          <a:p>
            <a:pPr marL="0" lvl="1" indent="0" algn="r" defTabSz="914400" rtl="0" eaLnBrk="1" latinLnBrk="0" hangingPunct="1">
              <a:lnSpc>
                <a:spcPct val="90000"/>
              </a:lnSpc>
              <a:spcBef>
                <a:spcPts val="1400"/>
              </a:spcBef>
              <a:buFontTx/>
              <a:buNone/>
            </a:pPr>
            <a:r>
              <a:rPr lang="fr-FR"/>
              <a:t>Deuxième niveau</a:t>
            </a:r>
          </a:p>
          <a:p>
            <a:pPr marL="0" lvl="2" indent="0" algn="r" defTabSz="914400" rtl="0" eaLnBrk="1" latinLnBrk="0" hangingPunct="1">
              <a:lnSpc>
                <a:spcPct val="90000"/>
              </a:lnSpc>
              <a:spcBef>
                <a:spcPts val="1400"/>
              </a:spcBef>
              <a:buFontTx/>
              <a:buNone/>
            </a:pPr>
            <a:r>
              <a:rPr lang="fr-FR"/>
              <a:t>Troisième niveau</a:t>
            </a:r>
          </a:p>
        </p:txBody>
      </p:sp>
      <p:pic>
        <p:nvPicPr>
          <p:cNvPr id="4" name="Graphique 3">
            <a:extLst>
              <a:ext uri="{FF2B5EF4-FFF2-40B4-BE49-F238E27FC236}">
                <a16:creationId xmlns:a16="http://schemas.microsoft.com/office/drawing/2014/main" id="{3ACB9326-3032-09CA-949A-C2CE2416EAB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0832" t="36621" r="2149" b="12800"/>
          <a:stretch/>
        </p:blipFill>
        <p:spPr>
          <a:xfrm>
            <a:off x="310198" y="1515294"/>
            <a:ext cx="5846762" cy="4397826"/>
          </a:xfrm>
          <a:prstGeom prst="rect">
            <a:avLst/>
          </a:prstGeom>
        </p:spPr>
      </p:pic>
      <p:sp>
        <p:nvSpPr>
          <p:cNvPr id="8" name="Slide Number Placeholder 5">
            <a:extLst>
              <a:ext uri="{FF2B5EF4-FFF2-40B4-BE49-F238E27FC236}">
                <a16:creationId xmlns:a16="http://schemas.microsoft.com/office/drawing/2014/main" id="{A79F271F-4B6F-4CAE-E188-201249C187E4}"/>
              </a:ext>
            </a:extLst>
          </p:cNvPr>
          <p:cNvSpPr>
            <a:spLocks noGrp="1"/>
          </p:cNvSpPr>
          <p:nvPr>
            <p:ph type="sldNum" sz="quarter" idx="4"/>
          </p:nvPr>
        </p:nvSpPr>
        <p:spPr>
          <a:xfrm>
            <a:off x="2939384" y="6190615"/>
            <a:ext cx="765810" cy="365125"/>
          </a:xfrm>
          <a:prstGeom prst="rect">
            <a:avLst/>
          </a:prstGeom>
        </p:spPr>
        <p:txBody>
          <a:bodyPr vert="horz" lIns="91440" tIns="45720" rIns="91440" bIns="45720" rtlCol="0" anchor="ctr"/>
          <a:lstStyle>
            <a:lvl1pPr algn="r">
              <a:defRPr sz="800">
                <a:solidFill>
                  <a:schemeClr val="tx1"/>
                </a:solidFill>
              </a:defRPr>
            </a:lvl1pPr>
          </a:lstStyle>
          <a:p>
            <a:fld id="{24A547B1-6137-1547-9D34-3F7DF182F1B8}" type="slidenum">
              <a:rPr lang="en-CA" smtClean="0"/>
              <a:pPr/>
              <a:t>‹N°›</a:t>
            </a:fld>
            <a:endParaRPr lang="en-CA" dirty="0"/>
          </a:p>
        </p:txBody>
      </p:sp>
      <p:sp>
        <p:nvSpPr>
          <p:cNvPr id="10" name="ZoneTexte 9">
            <a:extLst>
              <a:ext uri="{FF2B5EF4-FFF2-40B4-BE49-F238E27FC236}">
                <a16:creationId xmlns:a16="http://schemas.microsoft.com/office/drawing/2014/main" id="{8118876F-3DAD-472C-3442-408735551D4B}"/>
              </a:ext>
            </a:extLst>
          </p:cNvPr>
          <p:cNvSpPr txBox="1"/>
          <p:nvPr/>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12" name="Connecteur droit 11">
            <a:extLst>
              <a:ext uri="{FF2B5EF4-FFF2-40B4-BE49-F238E27FC236}">
                <a16:creationId xmlns:a16="http://schemas.microsoft.com/office/drawing/2014/main" id="{C2CDD668-CC8B-17EE-D35B-A2739122A02B}"/>
              </a:ext>
            </a:extLst>
          </p:cNvPr>
          <p:cNvCxnSpPr>
            <a:cxnSpLocks/>
          </p:cNvCxnSpPr>
          <p:nvPr/>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2" name="Graphique 1">
            <a:extLst>
              <a:ext uri="{FF2B5EF4-FFF2-40B4-BE49-F238E27FC236}">
                <a16:creationId xmlns:a16="http://schemas.microsoft.com/office/drawing/2014/main" id="{70284FA1-B847-34BA-21C7-A329053743D6}"/>
              </a:ext>
            </a:extLst>
          </p:cNvPr>
          <p:cNvPicPr>
            <a:picLocks noChangeAspect="1"/>
          </p:cNvPicPr>
          <p:nvPr userDrawn="1"/>
        </p:nvPicPr>
        <p:blipFill>
          <a:blip r:embed="rId2">
            <a:extLst>
              <a:ext uri="{96DAC541-7B7A-43D3-8B79-37D633B846F1}">
                <asvg:svgBlip xmlns:asvg="http://schemas.microsoft.com/office/drawing/2016/SVG/main" r:embed="rId6"/>
              </a:ext>
            </a:extLst>
          </a:blip>
          <a:stretch>
            <a:fillRect/>
          </a:stretch>
        </p:blipFill>
        <p:spPr>
          <a:xfrm>
            <a:off x="1254401" y="1712665"/>
            <a:ext cx="3037840" cy="3037840"/>
          </a:xfrm>
          <a:prstGeom prst="rect">
            <a:avLst/>
          </a:prstGeom>
        </p:spPr>
      </p:pic>
      <p:sp>
        <p:nvSpPr>
          <p:cNvPr id="3" name="Rectangle 2">
            <a:extLst>
              <a:ext uri="{FF2B5EF4-FFF2-40B4-BE49-F238E27FC236}">
                <a16:creationId xmlns:a16="http://schemas.microsoft.com/office/drawing/2014/main" id="{78383247-9E0C-FA37-082A-DC84159C81E5}"/>
              </a:ext>
            </a:extLst>
          </p:cNvPr>
          <p:cNvSpPr/>
          <p:nvPr userDrawn="1"/>
        </p:nvSpPr>
        <p:spPr>
          <a:xfrm>
            <a:off x="9007200" y="0"/>
            <a:ext cx="136800" cy="25196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que 5">
            <a:extLst>
              <a:ext uri="{FF2B5EF4-FFF2-40B4-BE49-F238E27FC236}">
                <a16:creationId xmlns:a16="http://schemas.microsoft.com/office/drawing/2014/main" id="{3BDF96E4-3D0B-CE62-B667-90174D4D3DD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0832" t="36621" r="2149" b="12800"/>
          <a:stretch/>
        </p:blipFill>
        <p:spPr>
          <a:xfrm>
            <a:off x="310198" y="1515294"/>
            <a:ext cx="5846762" cy="4397826"/>
          </a:xfrm>
          <a:prstGeom prst="rect">
            <a:avLst/>
          </a:prstGeom>
        </p:spPr>
      </p:pic>
      <p:sp>
        <p:nvSpPr>
          <p:cNvPr id="7" name="ZoneTexte 6">
            <a:extLst>
              <a:ext uri="{FF2B5EF4-FFF2-40B4-BE49-F238E27FC236}">
                <a16:creationId xmlns:a16="http://schemas.microsoft.com/office/drawing/2014/main" id="{B74C1548-865E-9875-E0F6-9F8825E90778}"/>
              </a:ext>
            </a:extLst>
          </p:cNvPr>
          <p:cNvSpPr txBox="1"/>
          <p:nvPr userDrawn="1"/>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13" name="Connecteur droit 12">
            <a:extLst>
              <a:ext uri="{FF2B5EF4-FFF2-40B4-BE49-F238E27FC236}">
                <a16:creationId xmlns:a16="http://schemas.microsoft.com/office/drawing/2014/main" id="{8CBCBACC-67A6-1EDB-975C-5F5A928938A4}"/>
              </a:ext>
            </a:extLst>
          </p:cNvPr>
          <p:cNvCxnSpPr>
            <a:cxnSpLocks/>
          </p:cNvCxnSpPr>
          <p:nvPr userDrawn="1"/>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975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re+Contenu pleine large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fr-CA" dirty="0"/>
              <a:t>Modifier le style du titre</a:t>
            </a:r>
            <a:endParaRPr lang="en-US" dirty="0"/>
          </a:p>
        </p:txBody>
      </p:sp>
      <p:sp>
        <p:nvSpPr>
          <p:cNvPr id="4" name="Footer Placeholder 3"/>
          <p:cNvSpPr>
            <a:spLocks noGrp="1"/>
          </p:cNvSpPr>
          <p:nvPr>
            <p:ph type="ftr" sz="quarter" idx="11"/>
          </p:nvPr>
        </p:nvSpPr>
        <p:spPr>
          <a:xfrm>
            <a:off x="3787140" y="6190615"/>
            <a:ext cx="3365500"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24A547B1-6137-1547-9D34-3F7DF182F1B8}" type="slidenum">
              <a:rPr lang="en-CA" smtClean="0"/>
              <a:t>‹N°›</a:t>
            </a:fld>
            <a:endParaRPr lang="en-CA"/>
          </a:p>
        </p:txBody>
      </p:sp>
      <p:sp>
        <p:nvSpPr>
          <p:cNvPr id="6" name="Espace réservé du texte 9">
            <a:extLst>
              <a:ext uri="{FF2B5EF4-FFF2-40B4-BE49-F238E27FC236}">
                <a16:creationId xmlns:a16="http://schemas.microsoft.com/office/drawing/2014/main" id="{34AC0C63-F290-FD93-F5ED-C5E733AFE75A}"/>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
        <p:nvSpPr>
          <p:cNvPr id="8" name="Espace réservé du contenu 7">
            <a:extLst>
              <a:ext uri="{FF2B5EF4-FFF2-40B4-BE49-F238E27FC236}">
                <a16:creationId xmlns:a16="http://schemas.microsoft.com/office/drawing/2014/main" id="{8F37E495-6222-D7FD-42C1-F85DB80D3CA5}"/>
              </a:ext>
            </a:extLst>
          </p:cNvPr>
          <p:cNvSpPr>
            <a:spLocks noGrp="1"/>
          </p:cNvSpPr>
          <p:nvPr>
            <p:ph sz="quarter" idx="14" hasCustomPrompt="1"/>
          </p:nvPr>
        </p:nvSpPr>
        <p:spPr>
          <a:xfrm>
            <a:off x="0" y="1160463"/>
            <a:ext cx="9144000" cy="4068762"/>
          </a:xfrm>
          <a:prstGeom prst="rect">
            <a:avLst/>
          </a:prstGeom>
        </p:spPr>
        <p:txBody>
          <a:bodyPr/>
          <a:lstStyle/>
          <a:p>
            <a:pPr lvl="0"/>
            <a:r>
              <a:rPr lang="fr-CA" dirty="0"/>
              <a:t>Cliquez pour insérer une image ou un tableau</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CA" dirty="0"/>
          </a:p>
        </p:txBody>
      </p:sp>
    </p:spTree>
    <p:extLst>
      <p:ext uri="{BB962C8B-B14F-4D97-AF65-F5344CB8AC3E}">
        <p14:creationId xmlns:p14="http://schemas.microsoft.com/office/powerpoint/2010/main" val="2381955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pleine largeu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787140" y="6190615"/>
            <a:ext cx="3365500" cy="365125"/>
          </a:xfrm>
          <a:prstGeom prst="rect">
            <a:avLst/>
          </a:prstGeom>
        </p:spPr>
        <p:txBody>
          <a:bodyPr/>
          <a:lstStyle/>
          <a:p>
            <a:endParaRPr lang="en-CA"/>
          </a:p>
        </p:txBody>
      </p:sp>
      <p:sp>
        <p:nvSpPr>
          <p:cNvPr id="4" name="Slide Number Placeholder 3"/>
          <p:cNvSpPr>
            <a:spLocks noGrp="1"/>
          </p:cNvSpPr>
          <p:nvPr>
            <p:ph type="sldNum" sz="quarter" idx="12"/>
          </p:nvPr>
        </p:nvSpPr>
        <p:spPr/>
        <p:txBody>
          <a:bodyPr/>
          <a:lstStyle/>
          <a:p>
            <a:fld id="{24A547B1-6137-1547-9D34-3F7DF182F1B8}" type="slidenum">
              <a:rPr lang="en-CA" smtClean="0"/>
              <a:t>‹N°›</a:t>
            </a:fld>
            <a:endParaRPr lang="en-CA"/>
          </a:p>
        </p:txBody>
      </p:sp>
      <p:sp>
        <p:nvSpPr>
          <p:cNvPr id="5" name="Espace réservé du texte 9">
            <a:extLst>
              <a:ext uri="{FF2B5EF4-FFF2-40B4-BE49-F238E27FC236}">
                <a16:creationId xmlns:a16="http://schemas.microsoft.com/office/drawing/2014/main" id="{E14799C8-C317-2A77-19B4-BDA1459D667F}"/>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
        <p:nvSpPr>
          <p:cNvPr id="7" name="Espace réservé du contenu 6">
            <a:extLst>
              <a:ext uri="{FF2B5EF4-FFF2-40B4-BE49-F238E27FC236}">
                <a16:creationId xmlns:a16="http://schemas.microsoft.com/office/drawing/2014/main" id="{D0A6E841-0531-FB35-CD2F-399A39AE92B8}"/>
              </a:ext>
            </a:extLst>
          </p:cNvPr>
          <p:cNvSpPr>
            <a:spLocks noGrp="1"/>
          </p:cNvSpPr>
          <p:nvPr>
            <p:ph sz="quarter" idx="14" hasCustomPrompt="1"/>
          </p:nvPr>
        </p:nvSpPr>
        <p:spPr>
          <a:xfrm>
            <a:off x="0" y="0"/>
            <a:ext cx="9144000" cy="5229225"/>
          </a:xfrm>
          <a:prstGeom prst="rect">
            <a:avLst/>
          </a:prstGeom>
        </p:spPr>
        <p:txBody>
          <a:bodyPr anchor="ctr"/>
          <a:lstStyle>
            <a:lvl1pPr algn="ctr">
              <a:defRPr/>
            </a:lvl1pPr>
            <a:lvl2pPr algn="ctr">
              <a:defRPr/>
            </a:lvl2pPr>
            <a:lvl3pPr algn="ctr">
              <a:defRPr/>
            </a:lvl3pPr>
            <a:lvl4pPr algn="ctr">
              <a:defRPr/>
            </a:lvl4pPr>
            <a:lvl5pPr algn="ctr">
              <a:defRPr/>
            </a:lvl5pPr>
          </a:lstStyle>
          <a:p>
            <a:pPr lvl="0"/>
            <a:r>
              <a:rPr lang="fr-CA" dirty="0"/>
              <a:t>Cliquez pour insérer une image ou un tableau</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CA" dirty="0"/>
          </a:p>
        </p:txBody>
      </p:sp>
    </p:spTree>
    <p:extLst>
      <p:ext uri="{BB962C8B-B14F-4D97-AF65-F5344CB8AC3E}">
        <p14:creationId xmlns:p14="http://schemas.microsoft.com/office/powerpoint/2010/main" val="10716289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Image-tableau seul">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D0A6E841-0531-FB35-CD2F-399A39AE92B8}"/>
              </a:ext>
            </a:extLst>
          </p:cNvPr>
          <p:cNvSpPr>
            <a:spLocks noGrp="1"/>
          </p:cNvSpPr>
          <p:nvPr>
            <p:ph sz="quarter" idx="14" hasCustomPrompt="1"/>
          </p:nvPr>
        </p:nvSpPr>
        <p:spPr>
          <a:xfrm>
            <a:off x="0" y="0"/>
            <a:ext cx="9144000" cy="6858000"/>
          </a:xfrm>
          <a:prstGeom prst="rect">
            <a:avLst/>
          </a:prstGeom>
        </p:spPr>
        <p:txBody>
          <a:bodyPr anchor="ctr"/>
          <a:lstStyle>
            <a:lvl1pPr algn="ctr">
              <a:defRPr/>
            </a:lvl1pPr>
            <a:lvl2pPr algn="ctr">
              <a:defRPr/>
            </a:lvl2pPr>
            <a:lvl3pPr algn="ctr">
              <a:defRPr/>
            </a:lvl3pPr>
            <a:lvl4pPr algn="ctr">
              <a:defRPr/>
            </a:lvl4pPr>
            <a:lvl5pPr algn="ctr">
              <a:defRPr/>
            </a:lvl5pPr>
          </a:lstStyle>
          <a:p>
            <a:pPr lvl="0"/>
            <a:r>
              <a:rPr lang="fr-CA" dirty="0"/>
              <a:t>Cliquez pour insérer une image ou un tableau</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CA" dirty="0"/>
          </a:p>
        </p:txBody>
      </p:sp>
    </p:spTree>
    <p:extLst>
      <p:ext uri="{BB962C8B-B14F-4D97-AF65-F5344CB8AC3E}">
        <p14:creationId xmlns:p14="http://schemas.microsoft.com/office/powerpoint/2010/main" val="3867190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04813"/>
            <a:ext cx="2949178" cy="1652587"/>
          </a:xfrm>
        </p:spPr>
        <p:txBody>
          <a:bodyPr anchor="b"/>
          <a:lstStyle>
            <a:lvl1pPr>
              <a:defRPr sz="3200"/>
            </a:lvl1pPr>
          </a:lstStyle>
          <a:p>
            <a:r>
              <a:rPr lang="fr-CA"/>
              <a:t>Modifier le style du titre</a:t>
            </a:r>
            <a:endParaRPr lang="en-US" dirty="0"/>
          </a:p>
        </p:txBody>
      </p:sp>
      <p:sp>
        <p:nvSpPr>
          <p:cNvPr id="3" name="Content Placeholder 2"/>
          <p:cNvSpPr>
            <a:spLocks noGrp="1"/>
          </p:cNvSpPr>
          <p:nvPr>
            <p:ph idx="1"/>
          </p:nvPr>
        </p:nvSpPr>
        <p:spPr>
          <a:xfrm>
            <a:off x="3887391" y="404814"/>
            <a:ext cx="4629150" cy="48244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629841" y="2057400"/>
            <a:ext cx="2949178" cy="31718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6" name="Footer Placeholder 5"/>
          <p:cNvSpPr>
            <a:spLocks noGrp="1"/>
          </p:cNvSpPr>
          <p:nvPr>
            <p:ph type="ftr" sz="quarter" idx="11"/>
          </p:nvPr>
        </p:nvSpPr>
        <p:spPr>
          <a:xfrm>
            <a:off x="3787140" y="6190615"/>
            <a:ext cx="33655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24A547B1-6137-1547-9D34-3F7DF182F1B8}" type="slidenum">
              <a:rPr lang="en-CA" smtClean="0"/>
              <a:t>‹N°›</a:t>
            </a:fld>
            <a:endParaRPr lang="en-CA"/>
          </a:p>
        </p:txBody>
      </p:sp>
      <p:sp>
        <p:nvSpPr>
          <p:cNvPr id="5" name="Espace réservé du texte 9">
            <a:extLst>
              <a:ext uri="{FF2B5EF4-FFF2-40B4-BE49-F238E27FC236}">
                <a16:creationId xmlns:a16="http://schemas.microsoft.com/office/drawing/2014/main" id="{629DFFE4-C36E-FA49-7A7B-D0A652FDFB7B}"/>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Tree>
    <p:extLst>
      <p:ext uri="{BB962C8B-B14F-4D97-AF65-F5344CB8AC3E}">
        <p14:creationId xmlns:p14="http://schemas.microsoft.com/office/powerpoint/2010/main" val="30780899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CA"/>
              <a:t>Modifier le style du titre</a:t>
            </a:r>
            <a:endParaRPr lang="en-US" dirty="0"/>
          </a:p>
        </p:txBody>
      </p:sp>
      <p:sp>
        <p:nvSpPr>
          <p:cNvPr id="3" name="Picture Placeholder 2"/>
          <p:cNvSpPr>
            <a:spLocks noGrp="1" noChangeAspect="1"/>
          </p:cNvSpPr>
          <p:nvPr>
            <p:ph type="pic" idx="1"/>
          </p:nvPr>
        </p:nvSpPr>
        <p:spPr>
          <a:xfrm>
            <a:off x="3887391" y="987426"/>
            <a:ext cx="4629150" cy="4241799"/>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dirty="0"/>
          </a:p>
        </p:txBody>
      </p:sp>
      <p:sp>
        <p:nvSpPr>
          <p:cNvPr id="4" name="Text Placeholder 3"/>
          <p:cNvSpPr>
            <a:spLocks noGrp="1"/>
          </p:cNvSpPr>
          <p:nvPr>
            <p:ph type="body" sz="half" idx="2"/>
          </p:nvPr>
        </p:nvSpPr>
        <p:spPr>
          <a:xfrm>
            <a:off x="629841" y="2057400"/>
            <a:ext cx="2949178" cy="31718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6" name="Footer Placeholder 5"/>
          <p:cNvSpPr>
            <a:spLocks noGrp="1"/>
          </p:cNvSpPr>
          <p:nvPr>
            <p:ph type="ftr" sz="quarter" idx="11"/>
          </p:nvPr>
        </p:nvSpPr>
        <p:spPr>
          <a:xfrm>
            <a:off x="3787140" y="6190615"/>
            <a:ext cx="33655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24A547B1-6137-1547-9D34-3F7DF182F1B8}" type="slidenum">
              <a:rPr lang="en-CA" smtClean="0"/>
              <a:t>‹N°›</a:t>
            </a:fld>
            <a:endParaRPr lang="en-CA"/>
          </a:p>
        </p:txBody>
      </p:sp>
      <p:sp>
        <p:nvSpPr>
          <p:cNvPr id="5" name="Espace réservé du texte 9">
            <a:extLst>
              <a:ext uri="{FF2B5EF4-FFF2-40B4-BE49-F238E27FC236}">
                <a16:creationId xmlns:a16="http://schemas.microsoft.com/office/drawing/2014/main" id="{47E25475-0A4D-4CDF-E5BE-2884E75FE785}"/>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Tree>
    <p:extLst>
      <p:ext uri="{BB962C8B-B14F-4D97-AF65-F5344CB8AC3E}">
        <p14:creationId xmlns:p14="http://schemas.microsoft.com/office/powerpoint/2010/main" val="42772447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3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fr-CA" dirty="0"/>
              <a:t>Modifier le style du titre</a:t>
            </a:r>
            <a:endParaRPr lang="en-US" dirty="0"/>
          </a:p>
        </p:txBody>
      </p:sp>
      <p:sp>
        <p:nvSpPr>
          <p:cNvPr id="3" name="Content Placeholder 2"/>
          <p:cNvSpPr>
            <a:spLocks noGrp="1"/>
          </p:cNvSpPr>
          <p:nvPr>
            <p:ph idx="1"/>
          </p:nvPr>
        </p:nvSpPr>
        <p:spPr>
          <a:xfrm>
            <a:off x="528320" y="1150631"/>
            <a:ext cx="8117840" cy="4053828"/>
          </a:xfrm>
          <a:prstGeom prst="rect">
            <a:avLst/>
          </a:prstGeo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6" name="Slide Number Placeholder 5"/>
          <p:cNvSpPr>
            <a:spLocks noGrp="1"/>
          </p:cNvSpPr>
          <p:nvPr>
            <p:ph type="sldNum" sz="quarter" idx="12"/>
          </p:nvPr>
        </p:nvSpPr>
        <p:spPr/>
        <p:txBody>
          <a:bodyPr/>
          <a:lstStyle/>
          <a:p>
            <a:fld id="{24A547B1-6137-1547-9D34-3F7DF182F1B8}" type="slidenum">
              <a:rPr lang="en-CA" smtClean="0"/>
              <a:t>‹N°›</a:t>
            </a:fld>
            <a:endParaRPr lang="en-CA"/>
          </a:p>
        </p:txBody>
      </p:sp>
      <p:sp>
        <p:nvSpPr>
          <p:cNvPr id="7" name="Espace réservé du texte 9">
            <a:extLst>
              <a:ext uri="{FF2B5EF4-FFF2-40B4-BE49-F238E27FC236}">
                <a16:creationId xmlns:a16="http://schemas.microsoft.com/office/drawing/2014/main" id="{20B2E289-6A8B-1AF7-B378-49BEC7751C9C}"/>
              </a:ext>
            </a:extLst>
          </p:cNvPr>
          <p:cNvSpPr>
            <a:spLocks noGrp="1"/>
          </p:cNvSpPr>
          <p:nvPr>
            <p:ph type="body" sz="quarter" idx="13" hasCustomPrompt="1"/>
          </p:nvPr>
        </p:nvSpPr>
        <p:spPr>
          <a:xfrm>
            <a:off x="628650" y="5487988"/>
            <a:ext cx="7886700" cy="273050"/>
          </a:xfrm>
          <a:prstGeom prst="rect">
            <a:avLst/>
          </a:prstGeom>
        </p:spPr>
        <p:txBody>
          <a:bodyPr lIns="0" tIns="108000" rIns="0" bIns="0">
            <a:noAutofit/>
          </a:bodyPr>
          <a:lstStyle>
            <a:lvl1pPr>
              <a:defRPr sz="800">
                <a:solidFill>
                  <a:schemeClr val="tx1"/>
                </a:solidFill>
              </a:defRPr>
            </a:lvl1pPr>
            <a:lvl2pPr>
              <a:defRPr sz="800">
                <a:solidFill>
                  <a:schemeClr val="tx1"/>
                </a:solidFill>
              </a:defRPr>
            </a:lvl2pPr>
            <a:lvl3pPr marL="0" indent="0">
              <a:buFontTx/>
              <a:buNone/>
              <a:defRPr sz="800">
                <a:solidFill>
                  <a:schemeClr val="tx1"/>
                </a:solidFill>
              </a:defRPr>
            </a:lvl3pPr>
            <a:lvl4pPr>
              <a:defRPr sz="800">
                <a:solidFill>
                  <a:schemeClr val="tx1"/>
                </a:solidFill>
              </a:defRPr>
            </a:lvl4pPr>
            <a:lvl5pPr>
              <a:defRPr sz="800">
                <a:solidFill>
                  <a:schemeClr val="tx1"/>
                </a:solidFill>
              </a:defRPr>
            </a:lvl5pPr>
          </a:lstStyle>
          <a:p>
            <a:pPr lvl="0"/>
            <a:r>
              <a:rPr lang="fr-CA" dirty="0"/>
              <a:t>Cliquez pour modifier la source et les styles du texte du masque</a:t>
            </a:r>
          </a:p>
        </p:txBody>
      </p:sp>
    </p:spTree>
    <p:extLst>
      <p:ext uri="{BB962C8B-B14F-4D97-AF65-F5344CB8AC3E}">
        <p14:creationId xmlns:p14="http://schemas.microsoft.com/office/powerpoint/2010/main" val="24683545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5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626412-5D2F-8F83-D128-26F3E3EFCDC5}"/>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9E4A90A9-B400-97D1-5F8C-89FC26EC8DD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40F96C6-0304-2D8E-25E1-4D673DC3B2BE}"/>
              </a:ext>
            </a:extLst>
          </p:cNvPr>
          <p:cNvSpPr>
            <a:spLocks noGrp="1"/>
          </p:cNvSpPr>
          <p:nvPr>
            <p:ph type="dt" sz="half" idx="10"/>
          </p:nvPr>
        </p:nvSpPr>
        <p:spPr/>
        <p:txBody>
          <a:bodyPr/>
          <a:lstStyle/>
          <a:p>
            <a:fld id="{5BCAD085-E8A6-8845-BD4E-CB4CCA059FC4}" type="datetimeFigureOut">
              <a:rPr lang="en-US" smtClean="0"/>
              <a:t>2/6/2025</a:t>
            </a:fld>
            <a:endParaRPr lang="en-US"/>
          </a:p>
        </p:txBody>
      </p:sp>
      <p:sp>
        <p:nvSpPr>
          <p:cNvPr id="5" name="Espace réservé du pied de page 4">
            <a:extLst>
              <a:ext uri="{FF2B5EF4-FFF2-40B4-BE49-F238E27FC236}">
                <a16:creationId xmlns:a16="http://schemas.microsoft.com/office/drawing/2014/main" id="{014D82F8-2EFF-0DB1-F138-8F7C76F499ED}"/>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41A493D-AC9C-63DC-E4C7-5D78DDB068CB}"/>
              </a:ext>
            </a:extLst>
          </p:cNvPr>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546472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hiffre-Jaun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91102-3C1A-07DD-1988-B29D830F6A3C}"/>
              </a:ext>
            </a:extLst>
          </p:cNvPr>
          <p:cNvSpPr/>
          <p:nvPr/>
        </p:nvSpPr>
        <p:spPr>
          <a:xfrm rot="16200000">
            <a:off x="3027600" y="5313600"/>
            <a:ext cx="136800" cy="2952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solidFill>
            </a:endParaRPr>
          </a:p>
        </p:txBody>
      </p:sp>
      <p:sp>
        <p:nvSpPr>
          <p:cNvPr id="9" name="Espace réservé du texte 8">
            <a:extLst>
              <a:ext uri="{FF2B5EF4-FFF2-40B4-BE49-F238E27FC236}">
                <a16:creationId xmlns:a16="http://schemas.microsoft.com/office/drawing/2014/main" id="{90DDD192-E5BA-445E-3345-392C2A61BC3B}"/>
              </a:ext>
            </a:extLst>
          </p:cNvPr>
          <p:cNvSpPr>
            <a:spLocks noGrp="1"/>
          </p:cNvSpPr>
          <p:nvPr>
            <p:ph type="body" sz="quarter" idx="10" hasCustomPrompt="1"/>
          </p:nvPr>
        </p:nvSpPr>
        <p:spPr>
          <a:xfrm>
            <a:off x="-1511040" y="787399"/>
            <a:ext cx="10279120" cy="5283201"/>
          </a:xfrm>
          <a:prstGeom prst="rect">
            <a:avLst/>
          </a:prstGeom>
          <a:noFill/>
        </p:spPr>
        <p:txBody>
          <a:bodyPr>
            <a:noAutofit/>
          </a:bodyPr>
          <a:lstStyle>
            <a:lvl1pPr algn="l">
              <a:defRPr sz="40000" b="1" i="0" kern="1300" spc="200" baseline="0">
                <a:ln>
                  <a:solidFill>
                    <a:schemeClr val="accent6"/>
                  </a:solidFill>
                </a:ln>
                <a:noFill/>
                <a:latin typeface="+mj-lt"/>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00</a:t>
            </a:r>
          </a:p>
        </p:txBody>
      </p:sp>
      <p:sp>
        <p:nvSpPr>
          <p:cNvPr id="2" name="Rectangle 1">
            <a:extLst>
              <a:ext uri="{FF2B5EF4-FFF2-40B4-BE49-F238E27FC236}">
                <a16:creationId xmlns:a16="http://schemas.microsoft.com/office/drawing/2014/main" id="{C4F749B2-F4BC-345D-1838-2218687EB242}"/>
              </a:ext>
            </a:extLst>
          </p:cNvPr>
          <p:cNvSpPr/>
          <p:nvPr userDrawn="1"/>
        </p:nvSpPr>
        <p:spPr>
          <a:xfrm rot="16200000">
            <a:off x="3027600" y="5313600"/>
            <a:ext cx="136800" cy="2952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solidFill>
            </a:endParaRPr>
          </a:p>
        </p:txBody>
      </p:sp>
    </p:spTree>
    <p:extLst>
      <p:ext uri="{BB962C8B-B14F-4D97-AF65-F5344CB8AC3E}">
        <p14:creationId xmlns:p14="http://schemas.microsoft.com/office/powerpoint/2010/main" val="220281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Jaune">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85C6C407-6B94-1C10-A357-40B322B97F0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52" r="9018" b="-1"/>
          <a:stretch/>
        </p:blipFill>
        <p:spPr>
          <a:xfrm>
            <a:off x="274321" y="724810"/>
            <a:ext cx="5059680" cy="5664286"/>
          </a:xfrm>
          <a:prstGeom prst="rect">
            <a:avLst/>
          </a:prstGeom>
        </p:spPr>
      </p:pic>
      <p:pic>
        <p:nvPicPr>
          <p:cNvPr id="4" name="Graphique 3">
            <a:extLst>
              <a:ext uri="{FF2B5EF4-FFF2-40B4-BE49-F238E27FC236}">
                <a16:creationId xmlns:a16="http://schemas.microsoft.com/office/drawing/2014/main" id="{3ACB9326-3032-09CA-949A-C2CE2416EAB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46" t="22052" r="-146" b="2561"/>
          <a:stretch/>
        </p:blipFill>
        <p:spPr>
          <a:xfrm>
            <a:off x="-116216" y="404813"/>
            <a:ext cx="6243268" cy="6090825"/>
          </a:xfrm>
          <a:prstGeom prst="rect">
            <a:avLst/>
          </a:prstGeom>
        </p:spPr>
      </p:pic>
      <p:sp>
        <p:nvSpPr>
          <p:cNvPr id="9" name="Rectangle 8">
            <a:extLst>
              <a:ext uri="{FF2B5EF4-FFF2-40B4-BE49-F238E27FC236}">
                <a16:creationId xmlns:a16="http://schemas.microsoft.com/office/drawing/2014/main" id="{1D1B48CC-B0CC-8242-6E99-26A3E588207C}"/>
              </a:ext>
            </a:extLst>
          </p:cNvPr>
          <p:cNvSpPr/>
          <p:nvPr/>
        </p:nvSpPr>
        <p:spPr>
          <a:xfrm>
            <a:off x="9007200" y="0"/>
            <a:ext cx="136800" cy="251968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Espace réservé du texte 10">
            <a:extLst>
              <a:ext uri="{FF2B5EF4-FFF2-40B4-BE49-F238E27FC236}">
                <a16:creationId xmlns:a16="http://schemas.microsoft.com/office/drawing/2014/main" id="{9023A80B-FF34-B906-89F1-4C8F0D492233}"/>
              </a:ext>
            </a:extLst>
          </p:cNvPr>
          <p:cNvSpPr>
            <a:spLocks noGrp="1"/>
          </p:cNvSpPr>
          <p:nvPr>
            <p:ph type="body" sz="quarter" idx="10"/>
          </p:nvPr>
        </p:nvSpPr>
        <p:spPr>
          <a:xfrm>
            <a:off x="5334001" y="1160463"/>
            <a:ext cx="3190240" cy="1484312"/>
          </a:xfrm>
          <a:prstGeom prst="rect">
            <a:avLst/>
          </a:prstGeom>
        </p:spPr>
        <p:txBody>
          <a:bodyPr anchor="b">
            <a:normAutofit/>
          </a:bodyPr>
          <a:lstStyle>
            <a:lvl1pPr algn="r">
              <a:spcAft>
                <a:spcPts val="2000"/>
              </a:spcAft>
              <a:defRPr lang="fr-CA" sz="2400" i="1" kern="1200" dirty="0">
                <a:solidFill>
                  <a:schemeClr val="tx2"/>
                </a:solidFill>
                <a:latin typeface="+mn-lt"/>
                <a:ea typeface="+mn-ea"/>
                <a:cs typeface="+mn-cs"/>
              </a:defRPr>
            </a:lvl1pPr>
            <a:lvl2pPr algn="r">
              <a:defRPr sz="2200" b="1" i="1">
                <a:solidFill>
                  <a:schemeClr val="tx2"/>
                </a:solidFill>
                <a:latin typeface="+mj-lt"/>
              </a:defRPr>
            </a:lvl2pPr>
            <a:lvl3pPr marL="0" indent="0" algn="r">
              <a:buFontTx/>
              <a:buNone/>
              <a:defRPr sz="2200" i="1">
                <a:solidFill>
                  <a:schemeClr val="tx2"/>
                </a:solidFill>
              </a:defRPr>
            </a:lvl3pPr>
          </a:lstStyle>
          <a:p>
            <a:pPr marL="0" lvl="0" indent="0" algn="r" defTabSz="914400" rtl="0" eaLnBrk="1" latinLnBrk="0" hangingPunct="1">
              <a:lnSpc>
                <a:spcPct val="90000"/>
              </a:lnSpc>
              <a:spcBef>
                <a:spcPts val="1400"/>
              </a:spcBef>
              <a:buFontTx/>
              <a:buNone/>
            </a:pPr>
            <a:r>
              <a:rPr lang="fr-FR"/>
              <a:t>Cliquez pour modifier les styles du texte du masque</a:t>
            </a:r>
          </a:p>
          <a:p>
            <a:pPr marL="0" lvl="1" indent="0" algn="r" defTabSz="914400" rtl="0" eaLnBrk="1" latinLnBrk="0" hangingPunct="1">
              <a:lnSpc>
                <a:spcPct val="90000"/>
              </a:lnSpc>
              <a:spcBef>
                <a:spcPts val="1400"/>
              </a:spcBef>
              <a:buFontTx/>
              <a:buNone/>
            </a:pPr>
            <a:r>
              <a:rPr lang="fr-FR"/>
              <a:t>Deuxième niveau</a:t>
            </a:r>
          </a:p>
          <a:p>
            <a:pPr marL="0" lvl="2" indent="0" algn="r" defTabSz="914400" rtl="0" eaLnBrk="1" latinLnBrk="0" hangingPunct="1">
              <a:lnSpc>
                <a:spcPct val="90000"/>
              </a:lnSpc>
              <a:spcBef>
                <a:spcPts val="1400"/>
              </a:spcBef>
              <a:buFontTx/>
              <a:buNone/>
            </a:pPr>
            <a:r>
              <a:rPr lang="fr-FR"/>
              <a:t>Troisième niveau</a:t>
            </a:r>
          </a:p>
        </p:txBody>
      </p:sp>
      <p:sp>
        <p:nvSpPr>
          <p:cNvPr id="3" name="Slide Number Placeholder 5">
            <a:extLst>
              <a:ext uri="{FF2B5EF4-FFF2-40B4-BE49-F238E27FC236}">
                <a16:creationId xmlns:a16="http://schemas.microsoft.com/office/drawing/2014/main" id="{2BE0689B-CAA8-76A1-FB81-E9B6391CFB15}"/>
              </a:ext>
            </a:extLst>
          </p:cNvPr>
          <p:cNvSpPr>
            <a:spLocks noGrp="1"/>
          </p:cNvSpPr>
          <p:nvPr>
            <p:ph type="sldNum" sz="quarter" idx="4"/>
          </p:nvPr>
        </p:nvSpPr>
        <p:spPr>
          <a:xfrm>
            <a:off x="2939384" y="6190615"/>
            <a:ext cx="765810" cy="365125"/>
          </a:xfrm>
          <a:prstGeom prst="rect">
            <a:avLst/>
          </a:prstGeom>
        </p:spPr>
        <p:txBody>
          <a:bodyPr vert="horz" lIns="91440" tIns="45720" rIns="91440" bIns="45720" rtlCol="0" anchor="ctr"/>
          <a:lstStyle>
            <a:lvl1pPr algn="r">
              <a:defRPr sz="800">
                <a:solidFill>
                  <a:schemeClr val="tx1"/>
                </a:solidFill>
              </a:defRPr>
            </a:lvl1pPr>
          </a:lstStyle>
          <a:p>
            <a:fld id="{24A547B1-6137-1547-9D34-3F7DF182F1B8}" type="slidenum">
              <a:rPr lang="en-CA" smtClean="0"/>
              <a:pPr/>
              <a:t>‹N°›</a:t>
            </a:fld>
            <a:endParaRPr lang="en-CA" dirty="0"/>
          </a:p>
        </p:txBody>
      </p:sp>
      <p:sp>
        <p:nvSpPr>
          <p:cNvPr id="5" name="ZoneTexte 4">
            <a:extLst>
              <a:ext uri="{FF2B5EF4-FFF2-40B4-BE49-F238E27FC236}">
                <a16:creationId xmlns:a16="http://schemas.microsoft.com/office/drawing/2014/main" id="{E0FBE3E0-387B-A373-E3E3-E3A41343AF02}"/>
              </a:ext>
            </a:extLst>
          </p:cNvPr>
          <p:cNvSpPr txBox="1"/>
          <p:nvPr/>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6" name="Connecteur droit 5">
            <a:extLst>
              <a:ext uri="{FF2B5EF4-FFF2-40B4-BE49-F238E27FC236}">
                <a16:creationId xmlns:a16="http://schemas.microsoft.com/office/drawing/2014/main" id="{8D2A5849-DAB9-FF5A-18E2-3FBCAAF0FF54}"/>
              </a:ext>
            </a:extLst>
          </p:cNvPr>
          <p:cNvCxnSpPr>
            <a:cxnSpLocks/>
          </p:cNvCxnSpPr>
          <p:nvPr/>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7" name="Graphique 6">
            <a:extLst>
              <a:ext uri="{FF2B5EF4-FFF2-40B4-BE49-F238E27FC236}">
                <a16:creationId xmlns:a16="http://schemas.microsoft.com/office/drawing/2014/main" id="{A0B8EAF2-E7C6-0841-2A28-8EC77D5AB20A}"/>
              </a:ext>
            </a:extLst>
          </p:cNvPr>
          <p:cNvPicPr>
            <a:picLocks noChangeAspect="1"/>
          </p:cNvPicPr>
          <p:nvPr userDrawn="1"/>
        </p:nvPicPr>
        <p:blipFill rotWithShape="1">
          <a:blip r:embed="rId2">
            <a:extLst>
              <a:ext uri="{96DAC541-7B7A-43D3-8B79-37D633B846F1}">
                <asvg:svgBlip xmlns:asvg="http://schemas.microsoft.com/office/drawing/2016/SVG/main" r:embed="rId6"/>
              </a:ext>
            </a:extLst>
          </a:blip>
          <a:srcRect t="-1852" r="9018" b="-1"/>
          <a:stretch/>
        </p:blipFill>
        <p:spPr>
          <a:xfrm>
            <a:off x="274321" y="724810"/>
            <a:ext cx="5059680" cy="5664286"/>
          </a:xfrm>
          <a:prstGeom prst="rect">
            <a:avLst/>
          </a:prstGeom>
        </p:spPr>
      </p:pic>
      <p:pic>
        <p:nvPicPr>
          <p:cNvPr id="8" name="Graphique 7">
            <a:extLst>
              <a:ext uri="{FF2B5EF4-FFF2-40B4-BE49-F238E27FC236}">
                <a16:creationId xmlns:a16="http://schemas.microsoft.com/office/drawing/2014/main" id="{C12E01C1-7F69-5D13-A678-26856400655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46" t="22052" r="-146" b="2561"/>
          <a:stretch/>
        </p:blipFill>
        <p:spPr>
          <a:xfrm>
            <a:off x="-116216" y="404813"/>
            <a:ext cx="6243268" cy="6090825"/>
          </a:xfrm>
          <a:prstGeom prst="rect">
            <a:avLst/>
          </a:prstGeom>
        </p:spPr>
      </p:pic>
      <p:sp>
        <p:nvSpPr>
          <p:cNvPr id="10" name="Rectangle 9">
            <a:extLst>
              <a:ext uri="{FF2B5EF4-FFF2-40B4-BE49-F238E27FC236}">
                <a16:creationId xmlns:a16="http://schemas.microsoft.com/office/drawing/2014/main" id="{C7B8F801-80F4-C1F1-F022-925CEA3B673D}"/>
              </a:ext>
            </a:extLst>
          </p:cNvPr>
          <p:cNvSpPr/>
          <p:nvPr userDrawn="1"/>
        </p:nvSpPr>
        <p:spPr>
          <a:xfrm>
            <a:off x="9007200" y="0"/>
            <a:ext cx="136800" cy="251968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ZoneTexte 11">
            <a:extLst>
              <a:ext uri="{FF2B5EF4-FFF2-40B4-BE49-F238E27FC236}">
                <a16:creationId xmlns:a16="http://schemas.microsoft.com/office/drawing/2014/main" id="{430E0248-1789-B479-4299-A743B43DF55B}"/>
              </a:ext>
            </a:extLst>
          </p:cNvPr>
          <p:cNvSpPr txBox="1"/>
          <p:nvPr userDrawn="1"/>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13" name="Connecteur droit 12">
            <a:extLst>
              <a:ext uri="{FF2B5EF4-FFF2-40B4-BE49-F238E27FC236}">
                <a16:creationId xmlns:a16="http://schemas.microsoft.com/office/drawing/2014/main" id="{3A62F702-8FF6-6259-915C-6A390FD98941}"/>
              </a:ext>
            </a:extLst>
          </p:cNvPr>
          <p:cNvCxnSpPr>
            <a:cxnSpLocks/>
          </p:cNvCxnSpPr>
          <p:nvPr userDrawn="1"/>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69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iffre-Ros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91102-3C1A-07DD-1988-B29D830F6A3C}"/>
              </a:ext>
            </a:extLst>
          </p:cNvPr>
          <p:cNvSpPr/>
          <p:nvPr/>
        </p:nvSpPr>
        <p:spPr>
          <a:xfrm rot="16200000">
            <a:off x="3027600" y="5313600"/>
            <a:ext cx="136800" cy="295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solidFill>
            </a:endParaRPr>
          </a:p>
        </p:txBody>
      </p:sp>
      <p:sp>
        <p:nvSpPr>
          <p:cNvPr id="9" name="Espace réservé du texte 8">
            <a:extLst>
              <a:ext uri="{FF2B5EF4-FFF2-40B4-BE49-F238E27FC236}">
                <a16:creationId xmlns:a16="http://schemas.microsoft.com/office/drawing/2014/main" id="{90DDD192-E5BA-445E-3345-392C2A61BC3B}"/>
              </a:ext>
            </a:extLst>
          </p:cNvPr>
          <p:cNvSpPr>
            <a:spLocks noGrp="1"/>
          </p:cNvSpPr>
          <p:nvPr>
            <p:ph type="body" sz="quarter" idx="10" hasCustomPrompt="1"/>
          </p:nvPr>
        </p:nvSpPr>
        <p:spPr>
          <a:xfrm>
            <a:off x="-1511040" y="787399"/>
            <a:ext cx="10279120" cy="5283201"/>
          </a:xfrm>
          <a:prstGeom prst="rect">
            <a:avLst/>
          </a:prstGeom>
          <a:noFill/>
        </p:spPr>
        <p:txBody>
          <a:bodyPr>
            <a:noAutofit/>
          </a:bodyPr>
          <a:lstStyle>
            <a:lvl1pPr algn="l">
              <a:defRPr sz="40000" b="1" i="0" kern="1300" spc="200" baseline="0">
                <a:ln>
                  <a:solidFill>
                    <a:schemeClr val="accent4"/>
                  </a:solidFill>
                </a:ln>
                <a:noFill/>
                <a:latin typeface="+mj-lt"/>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00</a:t>
            </a:r>
          </a:p>
        </p:txBody>
      </p:sp>
      <p:sp>
        <p:nvSpPr>
          <p:cNvPr id="2" name="Rectangle 1">
            <a:extLst>
              <a:ext uri="{FF2B5EF4-FFF2-40B4-BE49-F238E27FC236}">
                <a16:creationId xmlns:a16="http://schemas.microsoft.com/office/drawing/2014/main" id="{10B34741-07E5-1612-D771-5AFA91280A85}"/>
              </a:ext>
            </a:extLst>
          </p:cNvPr>
          <p:cNvSpPr/>
          <p:nvPr userDrawn="1"/>
        </p:nvSpPr>
        <p:spPr>
          <a:xfrm rot="16200000">
            <a:off x="3027600" y="5313600"/>
            <a:ext cx="136800" cy="295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solidFill>
            </a:endParaRPr>
          </a:p>
        </p:txBody>
      </p:sp>
    </p:spTree>
    <p:extLst>
      <p:ext uri="{BB962C8B-B14F-4D97-AF65-F5344CB8AC3E}">
        <p14:creationId xmlns:p14="http://schemas.microsoft.com/office/powerpoint/2010/main" val="167751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Rose">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CB6187AB-21EC-AB8F-5096-BD51044C15E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608" t="34799" b="8355"/>
          <a:stretch/>
        </p:blipFill>
        <p:spPr>
          <a:xfrm rot="10800000">
            <a:off x="1159282" y="3604493"/>
            <a:ext cx="4574333" cy="2784314"/>
          </a:xfrm>
          <a:prstGeom prst="rect">
            <a:avLst/>
          </a:prstGeom>
        </p:spPr>
      </p:pic>
      <p:pic>
        <p:nvPicPr>
          <p:cNvPr id="4" name="Graphique 3">
            <a:extLst>
              <a:ext uri="{FF2B5EF4-FFF2-40B4-BE49-F238E27FC236}">
                <a16:creationId xmlns:a16="http://schemas.microsoft.com/office/drawing/2014/main" id="{3ACB9326-3032-09CA-949A-C2CE2416EAB2}"/>
              </a:ext>
            </a:extLst>
          </p:cNvPr>
          <p:cNvPicPr>
            <a:picLocks noChangeAspect="1"/>
          </p:cNvPicPr>
          <p:nvPr/>
        </p:nvPicPr>
        <p:blipFill>
          <a:blip r:embed="rId4">
            <a:extLst>
              <a:ext uri="{96DAC541-7B7A-43D3-8B79-37D633B846F1}">
                <asvg:svgBlip xmlns:asvg="http://schemas.microsoft.com/office/drawing/2016/SVG/main" r:embed="rId5"/>
              </a:ext>
            </a:extLst>
          </a:blip>
          <a:srcRect t="20938" b="20938"/>
          <a:stretch/>
        </p:blipFill>
        <p:spPr>
          <a:xfrm>
            <a:off x="-492137" y="817880"/>
            <a:ext cx="6942793" cy="5222240"/>
          </a:xfrm>
          <a:prstGeom prst="rect">
            <a:avLst/>
          </a:prstGeom>
        </p:spPr>
      </p:pic>
      <p:sp>
        <p:nvSpPr>
          <p:cNvPr id="9" name="Rectangle 8">
            <a:extLst>
              <a:ext uri="{FF2B5EF4-FFF2-40B4-BE49-F238E27FC236}">
                <a16:creationId xmlns:a16="http://schemas.microsoft.com/office/drawing/2014/main" id="{1D1B48CC-B0CC-8242-6E99-26A3E588207C}"/>
              </a:ext>
            </a:extLst>
          </p:cNvPr>
          <p:cNvSpPr/>
          <p:nvPr/>
        </p:nvSpPr>
        <p:spPr>
          <a:xfrm>
            <a:off x="9007200" y="0"/>
            <a:ext cx="136800" cy="25196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Espace réservé du texte 10">
            <a:extLst>
              <a:ext uri="{FF2B5EF4-FFF2-40B4-BE49-F238E27FC236}">
                <a16:creationId xmlns:a16="http://schemas.microsoft.com/office/drawing/2014/main" id="{9023A80B-FF34-B906-89F1-4C8F0D492233}"/>
              </a:ext>
            </a:extLst>
          </p:cNvPr>
          <p:cNvSpPr>
            <a:spLocks noGrp="1"/>
          </p:cNvSpPr>
          <p:nvPr>
            <p:ph type="body" sz="quarter" idx="10"/>
          </p:nvPr>
        </p:nvSpPr>
        <p:spPr>
          <a:xfrm>
            <a:off x="5334001" y="1160463"/>
            <a:ext cx="3190240" cy="1484312"/>
          </a:xfrm>
          <a:prstGeom prst="rect">
            <a:avLst/>
          </a:prstGeom>
        </p:spPr>
        <p:txBody>
          <a:bodyPr anchor="b">
            <a:normAutofit/>
          </a:bodyPr>
          <a:lstStyle>
            <a:lvl1pPr algn="r">
              <a:spcAft>
                <a:spcPts val="2000"/>
              </a:spcAft>
              <a:defRPr lang="fr-CA" sz="2400" i="1" kern="1200" dirty="0">
                <a:solidFill>
                  <a:schemeClr val="tx2"/>
                </a:solidFill>
                <a:latin typeface="+mn-lt"/>
                <a:ea typeface="+mn-ea"/>
                <a:cs typeface="+mn-cs"/>
              </a:defRPr>
            </a:lvl1pPr>
            <a:lvl2pPr algn="r">
              <a:defRPr sz="2200" b="1" i="1">
                <a:solidFill>
                  <a:schemeClr val="tx2"/>
                </a:solidFill>
                <a:latin typeface="+mj-lt"/>
              </a:defRPr>
            </a:lvl2pPr>
            <a:lvl3pPr marL="0" indent="0" algn="r">
              <a:buFontTx/>
              <a:buNone/>
              <a:defRPr sz="2200" i="1">
                <a:solidFill>
                  <a:schemeClr val="tx2"/>
                </a:solidFill>
              </a:defRPr>
            </a:lvl3pPr>
          </a:lstStyle>
          <a:p>
            <a:pPr marL="0" lvl="0" indent="0" algn="r" defTabSz="914400" rtl="0" eaLnBrk="1" latinLnBrk="0" hangingPunct="1">
              <a:lnSpc>
                <a:spcPct val="90000"/>
              </a:lnSpc>
              <a:spcBef>
                <a:spcPts val="1400"/>
              </a:spcBef>
              <a:buFontTx/>
              <a:buNone/>
            </a:pPr>
            <a:r>
              <a:rPr lang="fr-FR"/>
              <a:t>Cliquez pour modifier les styles du texte du masque</a:t>
            </a:r>
          </a:p>
          <a:p>
            <a:pPr marL="0" lvl="1" indent="0" algn="r" defTabSz="914400" rtl="0" eaLnBrk="1" latinLnBrk="0" hangingPunct="1">
              <a:lnSpc>
                <a:spcPct val="90000"/>
              </a:lnSpc>
              <a:spcBef>
                <a:spcPts val="1400"/>
              </a:spcBef>
              <a:buFontTx/>
              <a:buNone/>
            </a:pPr>
            <a:r>
              <a:rPr lang="fr-FR"/>
              <a:t>Deuxième niveau</a:t>
            </a:r>
          </a:p>
          <a:p>
            <a:pPr marL="0" lvl="2" indent="0" algn="r" defTabSz="914400" rtl="0" eaLnBrk="1" latinLnBrk="0" hangingPunct="1">
              <a:lnSpc>
                <a:spcPct val="90000"/>
              </a:lnSpc>
              <a:spcBef>
                <a:spcPts val="1400"/>
              </a:spcBef>
              <a:buFontTx/>
              <a:buNone/>
            </a:pPr>
            <a:r>
              <a:rPr lang="fr-FR"/>
              <a:t>Troisième niveau</a:t>
            </a:r>
          </a:p>
        </p:txBody>
      </p:sp>
      <p:sp>
        <p:nvSpPr>
          <p:cNvPr id="6" name="Slide Number Placeholder 5">
            <a:extLst>
              <a:ext uri="{FF2B5EF4-FFF2-40B4-BE49-F238E27FC236}">
                <a16:creationId xmlns:a16="http://schemas.microsoft.com/office/drawing/2014/main" id="{DC8FF180-7B7D-7638-96BB-8DC1049C0BAD}"/>
              </a:ext>
            </a:extLst>
          </p:cNvPr>
          <p:cNvSpPr>
            <a:spLocks noGrp="1"/>
          </p:cNvSpPr>
          <p:nvPr>
            <p:ph type="sldNum" sz="quarter" idx="4"/>
          </p:nvPr>
        </p:nvSpPr>
        <p:spPr>
          <a:xfrm>
            <a:off x="2939384" y="6190615"/>
            <a:ext cx="765810" cy="365125"/>
          </a:xfrm>
          <a:prstGeom prst="rect">
            <a:avLst/>
          </a:prstGeom>
        </p:spPr>
        <p:txBody>
          <a:bodyPr vert="horz" lIns="91440" tIns="45720" rIns="91440" bIns="45720" rtlCol="0" anchor="ctr"/>
          <a:lstStyle>
            <a:lvl1pPr algn="r">
              <a:defRPr sz="800">
                <a:solidFill>
                  <a:schemeClr val="tx1"/>
                </a:solidFill>
              </a:defRPr>
            </a:lvl1pPr>
          </a:lstStyle>
          <a:p>
            <a:fld id="{24A547B1-6137-1547-9D34-3F7DF182F1B8}" type="slidenum">
              <a:rPr lang="en-CA" smtClean="0"/>
              <a:pPr/>
              <a:t>‹N°›</a:t>
            </a:fld>
            <a:endParaRPr lang="en-CA" dirty="0"/>
          </a:p>
        </p:txBody>
      </p:sp>
      <p:sp>
        <p:nvSpPr>
          <p:cNvPr id="7" name="ZoneTexte 6">
            <a:extLst>
              <a:ext uri="{FF2B5EF4-FFF2-40B4-BE49-F238E27FC236}">
                <a16:creationId xmlns:a16="http://schemas.microsoft.com/office/drawing/2014/main" id="{C263644E-B79A-2CE1-F83E-E22A32A8A557}"/>
              </a:ext>
            </a:extLst>
          </p:cNvPr>
          <p:cNvSpPr txBox="1"/>
          <p:nvPr/>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8" name="Connecteur droit 7">
            <a:extLst>
              <a:ext uri="{FF2B5EF4-FFF2-40B4-BE49-F238E27FC236}">
                <a16:creationId xmlns:a16="http://schemas.microsoft.com/office/drawing/2014/main" id="{E2C2626C-C642-626D-E7B9-74449735E75D}"/>
              </a:ext>
            </a:extLst>
          </p:cNvPr>
          <p:cNvCxnSpPr>
            <a:cxnSpLocks/>
          </p:cNvCxnSpPr>
          <p:nvPr/>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2" name="Graphique 1">
            <a:extLst>
              <a:ext uri="{FF2B5EF4-FFF2-40B4-BE49-F238E27FC236}">
                <a16:creationId xmlns:a16="http://schemas.microsoft.com/office/drawing/2014/main" id="{04EB2768-2388-A265-53E4-FA61678138CF}"/>
              </a:ext>
            </a:extLst>
          </p:cNvPr>
          <p:cNvPicPr>
            <a:picLocks noChangeAspect="1"/>
          </p:cNvPicPr>
          <p:nvPr userDrawn="1"/>
        </p:nvPicPr>
        <p:blipFill rotWithShape="1">
          <a:blip r:embed="rId2">
            <a:extLst>
              <a:ext uri="{96DAC541-7B7A-43D3-8B79-37D633B846F1}">
                <asvg:svgBlip xmlns:asvg="http://schemas.microsoft.com/office/drawing/2016/SVG/main" r:embed="rId6"/>
              </a:ext>
            </a:extLst>
          </a:blip>
          <a:srcRect l="6608" t="34799" b="8355"/>
          <a:stretch/>
        </p:blipFill>
        <p:spPr>
          <a:xfrm rot="10800000">
            <a:off x="1159282" y="3604493"/>
            <a:ext cx="4574333" cy="2784314"/>
          </a:xfrm>
          <a:prstGeom prst="rect">
            <a:avLst/>
          </a:prstGeom>
        </p:spPr>
      </p:pic>
      <p:pic>
        <p:nvPicPr>
          <p:cNvPr id="5" name="Graphique 4">
            <a:extLst>
              <a:ext uri="{FF2B5EF4-FFF2-40B4-BE49-F238E27FC236}">
                <a16:creationId xmlns:a16="http://schemas.microsoft.com/office/drawing/2014/main" id="{57C0254B-914C-CC9C-86BE-D429999F2A2A}"/>
              </a:ext>
            </a:extLst>
          </p:cNvPr>
          <p:cNvPicPr>
            <a:picLocks noChangeAspect="1"/>
          </p:cNvPicPr>
          <p:nvPr userDrawn="1"/>
        </p:nvPicPr>
        <p:blipFill>
          <a:blip r:embed="rId4">
            <a:extLst>
              <a:ext uri="{96DAC541-7B7A-43D3-8B79-37D633B846F1}">
                <asvg:svgBlip xmlns:asvg="http://schemas.microsoft.com/office/drawing/2016/SVG/main" r:embed="rId5"/>
              </a:ext>
            </a:extLst>
          </a:blip>
          <a:srcRect t="20938" b="20938"/>
          <a:stretch/>
        </p:blipFill>
        <p:spPr>
          <a:xfrm>
            <a:off x="-492137" y="817880"/>
            <a:ext cx="6942793" cy="5222240"/>
          </a:xfrm>
          <a:prstGeom prst="rect">
            <a:avLst/>
          </a:prstGeom>
        </p:spPr>
      </p:pic>
      <p:sp>
        <p:nvSpPr>
          <p:cNvPr id="10" name="Rectangle 9">
            <a:extLst>
              <a:ext uri="{FF2B5EF4-FFF2-40B4-BE49-F238E27FC236}">
                <a16:creationId xmlns:a16="http://schemas.microsoft.com/office/drawing/2014/main" id="{0EEED7AF-77C7-9247-C46C-60C9568EE968}"/>
              </a:ext>
            </a:extLst>
          </p:cNvPr>
          <p:cNvSpPr/>
          <p:nvPr userDrawn="1"/>
        </p:nvSpPr>
        <p:spPr>
          <a:xfrm>
            <a:off x="9007200" y="0"/>
            <a:ext cx="136800" cy="25196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ZoneTexte 11">
            <a:extLst>
              <a:ext uri="{FF2B5EF4-FFF2-40B4-BE49-F238E27FC236}">
                <a16:creationId xmlns:a16="http://schemas.microsoft.com/office/drawing/2014/main" id="{53EA67F5-B3DC-B861-5255-7A5BCF0890E2}"/>
              </a:ext>
            </a:extLst>
          </p:cNvPr>
          <p:cNvSpPr txBox="1"/>
          <p:nvPr userDrawn="1"/>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13" name="Connecteur droit 12">
            <a:extLst>
              <a:ext uri="{FF2B5EF4-FFF2-40B4-BE49-F238E27FC236}">
                <a16:creationId xmlns:a16="http://schemas.microsoft.com/office/drawing/2014/main" id="{81E51647-7446-7569-0F56-27C234FBAF3F}"/>
              </a:ext>
            </a:extLst>
          </p:cNvPr>
          <p:cNvCxnSpPr>
            <a:cxnSpLocks/>
          </p:cNvCxnSpPr>
          <p:nvPr userDrawn="1"/>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4214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8320" y="426087"/>
            <a:ext cx="8112443" cy="620394"/>
          </a:xfrm>
          <a:prstGeom prst="rect">
            <a:avLst/>
          </a:prstGeom>
        </p:spPr>
        <p:txBody>
          <a:bodyPr vert="horz" lIns="91440" tIns="45720" rIns="91440" bIns="45720" rtlCol="0" anchor="ctr">
            <a:noAutofit/>
          </a:bodyPr>
          <a:lstStyle/>
          <a:p>
            <a:r>
              <a:rPr lang="fr-CA" dirty="0"/>
              <a:t>Modifier le style du titre</a:t>
            </a:r>
            <a:endParaRPr lang="en-US" dirty="0"/>
          </a:p>
        </p:txBody>
      </p:sp>
      <p:sp>
        <p:nvSpPr>
          <p:cNvPr id="6" name="Slide Number Placeholder 5"/>
          <p:cNvSpPr>
            <a:spLocks noGrp="1"/>
          </p:cNvSpPr>
          <p:nvPr>
            <p:ph type="sldNum" sz="quarter" idx="4"/>
          </p:nvPr>
        </p:nvSpPr>
        <p:spPr>
          <a:xfrm>
            <a:off x="2939384" y="6190615"/>
            <a:ext cx="765810" cy="365125"/>
          </a:xfrm>
          <a:prstGeom prst="rect">
            <a:avLst/>
          </a:prstGeom>
        </p:spPr>
        <p:txBody>
          <a:bodyPr vert="horz" lIns="91440" tIns="45720" rIns="91440" bIns="45720" rtlCol="0" anchor="ctr"/>
          <a:lstStyle>
            <a:lvl1pPr algn="r">
              <a:defRPr sz="800">
                <a:solidFill>
                  <a:schemeClr val="tx1"/>
                </a:solidFill>
              </a:defRPr>
            </a:lvl1pPr>
          </a:lstStyle>
          <a:p>
            <a:fld id="{24A547B1-6137-1547-9D34-3F7DF182F1B8}" type="slidenum">
              <a:rPr lang="en-CA" smtClean="0"/>
              <a:pPr/>
              <a:t>‹N°›</a:t>
            </a:fld>
            <a:endParaRPr lang="en-CA" dirty="0"/>
          </a:p>
        </p:txBody>
      </p:sp>
      <p:sp>
        <p:nvSpPr>
          <p:cNvPr id="11" name="ZoneTexte 10">
            <a:extLst>
              <a:ext uri="{FF2B5EF4-FFF2-40B4-BE49-F238E27FC236}">
                <a16:creationId xmlns:a16="http://schemas.microsoft.com/office/drawing/2014/main" id="{D2ACF872-2C79-30A6-0634-570605BD69BA}"/>
              </a:ext>
            </a:extLst>
          </p:cNvPr>
          <p:cNvSpPr txBox="1"/>
          <p:nvPr/>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12" name="Connecteur droit 11">
            <a:extLst>
              <a:ext uri="{FF2B5EF4-FFF2-40B4-BE49-F238E27FC236}">
                <a16:creationId xmlns:a16="http://schemas.microsoft.com/office/drawing/2014/main" id="{DE0BE51E-C71E-FF16-DA1A-379C81FA0453}"/>
              </a:ext>
            </a:extLst>
          </p:cNvPr>
          <p:cNvCxnSpPr>
            <a:cxnSpLocks/>
          </p:cNvCxnSpPr>
          <p:nvPr/>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4" name="Espace réservé du texte 13">
            <a:extLst>
              <a:ext uri="{FF2B5EF4-FFF2-40B4-BE49-F238E27FC236}">
                <a16:creationId xmlns:a16="http://schemas.microsoft.com/office/drawing/2014/main" id="{583A8441-205A-B22F-CA0B-000E283B41C9}"/>
              </a:ext>
            </a:extLst>
          </p:cNvPr>
          <p:cNvSpPr>
            <a:spLocks noGrp="1"/>
          </p:cNvSpPr>
          <p:nvPr>
            <p:ph type="body" idx="1"/>
          </p:nvPr>
        </p:nvSpPr>
        <p:spPr>
          <a:xfrm>
            <a:off x="503237" y="1164783"/>
            <a:ext cx="8137525" cy="4064442"/>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 </a:t>
            </a:r>
          </a:p>
          <a:p>
            <a:pPr lvl="4"/>
            <a:r>
              <a:rPr lang="fr-CA" dirty="0"/>
              <a:t>Cinquième niveau</a:t>
            </a:r>
          </a:p>
          <a:p>
            <a:pPr marL="1080000" marR="0" lvl="5" indent="0" algn="l" defTabSz="914400" rtl="0" eaLnBrk="1" fontAlgn="auto" latinLnBrk="0" hangingPunct="1">
              <a:lnSpc>
                <a:spcPct val="90000"/>
              </a:lnSpc>
              <a:spcBef>
                <a:spcPts val="500"/>
              </a:spcBef>
              <a:spcAft>
                <a:spcPts val="0"/>
              </a:spcAft>
              <a:buClrTx/>
              <a:buSzTx/>
              <a:buFontTx/>
              <a:buNone/>
              <a:tabLst/>
              <a:defRPr/>
            </a:pPr>
            <a:r>
              <a:rPr lang="fr-CA" dirty="0"/>
              <a:t>Sixième niveau</a:t>
            </a:r>
          </a:p>
          <a:p>
            <a:pPr marL="794250" marR="0" lvl="6" indent="0" algn="l" defTabSz="914400" rtl="0" eaLnBrk="1" fontAlgn="auto" latinLnBrk="0" hangingPunct="1">
              <a:lnSpc>
                <a:spcPct val="90000"/>
              </a:lnSpc>
              <a:spcBef>
                <a:spcPts val="500"/>
              </a:spcBef>
              <a:spcAft>
                <a:spcPts val="0"/>
              </a:spcAft>
              <a:buClrTx/>
              <a:buSzTx/>
              <a:buFontTx/>
              <a:buNone/>
              <a:tabLst/>
              <a:defRPr/>
            </a:pPr>
            <a:r>
              <a:rPr lang="fr-CA" dirty="0"/>
              <a:t>Septième niveau</a:t>
            </a:r>
          </a:p>
          <a:p>
            <a:pPr marL="2857500" marR="0" lvl="7" indent="0" algn="l" defTabSz="914400" rtl="0" eaLnBrk="1" fontAlgn="auto" latinLnBrk="0" hangingPunct="1">
              <a:lnSpc>
                <a:spcPct val="90000"/>
              </a:lnSpc>
              <a:spcBef>
                <a:spcPts val="500"/>
              </a:spcBef>
              <a:spcAft>
                <a:spcPts val="0"/>
              </a:spcAft>
              <a:buClrTx/>
              <a:buSzTx/>
              <a:buFontTx/>
              <a:buNone/>
              <a:tabLst/>
              <a:defRPr/>
            </a:pPr>
            <a:r>
              <a:rPr lang="fr-CA" dirty="0"/>
              <a:t>Huitième niveau</a:t>
            </a:r>
          </a:p>
          <a:p>
            <a:pPr marL="5589450" marR="0" lvl="8" indent="-285750" algn="l" defTabSz="914400" rtl="0" eaLnBrk="1" fontAlgn="auto" latinLnBrk="0" hangingPunct="1">
              <a:lnSpc>
                <a:spcPct val="90000"/>
              </a:lnSpc>
              <a:spcBef>
                <a:spcPts val="500"/>
              </a:spcBef>
              <a:spcAft>
                <a:spcPts val="0"/>
              </a:spcAft>
              <a:buClrTx/>
              <a:buSzTx/>
              <a:tabLst/>
              <a:defRPr/>
            </a:pPr>
            <a:r>
              <a:rPr lang="fr-CA" dirty="0"/>
              <a:t>Neuvième niveau</a:t>
            </a:r>
          </a:p>
          <a:p>
            <a:pPr marL="794250" marR="0" lvl="6" indent="0" algn="l" defTabSz="914400" rtl="0" eaLnBrk="1" fontAlgn="auto" latinLnBrk="0" hangingPunct="1">
              <a:lnSpc>
                <a:spcPct val="90000"/>
              </a:lnSpc>
              <a:spcBef>
                <a:spcPts val="500"/>
              </a:spcBef>
              <a:spcAft>
                <a:spcPts val="0"/>
              </a:spcAft>
              <a:buClrTx/>
              <a:buSzTx/>
              <a:buFontTx/>
              <a:buNone/>
              <a:tabLst/>
              <a:defRPr/>
            </a:pPr>
            <a:endParaRPr lang="fr-CA" dirty="0"/>
          </a:p>
          <a:p>
            <a:pPr marL="1080000" marR="0" lvl="5" indent="0" algn="l" defTabSz="914400" rtl="0" eaLnBrk="1" fontAlgn="auto" latinLnBrk="0" hangingPunct="1">
              <a:lnSpc>
                <a:spcPct val="90000"/>
              </a:lnSpc>
              <a:spcBef>
                <a:spcPts val="500"/>
              </a:spcBef>
              <a:spcAft>
                <a:spcPts val="0"/>
              </a:spcAft>
              <a:buClrTx/>
              <a:buSzTx/>
              <a:buFontTx/>
              <a:buNone/>
              <a:tabLst/>
              <a:defRPr/>
            </a:pPr>
            <a:endParaRPr lang="fr-CA" dirty="0"/>
          </a:p>
          <a:p>
            <a:pPr lvl="4"/>
            <a:endParaRPr lang="fr-CA" dirty="0"/>
          </a:p>
        </p:txBody>
      </p:sp>
      <p:pic>
        <p:nvPicPr>
          <p:cNvPr id="3" name="Image 2">
            <a:extLst>
              <a:ext uri="{FF2B5EF4-FFF2-40B4-BE49-F238E27FC236}">
                <a16:creationId xmlns:a16="http://schemas.microsoft.com/office/drawing/2014/main" id="{309FEF0D-87D7-A2F7-6172-6E9717CE434C}"/>
              </a:ext>
            </a:extLst>
          </p:cNvPr>
          <p:cNvPicPr>
            <a:picLocks noChangeAspect="1"/>
          </p:cNvPicPr>
          <p:nvPr/>
        </p:nvPicPr>
        <p:blipFill>
          <a:blip r:embed="rId58"/>
          <a:stretch>
            <a:fillRect/>
          </a:stretch>
        </p:blipFill>
        <p:spPr>
          <a:xfrm>
            <a:off x="611188" y="6073010"/>
            <a:ext cx="1219200" cy="355600"/>
          </a:xfrm>
          <a:prstGeom prst="rect">
            <a:avLst/>
          </a:prstGeom>
        </p:spPr>
      </p:pic>
      <p:pic>
        <p:nvPicPr>
          <p:cNvPr id="4" name="Image 3">
            <a:extLst>
              <a:ext uri="{FF2B5EF4-FFF2-40B4-BE49-F238E27FC236}">
                <a16:creationId xmlns:a16="http://schemas.microsoft.com/office/drawing/2014/main" id="{FF8A1684-8F85-10F7-7FE5-73658D7EA2BC}"/>
              </a:ext>
            </a:extLst>
          </p:cNvPr>
          <p:cNvPicPr>
            <a:picLocks noChangeAspect="1"/>
          </p:cNvPicPr>
          <p:nvPr/>
        </p:nvPicPr>
        <p:blipFill>
          <a:blip r:embed="rId59"/>
          <a:srcRect/>
          <a:stretch/>
        </p:blipFill>
        <p:spPr>
          <a:xfrm>
            <a:off x="7208492" y="6047258"/>
            <a:ext cx="1483071" cy="556152"/>
          </a:xfrm>
          <a:prstGeom prst="rect">
            <a:avLst/>
          </a:prstGeom>
        </p:spPr>
      </p:pic>
      <p:sp>
        <p:nvSpPr>
          <p:cNvPr id="5" name="ZoneTexte 4">
            <a:extLst>
              <a:ext uri="{FF2B5EF4-FFF2-40B4-BE49-F238E27FC236}">
                <a16:creationId xmlns:a16="http://schemas.microsoft.com/office/drawing/2014/main" id="{A6F8405F-8D27-BF04-1D41-BEECF72D73D2}"/>
              </a:ext>
            </a:extLst>
          </p:cNvPr>
          <p:cNvSpPr txBox="1"/>
          <p:nvPr userDrawn="1"/>
        </p:nvSpPr>
        <p:spPr>
          <a:xfrm>
            <a:off x="3712689" y="6265455"/>
            <a:ext cx="2185941" cy="215444"/>
          </a:xfrm>
          <a:prstGeom prst="rect">
            <a:avLst/>
          </a:prstGeom>
          <a:noFill/>
        </p:spPr>
        <p:txBody>
          <a:bodyPr wrap="square" rtlCol="0">
            <a:spAutoFit/>
          </a:bodyPr>
          <a:lstStyle/>
          <a:p>
            <a:r>
              <a:rPr lang="en-CA" sz="800" i="1" dirty="0">
                <a:solidFill>
                  <a:schemeClr val="tx2"/>
                </a:solidFill>
                <a:latin typeface="+mj-lt"/>
              </a:rPr>
              <a:t>Conseil de gestion </a:t>
            </a:r>
            <a:r>
              <a:rPr lang="en-CA" sz="800" i="1" dirty="0">
                <a:solidFill>
                  <a:schemeClr val="tx2"/>
                </a:solidFill>
              </a:rPr>
              <a:t>de </a:t>
            </a:r>
            <a:r>
              <a:rPr lang="en-CA" sz="800" i="1" dirty="0" err="1">
                <a:solidFill>
                  <a:schemeClr val="tx2"/>
                </a:solidFill>
              </a:rPr>
              <a:t>l’assurance</a:t>
            </a:r>
            <a:r>
              <a:rPr lang="en-CA" sz="800" i="1" dirty="0">
                <a:solidFill>
                  <a:schemeClr val="tx2"/>
                </a:solidFill>
              </a:rPr>
              <a:t> </a:t>
            </a:r>
            <a:r>
              <a:rPr lang="en-CA" sz="800" i="1" dirty="0" err="1">
                <a:solidFill>
                  <a:schemeClr val="tx2"/>
                </a:solidFill>
              </a:rPr>
              <a:t>parentale</a:t>
            </a:r>
            <a:endParaRPr lang="en-CA" sz="800" i="1" dirty="0">
              <a:solidFill>
                <a:schemeClr val="tx2"/>
              </a:solidFill>
            </a:endParaRPr>
          </a:p>
        </p:txBody>
      </p:sp>
      <p:cxnSp>
        <p:nvCxnSpPr>
          <p:cNvPr id="7" name="Connecteur droit 6">
            <a:extLst>
              <a:ext uri="{FF2B5EF4-FFF2-40B4-BE49-F238E27FC236}">
                <a16:creationId xmlns:a16="http://schemas.microsoft.com/office/drawing/2014/main" id="{D0EF430E-AD18-3B5D-EDB7-E0CCF2AD377F}"/>
              </a:ext>
            </a:extLst>
          </p:cNvPr>
          <p:cNvCxnSpPr>
            <a:cxnSpLocks/>
          </p:cNvCxnSpPr>
          <p:nvPr userDrawn="1"/>
        </p:nvCxnSpPr>
        <p:spPr>
          <a:xfrm rot="5400000">
            <a:off x="3658689" y="6373177"/>
            <a:ext cx="108000"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52323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80" r:id="rId26"/>
    <p:sldLayoutId id="2147483788" r:id="rId27"/>
    <p:sldLayoutId id="2147483789" r:id="rId28"/>
    <p:sldLayoutId id="2147483790" r:id="rId29"/>
    <p:sldLayoutId id="2147483791" r:id="rId30"/>
    <p:sldLayoutId id="2147483793" r:id="rId31"/>
    <p:sldLayoutId id="2147483796" r:id="rId32"/>
    <p:sldLayoutId id="2147483709" r:id="rId33"/>
    <p:sldLayoutId id="2147483711" r:id="rId34"/>
    <p:sldLayoutId id="2147483722" r:id="rId35"/>
    <p:sldLayoutId id="2147483727" r:id="rId36"/>
    <p:sldLayoutId id="2147483739" r:id="rId37"/>
    <p:sldLayoutId id="2147483749" r:id="rId38"/>
    <p:sldLayoutId id="2147483671" r:id="rId39"/>
    <p:sldLayoutId id="2147483673" r:id="rId40"/>
    <p:sldLayoutId id="2147483675" r:id="rId41"/>
    <p:sldLayoutId id="2147483674" r:id="rId42"/>
    <p:sldLayoutId id="2147483679" r:id="rId43"/>
    <p:sldLayoutId id="2147483677" r:id="rId44"/>
    <p:sldLayoutId id="2147483681" r:id="rId45"/>
    <p:sldLayoutId id="2147483676" r:id="rId46"/>
    <p:sldLayoutId id="2147483683" r:id="rId47"/>
    <p:sldLayoutId id="2147483684" r:id="rId48"/>
    <p:sldLayoutId id="2147483665" r:id="rId49"/>
    <p:sldLayoutId id="2147483666" r:id="rId50"/>
    <p:sldLayoutId id="2147483667" r:id="rId51"/>
    <p:sldLayoutId id="2147483678" r:id="rId52"/>
    <p:sldLayoutId id="2147483668" r:id="rId53"/>
    <p:sldLayoutId id="2147483669" r:id="rId54"/>
    <p:sldLayoutId id="2147483686" r:id="rId55"/>
    <p:sldLayoutId id="2147483808" r:id="rId56"/>
  </p:sldLayoutIdLst>
  <p:hf hdr="0" ftr="0" dt="0"/>
  <p:txStyles>
    <p:titleStyle>
      <a:lvl1pPr algn="l" defTabSz="914400" rtl="0" eaLnBrk="1" latinLnBrk="0" hangingPunct="1">
        <a:lnSpc>
          <a:spcPct val="90000"/>
        </a:lnSpc>
        <a:spcBef>
          <a:spcPct val="0"/>
        </a:spcBef>
        <a:buNone/>
        <a:defRPr sz="3800" kern="1200">
          <a:solidFill>
            <a:schemeClr val="tx2"/>
          </a:solidFill>
          <a:latin typeface="+mn-lt"/>
          <a:ea typeface="+mj-ea"/>
          <a:cs typeface="+mj-cs"/>
        </a:defRPr>
      </a:lvl1pPr>
    </p:titleStyle>
    <p:bodyStyle>
      <a:lvl1pPr marL="0" indent="0" algn="l" defTabSz="914400" rtl="0" eaLnBrk="1" latinLnBrk="0" hangingPunct="1">
        <a:lnSpc>
          <a:spcPct val="90000"/>
        </a:lnSpc>
        <a:spcBef>
          <a:spcPts val="1700"/>
        </a:spcBef>
        <a:spcAft>
          <a:spcPts val="300"/>
        </a:spcAft>
        <a:buFontTx/>
        <a:buNone/>
        <a:defRPr sz="2200" kern="1200">
          <a:solidFill>
            <a:schemeClr val="tx2"/>
          </a:solidFill>
          <a:latin typeface="+mn-lt"/>
          <a:ea typeface="+mn-ea"/>
          <a:cs typeface="+mn-cs"/>
        </a:defRPr>
      </a:lvl1pPr>
      <a:lvl2pPr marL="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446400" indent="-4464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3pPr>
      <a:lvl4pPr marL="446400" indent="0" algn="l" defTabSz="914400" rtl="0" eaLnBrk="1" latinLnBrk="0" hangingPunct="1">
        <a:lnSpc>
          <a:spcPct val="90000"/>
        </a:lnSpc>
        <a:spcBef>
          <a:spcPts val="1700"/>
        </a:spcBef>
        <a:spcAft>
          <a:spcPts val="300"/>
        </a:spcAft>
        <a:buFontTx/>
        <a:buNone/>
        <a:defRPr sz="1800" kern="1200">
          <a:solidFill>
            <a:schemeClr val="tx2"/>
          </a:solidFill>
          <a:latin typeface="+mn-lt"/>
          <a:ea typeface="+mn-ea"/>
          <a:cs typeface="+mn-cs"/>
        </a:defRPr>
      </a:lvl4pPr>
      <a:lvl5pPr marL="446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900000" indent="-4464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6pPr>
      <a:lvl7pPr marL="900000" indent="0" algn="l" defTabSz="914400" rtl="0" eaLnBrk="1" latinLnBrk="0" hangingPunct="1">
        <a:lnSpc>
          <a:spcPct val="90000"/>
        </a:lnSpc>
        <a:spcBef>
          <a:spcPts val="1700"/>
        </a:spcBef>
        <a:spcAft>
          <a:spcPts val="300"/>
        </a:spcAft>
        <a:buFontTx/>
        <a:buNone/>
        <a:defRPr sz="1800" kern="1200">
          <a:solidFill>
            <a:schemeClr val="tx2"/>
          </a:solidFill>
          <a:latin typeface="+mn-lt"/>
          <a:ea typeface="+mn-ea"/>
          <a:cs typeface="+mn-cs"/>
        </a:defRPr>
      </a:lvl7pPr>
      <a:lvl8pPr marL="9000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8pPr>
      <a:lvl9pPr marL="1368000" indent="-4464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94">
          <p15:clr>
            <a:srgbClr val="F26B43"/>
          </p15:clr>
        </p15:guide>
        <p15:guide id="2" orient="horz" pos="731">
          <p15:clr>
            <a:srgbClr val="F26B43"/>
          </p15:clr>
        </p15:guide>
        <p15:guide id="3" orient="horz" pos="663">
          <p15:clr>
            <a:srgbClr val="F26B43"/>
          </p15:clr>
        </p15:guide>
        <p15:guide id="4" orient="horz" pos="255">
          <p15:clr>
            <a:srgbClr val="F26B43"/>
          </p15:clr>
        </p15:guide>
        <p15:guide id="5" pos="2880">
          <p15:clr>
            <a:srgbClr val="F26B43"/>
          </p15:clr>
        </p15:guide>
        <p15:guide id="6" pos="385">
          <p15:clr>
            <a:srgbClr val="F26B43"/>
          </p15:clr>
        </p15:guide>
        <p15:guide id="7" pos="5375">
          <p15:clr>
            <a:srgbClr val="F26B43"/>
          </p15:clr>
        </p15:guide>
        <p15:guide id="8" pos="317">
          <p15:clr>
            <a:srgbClr val="F26B43"/>
          </p15:clr>
        </p15:guide>
        <p15:guide id="9" pos="54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hyperlink" Target="http://www.rqap.gouv.qc.ca/" TargetMode="External"/><Relationship Id="rId5" Type="http://schemas.openxmlformats.org/officeDocument/2006/relationships/notesSlide" Target="../notesSlides/notesSlide8.xml"/><Relationship Id="rId4"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hyperlink" Target="http://www.rqap.gouv.qc.ca/" TargetMode="External"/><Relationship Id="rId13" Type="http://schemas.microsoft.com/office/2007/relationships/diagramDrawing" Target="../diagrams/drawing1.xml"/><Relationship Id="rId3" Type="http://schemas.openxmlformats.org/officeDocument/2006/relationships/tags" Target="../tags/tag26.xml"/><Relationship Id="rId7" Type="http://schemas.openxmlformats.org/officeDocument/2006/relationships/notesSlide" Target="../notesSlides/notesSlide9.xml"/><Relationship Id="rId12" Type="http://schemas.openxmlformats.org/officeDocument/2006/relationships/diagramColors" Target="../diagrams/colors1.xml"/><Relationship Id="rId2" Type="http://schemas.openxmlformats.org/officeDocument/2006/relationships/tags" Target="../tags/tag25.xml"/><Relationship Id="rId16" Type="http://schemas.openxmlformats.org/officeDocument/2006/relationships/image" Target="../media/image41.png"/><Relationship Id="rId1" Type="http://schemas.openxmlformats.org/officeDocument/2006/relationships/tags" Target="../tags/tag24.xml"/><Relationship Id="rId6" Type="http://schemas.openxmlformats.org/officeDocument/2006/relationships/slideLayout" Target="../slideLayouts/slideLayout16.xml"/><Relationship Id="rId11" Type="http://schemas.openxmlformats.org/officeDocument/2006/relationships/diagramQuickStyle" Target="../diagrams/quickStyle1.xml"/><Relationship Id="rId5" Type="http://schemas.openxmlformats.org/officeDocument/2006/relationships/tags" Target="../tags/tag28.xml"/><Relationship Id="rId15" Type="http://schemas.openxmlformats.org/officeDocument/2006/relationships/image" Target="../media/image40.png"/><Relationship Id="rId10" Type="http://schemas.openxmlformats.org/officeDocument/2006/relationships/diagramLayout" Target="../diagrams/layout1.xml"/><Relationship Id="rId4" Type="http://schemas.openxmlformats.org/officeDocument/2006/relationships/tags" Target="../tags/tag27.xml"/><Relationship Id="rId9" Type="http://schemas.openxmlformats.org/officeDocument/2006/relationships/diagramData" Target="../diagrams/data1.xml"/><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hyperlink" Target="http://www.rqap.gouv.qc.ca/" TargetMode="External"/><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33.xml"/><Relationship Id="rId7" Type="http://schemas.openxmlformats.org/officeDocument/2006/relationships/slideLayout" Target="../slideLayouts/slideLayout16.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hyperlink" Target="http://www.rqap.gouv.qc.ca/"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hyperlink" Target="http://www.rqap.gouv.qc.ca/" TargetMode="External"/><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46.jpe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hyperlink" Target="http://www.rqap.gouv.qc.ca/" TargetMode="External"/><Relationship Id="rId5" Type="http://schemas.openxmlformats.org/officeDocument/2006/relationships/notesSlide" Target="../notesSlides/notesSlide13.xml"/><Relationship Id="rId4"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42.xml"/><Relationship Id="rId4" Type="http://schemas.openxmlformats.org/officeDocument/2006/relationships/hyperlink" Target="http://www.rqap.gouv.qc.ca/"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tags" Target="../tags/tag5.xml"/><Relationship Id="rId7" Type="http://schemas.openxmlformats.org/officeDocument/2006/relationships/image" Target="../media/image3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mailto:cgap.information@cgap.gouv.qc.ca" TargetMode="External"/><Relationship Id="rId5" Type="http://schemas.openxmlformats.org/officeDocument/2006/relationships/notesSlide" Target="../notesSlides/notesSlide2.xml"/><Relationship Id="rId4"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6.xml"/><Relationship Id="rId7" Type="http://schemas.openxmlformats.org/officeDocument/2006/relationships/diagramQuickStyle" Target="../diagrams/quickStyle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hyperlink" Target="http://www.rqap.gouv.qc.ca/" TargetMode="External"/><Relationship Id="rId4" Type="http://schemas.openxmlformats.org/officeDocument/2006/relationships/notesSlide" Target="../notesSlides/notesSlide16.xml"/><Relationship Id="rId9" Type="http://schemas.microsoft.com/office/2007/relationships/diagramDrawing" Target="../diagrams/drawing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8.xml"/><Relationship Id="rId1" Type="http://schemas.openxmlformats.org/officeDocument/2006/relationships/tags" Target="../tags/tag4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hyperlink" Target="http://www.rqap.gouv.qc.ca/" TargetMode="External"/><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hyperlink" Target="http://www.rqap.gouv.qc.ca/" TargetMode="External"/><Relationship Id="rId4"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4.xml"/><Relationship Id="rId1" Type="http://schemas.openxmlformats.org/officeDocument/2006/relationships/tags" Target="../tags/tag53.xml"/></Relationships>
</file>

<file path=ppt/slides/_rels/slide26.xml.rels><?xml version="1.0" encoding="UTF-8" standalone="yes"?>
<Relationships xmlns="http://schemas.openxmlformats.org/package/2006/relationships"><Relationship Id="rId3" Type="http://schemas.openxmlformats.org/officeDocument/2006/relationships/hyperlink" Target="http://www.rqap.gouv.qc.ca/" TargetMode="External"/><Relationship Id="rId2" Type="http://schemas.openxmlformats.org/officeDocument/2006/relationships/slideLayout" Target="../slideLayouts/slideLayout17.xml"/><Relationship Id="rId1" Type="http://schemas.openxmlformats.org/officeDocument/2006/relationships/tags" Target="../tags/tag55.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hyperlink" Target="https://www.rqap.gouv.qc.ca/fr" TargetMode="External"/><Relationship Id="rId5" Type="http://schemas.openxmlformats.org/officeDocument/2006/relationships/tags" Target="../tags/tag60.xml"/><Relationship Id="rId10" Type="http://schemas.openxmlformats.org/officeDocument/2006/relationships/image" Target="../media/image2.png"/><Relationship Id="rId4" Type="http://schemas.openxmlformats.org/officeDocument/2006/relationships/tags" Target="../tags/tag59.xml"/><Relationship Id="rId9"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quebec.ca/gouvernement/ministeres-organismes/conseil-de-gestion-de-lassurance-parentale/publications/outils-partenaires"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hyperlink" Target="http://www.rqap.gouv.qc.ca/" TargetMode="External"/><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4.xml"/><Relationship Id="rId7" Type="http://schemas.openxmlformats.org/officeDocument/2006/relationships/notesSlide" Target="../notesSlides/notesSlide5.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6.xml"/><Relationship Id="rId11" Type="http://schemas.openxmlformats.org/officeDocument/2006/relationships/hyperlink" Target="http://www.rqap.gouv.qc.ca/" TargetMode="External"/><Relationship Id="rId5" Type="http://schemas.openxmlformats.org/officeDocument/2006/relationships/tags" Target="../tags/tag16.xml"/><Relationship Id="rId10" Type="http://schemas.openxmlformats.org/officeDocument/2006/relationships/image" Target="../media/image42.png"/><Relationship Id="rId4" Type="http://schemas.openxmlformats.org/officeDocument/2006/relationships/tags" Target="../tags/tag15.xml"/><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hyperlink" Target="http://www.rqap.gouv.qc.ca/" TargetMode="External"/><Relationship Id="rId5" Type="http://schemas.openxmlformats.org/officeDocument/2006/relationships/hyperlink" Target="https://www.rqap.gouv.qc.ca/fr/a-propos-du-regime/simulateur-de-calcul-de-prestations" TargetMode="Externa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8874A3EA-C78A-5BCB-2BB3-B7FBCA5770AA}"/>
              </a:ext>
            </a:extLst>
          </p:cNvPr>
          <p:cNvSpPr>
            <a:spLocks noGrp="1"/>
          </p:cNvSpPr>
          <p:nvPr>
            <p:ph type="subTitle" idx="1"/>
            <p:custDataLst>
              <p:tags r:id="rId1"/>
            </p:custDataLst>
          </p:nvPr>
        </p:nvSpPr>
        <p:spPr/>
        <p:txBody>
          <a:bodyPr>
            <a:noAutofit/>
          </a:bodyPr>
          <a:lstStyle/>
          <a:p>
            <a:r>
              <a:rPr lang="fr-CA" sz="1500" dirty="0"/>
              <a:t>Décembre 2024</a:t>
            </a:r>
            <a:endParaRPr lang="en-CA" sz="1500" dirty="0"/>
          </a:p>
        </p:txBody>
      </p:sp>
      <p:sp>
        <p:nvSpPr>
          <p:cNvPr id="5" name="Espace réservé du texte 4">
            <a:extLst>
              <a:ext uri="{FF2B5EF4-FFF2-40B4-BE49-F238E27FC236}">
                <a16:creationId xmlns:a16="http://schemas.microsoft.com/office/drawing/2014/main" id="{11287A94-DE3D-7215-9E64-3FE117748DE8}"/>
              </a:ext>
            </a:extLst>
          </p:cNvPr>
          <p:cNvSpPr>
            <a:spLocks noGrp="1"/>
          </p:cNvSpPr>
          <p:nvPr>
            <p:ph type="title" idx="4294967295"/>
            <p:custDataLst>
              <p:tags r:id="rId2"/>
            </p:custDataLst>
          </p:nvPr>
        </p:nvSpPr>
        <p:spPr>
          <a:xfrm>
            <a:off x="457200" y="1839913"/>
            <a:ext cx="4557713" cy="2422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ts val="1700"/>
              </a:spcBef>
              <a:spcAft>
                <a:spcPts val="300"/>
              </a:spcAft>
              <a:buClrTx/>
              <a:buSzTx/>
              <a:buFontTx/>
              <a:buNone/>
              <a:tabLst/>
              <a:defRPr/>
            </a:pPr>
            <a:r>
              <a:rPr kumimoji="0" lang="fr-CA" sz="2400" b="1" i="1" u="none" strike="noStrike" kern="1200" cap="none" spc="0" normalizeH="0" baseline="0" noProof="0" dirty="0">
                <a:ln>
                  <a:noFill/>
                </a:ln>
                <a:solidFill>
                  <a:schemeClr val="tx2"/>
                </a:solidFill>
                <a:effectLst/>
                <a:uLnTx/>
                <a:uFillTx/>
                <a:latin typeface="+mn-lt"/>
                <a:ea typeface="+mn-ea"/>
                <a:cs typeface="+mn-cs"/>
              </a:rPr>
              <a:t>Présentation modèle sur le RQAP à l’intention des employeurs</a:t>
            </a:r>
          </a:p>
          <a:p>
            <a:pPr marL="0" marR="0" lvl="0" indent="0" algn="l" defTabSz="914400" rtl="0" eaLnBrk="1" fontAlgn="auto" latinLnBrk="0" hangingPunct="1">
              <a:lnSpc>
                <a:spcPct val="90000"/>
              </a:lnSpc>
              <a:spcBef>
                <a:spcPts val="1700"/>
              </a:spcBef>
              <a:spcAft>
                <a:spcPts val="300"/>
              </a:spcAft>
              <a:buClrTx/>
              <a:buSzTx/>
              <a:buFontTx/>
              <a:buNone/>
              <a:tabLst/>
              <a:defRPr/>
            </a:pPr>
            <a:endParaRPr kumimoji="0" lang="fr-CA" sz="2400" b="1" i="1" u="none" strike="noStrike" kern="1200" cap="none" spc="0" normalizeH="0" baseline="0" noProof="0" dirty="0">
              <a:ln>
                <a:noFill/>
              </a:ln>
              <a:solidFill>
                <a:schemeClr val="tx2"/>
              </a:solidFill>
              <a:effectLst/>
              <a:uLnTx/>
              <a:uFillTx/>
              <a:latin typeface="+mn-lt"/>
              <a:ea typeface="+mn-ea"/>
              <a:cs typeface="+mn-cs"/>
            </a:endParaRPr>
          </a:p>
          <a:p>
            <a:pPr marL="0" marR="0" lvl="0" indent="0" algn="l" defTabSz="914400" rtl="0" eaLnBrk="1" fontAlgn="auto" latinLnBrk="0" hangingPunct="1">
              <a:lnSpc>
                <a:spcPct val="90000"/>
              </a:lnSpc>
              <a:spcBef>
                <a:spcPts val="1700"/>
              </a:spcBef>
              <a:spcAft>
                <a:spcPts val="300"/>
              </a:spcAft>
              <a:buClrTx/>
              <a:buSzTx/>
              <a:buFontTx/>
              <a:buNone/>
              <a:tabLst/>
              <a:defRPr/>
            </a:pPr>
            <a:r>
              <a:rPr kumimoji="0" lang="fr-CA" sz="2000" b="0" i="0" u="none" strike="noStrike" kern="1200" cap="none" spc="0" normalizeH="0" baseline="0" noProof="1">
                <a:ln>
                  <a:noFill/>
                </a:ln>
                <a:solidFill>
                  <a:schemeClr val="tx2"/>
                </a:solidFill>
                <a:effectLst/>
                <a:uLnTx/>
                <a:uFillTx/>
                <a:latin typeface="+mn-lt"/>
                <a:ea typeface="+mn-ea"/>
                <a:cs typeface="+mn-cs"/>
              </a:rPr>
              <a:t>Pour diffusion aux employées et aux employés de leur organisation</a:t>
            </a:r>
            <a:endParaRPr kumimoji="0" lang="fr-CA" sz="1800" b="0" i="0" u="none" strike="noStrike" kern="1200" cap="none" spc="0" normalizeH="0" baseline="0" noProof="1">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29133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FEE3AA-1AF3-DBFC-EF63-48B1C094AF37}"/>
              </a:ext>
            </a:extLst>
          </p:cNvPr>
          <p:cNvSpPr>
            <a:spLocks noGrp="1"/>
          </p:cNvSpPr>
          <p:nvPr>
            <p:ph type="title"/>
            <p:custDataLst>
              <p:tags r:id="rId1"/>
            </p:custDataLst>
          </p:nvPr>
        </p:nvSpPr>
        <p:spPr/>
        <p:txBody>
          <a:bodyPr/>
          <a:lstStyle/>
          <a:p>
            <a:r>
              <a:rPr lang="fr-CA" sz="3000" dirty="0"/>
              <a:t>Un régime flexible et adapté à vos besoins</a:t>
            </a:r>
            <a:endParaRPr lang="fr-CA" sz="3000" dirty="0">
              <a:highlight>
                <a:srgbClr val="FFFF00"/>
              </a:highlight>
            </a:endParaRPr>
          </a:p>
        </p:txBody>
      </p:sp>
      <p:sp>
        <p:nvSpPr>
          <p:cNvPr id="10" name="Espace réservé du contenu 9">
            <a:extLst>
              <a:ext uri="{FF2B5EF4-FFF2-40B4-BE49-F238E27FC236}">
                <a16:creationId xmlns:a16="http://schemas.microsoft.com/office/drawing/2014/main" id="{7480D3E5-ED93-2099-6350-984BFC9F3C1C}"/>
              </a:ext>
            </a:extLst>
          </p:cNvPr>
          <p:cNvSpPr>
            <a:spLocks noGrp="1"/>
          </p:cNvSpPr>
          <p:nvPr>
            <p:ph idx="1"/>
          </p:nvPr>
        </p:nvSpPr>
        <p:spPr>
          <a:xfrm>
            <a:off x="528320" y="1133168"/>
            <a:ext cx="8117840" cy="4250044"/>
          </a:xfrm>
        </p:spPr>
        <p:txBody>
          <a:bodyPr>
            <a:normAutofit/>
          </a:bodyPr>
          <a:lstStyle/>
          <a:p>
            <a:pPr algn="just"/>
            <a:r>
              <a:rPr lang="fr-CA" sz="1600" kern="100" dirty="0">
                <a:effectLst/>
                <a:ea typeface="Calibri" panose="020F0502020204030204" pitchFamily="34" charset="0"/>
                <a:cs typeface="Calibri" panose="020F0502020204030204" pitchFamily="34" charset="0"/>
              </a:rPr>
              <a:t>Le RQAP est un régime qui favorise la conciliation famille-travail, et les travailleuses et travailleurs nouvellement parents ont accès à certaines mesures visant à leur offrir une plus grande flexibilité ainsi qu’un maintien de leur sécurité financière.</a:t>
            </a:r>
          </a:p>
          <a:p>
            <a:pPr algn="just"/>
            <a:endParaRPr lang="fr-CA" sz="1800" kern="100" dirty="0">
              <a:latin typeface="Calibri" panose="020F0502020204030204" pitchFamily="34" charset="0"/>
              <a:ea typeface="Calibri" panose="020F0502020204030204" pitchFamily="34" charset="0"/>
              <a:cs typeface="Calibri" panose="020F0502020204030204" pitchFamily="34" charset="0"/>
            </a:endParaRPr>
          </a:p>
          <a:p>
            <a:pPr algn="just"/>
            <a:endParaRPr lang="fr-CA" sz="1800" kern="10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fr-CA" sz="1800" kern="100" dirty="0">
              <a:latin typeface="Calibri" panose="020F0502020204030204" pitchFamily="34" charset="0"/>
              <a:ea typeface="Calibri" panose="020F0502020204030204" pitchFamily="34" charset="0"/>
              <a:cs typeface="Calibri" panose="020F0502020204030204" pitchFamily="34" charset="0"/>
            </a:endParaRPr>
          </a:p>
          <a:p>
            <a:pPr algn="just"/>
            <a:endParaRPr lang="fr-CA" sz="1800" kern="10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fr-CA" sz="1800" kern="100" dirty="0">
              <a:latin typeface="Calibri" panose="020F0502020204030204" pitchFamily="34" charset="0"/>
              <a:ea typeface="Calibri" panose="020F0502020204030204" pitchFamily="34" charset="0"/>
              <a:cs typeface="Calibri" panose="020F0502020204030204" pitchFamily="34" charset="0"/>
            </a:endParaRPr>
          </a:p>
          <a:p>
            <a:pPr algn="just"/>
            <a:endParaRPr lang="fr-CA" sz="18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15DA3794-71AF-2B02-DE53-8A5858C43C55}"/>
              </a:ext>
            </a:extLst>
          </p:cNvPr>
          <p:cNvSpPr>
            <a:spLocks noGrp="1"/>
          </p:cNvSpPr>
          <p:nvPr>
            <p:ph type="sldNum" sz="quarter" idx="12"/>
            <p:custDataLst>
              <p:tags r:id="rId2"/>
            </p:custDataLst>
          </p:nvPr>
        </p:nvSpPr>
        <p:spPr/>
        <p:txBody>
          <a:bodyPr/>
          <a:lstStyle/>
          <a:p>
            <a:fld id="{24A547B1-6137-1547-9D34-3F7DF182F1B8}" type="slidenum">
              <a:rPr lang="en-CA" smtClean="0"/>
              <a:t>10</a:t>
            </a:fld>
            <a:endParaRPr lang="en-CA"/>
          </a:p>
        </p:txBody>
      </p:sp>
      <p:sp>
        <p:nvSpPr>
          <p:cNvPr id="11" name="Espace réservé du texte 10">
            <a:extLst>
              <a:ext uri="{FF2B5EF4-FFF2-40B4-BE49-F238E27FC236}">
                <a16:creationId xmlns:a16="http://schemas.microsoft.com/office/drawing/2014/main" id="{97EC59B9-1FB8-C92F-3149-2B75FD817756}"/>
              </a:ext>
            </a:extLst>
          </p:cNvPr>
          <p:cNvSpPr>
            <a:spLocks noGrp="1"/>
          </p:cNvSpPr>
          <p:nvPr>
            <p:ph type="body" sz="quarter" idx="13"/>
          </p:nvPr>
        </p:nvSpPr>
        <p:spPr/>
        <p:txBody>
          <a:bodyPr/>
          <a:lstStyle/>
          <a:p>
            <a:r>
              <a:rPr lang="fr-CA" dirty="0"/>
              <a:t>Pour obtenir plus d'information, consultez le </a:t>
            </a:r>
            <a:r>
              <a:rPr lang="fr-CA" dirty="0">
                <a:hlinkClick r:id="rId6"/>
              </a:rPr>
              <a:t>www.rqap.gouv.qc.ca.</a:t>
            </a:r>
            <a:endParaRPr lang="fr-CA" dirty="0"/>
          </a:p>
          <a:p>
            <a:endParaRPr lang="fr-CA" dirty="0"/>
          </a:p>
        </p:txBody>
      </p:sp>
      <p:grpSp>
        <p:nvGrpSpPr>
          <p:cNvPr id="3" name="Groupe 2" descr="Possibilité d’obtenir des semaines additionnelles de prestations parentales&#10;Possibilité de répartir les prestations sur une période de 18 mois&#10;Possibilité de cumuler un revenu de travail et des prestations &#10;&#10;&#10;">
            <a:extLst>
              <a:ext uri="{FF2B5EF4-FFF2-40B4-BE49-F238E27FC236}">
                <a16:creationId xmlns:a16="http://schemas.microsoft.com/office/drawing/2014/main" id="{13155236-3EA4-6F8C-813C-457E88B5E8F2}"/>
              </a:ext>
            </a:extLst>
          </p:cNvPr>
          <p:cNvGrpSpPr/>
          <p:nvPr>
            <p:custDataLst>
              <p:tags r:id="rId3"/>
            </p:custDataLst>
          </p:nvPr>
        </p:nvGrpSpPr>
        <p:grpSpPr>
          <a:xfrm>
            <a:off x="821529" y="2157985"/>
            <a:ext cx="7243736" cy="2792895"/>
            <a:chOff x="449280" y="1986273"/>
            <a:chExt cx="6049991" cy="2798736"/>
          </a:xfrm>
        </p:grpSpPr>
        <p:sp>
          <p:nvSpPr>
            <p:cNvPr id="7" name="Forme libre : forme 6">
              <a:extLst>
                <a:ext uri="{FF2B5EF4-FFF2-40B4-BE49-F238E27FC236}">
                  <a16:creationId xmlns:a16="http://schemas.microsoft.com/office/drawing/2014/main" id="{76F52786-C352-B115-0611-03794F01ED4C}"/>
                </a:ext>
              </a:extLst>
            </p:cNvPr>
            <p:cNvSpPr/>
            <p:nvPr/>
          </p:nvSpPr>
          <p:spPr>
            <a:xfrm>
              <a:off x="449280" y="1998958"/>
              <a:ext cx="2408446" cy="2773363"/>
            </a:xfrm>
            <a:custGeom>
              <a:avLst/>
              <a:gdLst>
                <a:gd name="connsiteX0" fmla="*/ 0 w 2777884"/>
                <a:gd name="connsiteY0" fmla="*/ 1386682 h 2773363"/>
                <a:gd name="connsiteX1" fmla="*/ 1388942 w 2777884"/>
                <a:gd name="connsiteY1" fmla="*/ 0 h 2773363"/>
                <a:gd name="connsiteX2" fmla="*/ 2777884 w 2777884"/>
                <a:gd name="connsiteY2" fmla="*/ 1386682 h 2773363"/>
                <a:gd name="connsiteX3" fmla="*/ 1388942 w 2777884"/>
                <a:gd name="connsiteY3" fmla="*/ 2773364 h 2773363"/>
                <a:gd name="connsiteX4" fmla="*/ 0 w 2777884"/>
                <a:gd name="connsiteY4" fmla="*/ 1386682 h 277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884" h="2773363">
                  <a:moveTo>
                    <a:pt x="0" y="1386682"/>
                  </a:moveTo>
                  <a:cubicBezTo>
                    <a:pt x="0" y="620839"/>
                    <a:pt x="621851" y="0"/>
                    <a:pt x="1388942" y="0"/>
                  </a:cubicBezTo>
                  <a:cubicBezTo>
                    <a:pt x="2156033" y="0"/>
                    <a:pt x="2777884" y="620839"/>
                    <a:pt x="2777884" y="1386682"/>
                  </a:cubicBezTo>
                  <a:cubicBezTo>
                    <a:pt x="2777884" y="2152525"/>
                    <a:pt x="2156033" y="2773364"/>
                    <a:pt x="1388942" y="2773364"/>
                  </a:cubicBezTo>
                  <a:cubicBezTo>
                    <a:pt x="621851" y="2773364"/>
                    <a:pt x="0" y="2152525"/>
                    <a:pt x="0" y="1386682"/>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99549" tIns="431550" rIns="699549" bIns="431550" numCol="1" spcCol="1270" anchor="ctr" anchorCtr="0">
              <a:noAutofit/>
            </a:bodyPr>
            <a:lstStyle/>
            <a:p>
              <a:pPr lvl="0" algn="ctr" defTabSz="889000">
                <a:lnSpc>
                  <a:spcPct val="90000"/>
                </a:lnSpc>
                <a:spcBef>
                  <a:spcPct val="0"/>
                </a:spcBef>
                <a:spcAft>
                  <a:spcPct val="35000"/>
                </a:spcAft>
              </a:pPr>
              <a:r>
                <a:rPr lang="fr-CA" dirty="0">
                  <a:latin typeface="Franklin Gothic Book" panose="020B0503020102020204" pitchFamily="34" charset="0"/>
                </a:rPr>
                <a:t>Possibilité d’obtenir</a:t>
              </a:r>
              <a:r>
                <a:rPr lang="fr-CA" b="1" dirty="0">
                  <a:latin typeface="Franklin Gothic Book" panose="020B0503020102020204" pitchFamily="34" charset="0"/>
                </a:rPr>
                <a:t> </a:t>
              </a:r>
              <a:r>
                <a:rPr lang="fr-CA" dirty="0">
                  <a:latin typeface="Franklin Gothic Book" panose="020B0503020102020204" pitchFamily="34" charset="0"/>
                </a:rPr>
                <a:t>des </a:t>
              </a:r>
              <a:r>
                <a:rPr lang="fr-CA" b="1" dirty="0">
                  <a:latin typeface="Franklin Gothic Book" panose="020B0503020102020204" pitchFamily="34" charset="0"/>
                </a:rPr>
                <a:t>semaines additionnelles </a:t>
              </a:r>
              <a:r>
                <a:rPr lang="fr-CA" dirty="0">
                  <a:latin typeface="Franklin Gothic Book" panose="020B0503020102020204" pitchFamily="34" charset="0"/>
                </a:rPr>
                <a:t>de prestations parentales</a:t>
              </a:r>
              <a:endParaRPr lang="fr-CA" kern="1200" dirty="0">
                <a:solidFill>
                  <a:schemeClr val="tx1"/>
                </a:solidFill>
                <a:latin typeface="Franklin Gothic Book" panose="020B0503020102020204" pitchFamily="34" charset="0"/>
              </a:endParaRPr>
            </a:p>
          </p:txBody>
        </p:sp>
        <p:sp>
          <p:nvSpPr>
            <p:cNvPr id="8" name="Forme libre : forme 7">
              <a:extLst>
                <a:ext uri="{FF2B5EF4-FFF2-40B4-BE49-F238E27FC236}">
                  <a16:creationId xmlns:a16="http://schemas.microsoft.com/office/drawing/2014/main" id="{7FDE65A5-7B24-7859-2F78-5C829E35606F}"/>
                </a:ext>
              </a:extLst>
            </p:cNvPr>
            <p:cNvSpPr/>
            <p:nvPr/>
          </p:nvSpPr>
          <p:spPr>
            <a:xfrm>
              <a:off x="2378130" y="1997364"/>
              <a:ext cx="2310674" cy="2776554"/>
            </a:xfrm>
            <a:custGeom>
              <a:avLst/>
              <a:gdLst>
                <a:gd name="connsiteX0" fmla="*/ 0 w 2874323"/>
                <a:gd name="connsiteY0" fmla="*/ 1388277 h 2776554"/>
                <a:gd name="connsiteX1" fmla="*/ 1437162 w 2874323"/>
                <a:gd name="connsiteY1" fmla="*/ 0 h 2776554"/>
                <a:gd name="connsiteX2" fmla="*/ 2874324 w 2874323"/>
                <a:gd name="connsiteY2" fmla="*/ 1388277 h 2776554"/>
                <a:gd name="connsiteX3" fmla="*/ 1437162 w 2874323"/>
                <a:gd name="connsiteY3" fmla="*/ 2776554 h 2776554"/>
                <a:gd name="connsiteX4" fmla="*/ 0 w 2874323"/>
                <a:gd name="connsiteY4" fmla="*/ 1388277 h 2776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323" h="2776554">
                  <a:moveTo>
                    <a:pt x="0" y="1388277"/>
                  </a:moveTo>
                  <a:cubicBezTo>
                    <a:pt x="0" y="621553"/>
                    <a:pt x="643439" y="0"/>
                    <a:pt x="1437162" y="0"/>
                  </a:cubicBezTo>
                  <a:cubicBezTo>
                    <a:pt x="2230885" y="0"/>
                    <a:pt x="2874324" y="621553"/>
                    <a:pt x="2874324" y="1388277"/>
                  </a:cubicBezTo>
                  <a:cubicBezTo>
                    <a:pt x="2874324" y="2155001"/>
                    <a:pt x="2230885" y="2776554"/>
                    <a:pt x="1437162" y="2776554"/>
                  </a:cubicBezTo>
                  <a:cubicBezTo>
                    <a:pt x="643439" y="2776554"/>
                    <a:pt x="0" y="2155001"/>
                    <a:pt x="0" y="1388277"/>
                  </a:cubicBezTo>
                  <a:close/>
                </a:path>
              </a:pathLst>
            </a:custGeom>
            <a:solidFill>
              <a:schemeClr val="accent4">
                <a:lumMod val="9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13672" tIns="432017" rIns="713672" bIns="432017" numCol="1" spcCol="1270" anchor="ctr" anchorCtr="0">
              <a:noAutofit/>
            </a:bodyPr>
            <a:lstStyle/>
            <a:p>
              <a:pPr marL="0" lvl="0" indent="0" algn="ctr" defTabSz="889000">
                <a:lnSpc>
                  <a:spcPct val="90000"/>
                </a:lnSpc>
                <a:spcBef>
                  <a:spcPct val="0"/>
                </a:spcBef>
                <a:spcAft>
                  <a:spcPct val="35000"/>
                </a:spcAft>
                <a:buNone/>
              </a:pPr>
              <a:r>
                <a:rPr lang="fr-CA" b="0" kern="1200" dirty="0">
                  <a:solidFill>
                    <a:schemeClr val="tx1"/>
                  </a:solidFill>
                  <a:latin typeface="Franklin Gothic Book" panose="020B0503020102020204" pitchFamily="34" charset="0"/>
                </a:rPr>
                <a:t>Possibilité de répartir les prestations sur une période de </a:t>
              </a:r>
              <a:r>
                <a:rPr lang="fr-CA" b="1" kern="1200" dirty="0">
                  <a:solidFill>
                    <a:schemeClr val="tx1"/>
                  </a:solidFill>
                  <a:latin typeface="Franklin Gothic Book" panose="020B0503020102020204" pitchFamily="34" charset="0"/>
                </a:rPr>
                <a:t>18 mois</a:t>
              </a:r>
            </a:p>
            <a:p>
              <a:pPr marL="0" lvl="0" indent="0" algn="ctr" defTabSz="889000">
                <a:lnSpc>
                  <a:spcPct val="90000"/>
                </a:lnSpc>
                <a:spcBef>
                  <a:spcPct val="0"/>
                </a:spcBef>
                <a:spcAft>
                  <a:spcPct val="35000"/>
                </a:spcAft>
                <a:buNone/>
              </a:pPr>
              <a:r>
                <a:rPr lang="fr-CA" b="1" kern="1200" dirty="0">
                  <a:solidFill>
                    <a:schemeClr val="tx1"/>
                  </a:solidFill>
                  <a:latin typeface="Franklin Gothic Book" panose="020B0503020102020204" pitchFamily="34" charset="0"/>
                </a:rPr>
                <a:t> </a:t>
              </a:r>
              <a:endParaRPr lang="fr-CA" b="0" kern="1200" dirty="0">
                <a:solidFill>
                  <a:schemeClr val="tx1"/>
                </a:solidFill>
              </a:endParaRPr>
            </a:p>
          </p:txBody>
        </p:sp>
        <p:sp>
          <p:nvSpPr>
            <p:cNvPr id="9" name="Forme libre : forme 8" descr="Possibilité d’obtenir des semaines additionnelles de prestations parentales&#10;Possibilité de répartir les prestations sur une période de 18 mois&#10;Possibilité de cumuler un revenu de travail et des prestations &#10;&#10;">
              <a:extLst>
                <a:ext uri="{FF2B5EF4-FFF2-40B4-BE49-F238E27FC236}">
                  <a16:creationId xmlns:a16="http://schemas.microsoft.com/office/drawing/2014/main" id="{549C8F76-4474-ED2F-3332-65DFACFE3E59}"/>
                </a:ext>
              </a:extLst>
            </p:cNvPr>
            <p:cNvSpPr/>
            <p:nvPr/>
          </p:nvSpPr>
          <p:spPr>
            <a:xfrm>
              <a:off x="4188597" y="1986273"/>
              <a:ext cx="2310674" cy="2798736"/>
            </a:xfrm>
            <a:custGeom>
              <a:avLst/>
              <a:gdLst>
                <a:gd name="connsiteX0" fmla="*/ 0 w 2734319"/>
                <a:gd name="connsiteY0" fmla="*/ 1399368 h 2798736"/>
                <a:gd name="connsiteX1" fmla="*/ 1367160 w 2734319"/>
                <a:gd name="connsiteY1" fmla="*/ 0 h 2798736"/>
                <a:gd name="connsiteX2" fmla="*/ 2734320 w 2734319"/>
                <a:gd name="connsiteY2" fmla="*/ 1399368 h 2798736"/>
                <a:gd name="connsiteX3" fmla="*/ 1367160 w 2734319"/>
                <a:gd name="connsiteY3" fmla="*/ 2798736 h 2798736"/>
                <a:gd name="connsiteX4" fmla="*/ 0 w 2734319"/>
                <a:gd name="connsiteY4" fmla="*/ 1399368 h 279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319" h="2798736">
                  <a:moveTo>
                    <a:pt x="0" y="1399368"/>
                  </a:moveTo>
                  <a:cubicBezTo>
                    <a:pt x="0" y="626518"/>
                    <a:pt x="612098" y="0"/>
                    <a:pt x="1367160" y="0"/>
                  </a:cubicBezTo>
                  <a:cubicBezTo>
                    <a:pt x="2122222" y="0"/>
                    <a:pt x="2734320" y="626518"/>
                    <a:pt x="2734320" y="1399368"/>
                  </a:cubicBezTo>
                  <a:cubicBezTo>
                    <a:pt x="2734320" y="2172218"/>
                    <a:pt x="2122222" y="2798736"/>
                    <a:pt x="1367160" y="2798736"/>
                  </a:cubicBezTo>
                  <a:cubicBezTo>
                    <a:pt x="612098" y="2798736"/>
                    <a:pt x="0" y="2172218"/>
                    <a:pt x="0" y="1399368"/>
                  </a:cubicBezTo>
                  <a:close/>
                </a:path>
              </a:pathLst>
            </a:custGeom>
            <a:solidFill>
              <a:srgbClr val="92D05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693169" tIns="435265" rIns="693169" bIns="435265" numCol="1" spcCol="1270" anchor="ctr" anchorCtr="0">
              <a:noAutofit/>
            </a:bodyPr>
            <a:lstStyle/>
            <a:p>
              <a:pPr marL="0" lvl="0" indent="0" algn="ctr" defTabSz="889000">
                <a:lnSpc>
                  <a:spcPct val="90000"/>
                </a:lnSpc>
                <a:spcBef>
                  <a:spcPct val="0"/>
                </a:spcBef>
                <a:spcAft>
                  <a:spcPct val="35000"/>
                </a:spcAft>
                <a:buNone/>
              </a:pPr>
              <a:r>
                <a:rPr lang="fr-CA" b="0" kern="1200" dirty="0">
                  <a:solidFill>
                    <a:schemeClr val="tx1"/>
                  </a:solidFill>
                  <a:latin typeface="Franklin Gothic Book" panose="020B0503020102020204" pitchFamily="34" charset="0"/>
                </a:rPr>
                <a:t>Possibilité de cumuler un </a:t>
              </a:r>
              <a:r>
                <a:rPr lang="fr-CA" b="1" kern="1200" dirty="0">
                  <a:solidFill>
                    <a:schemeClr val="tx1"/>
                  </a:solidFill>
                  <a:latin typeface="Franklin Gothic Book" panose="020B0503020102020204" pitchFamily="34" charset="0"/>
                </a:rPr>
                <a:t>revenu de travail </a:t>
              </a:r>
              <a:r>
                <a:rPr lang="fr-CA" b="0" kern="1200" dirty="0">
                  <a:solidFill>
                    <a:schemeClr val="tx1"/>
                  </a:solidFill>
                  <a:latin typeface="Franklin Gothic Book" panose="020B0503020102020204" pitchFamily="34" charset="0"/>
                </a:rPr>
                <a:t>et des prestations </a:t>
              </a:r>
              <a:endParaRPr lang="fr-CA" b="0" kern="1200" dirty="0">
                <a:solidFill>
                  <a:schemeClr val="tx1"/>
                </a:solidFill>
              </a:endParaRPr>
            </a:p>
          </p:txBody>
        </p:sp>
      </p:grpSp>
    </p:spTree>
    <p:extLst>
      <p:ext uri="{BB962C8B-B14F-4D97-AF65-F5344CB8AC3E}">
        <p14:creationId xmlns:p14="http://schemas.microsoft.com/office/powerpoint/2010/main" val="339824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2578A71-4867-369E-8D30-D9F3C7026890}"/>
              </a:ext>
            </a:extLst>
          </p:cNvPr>
          <p:cNvSpPr>
            <a:spLocks noGrp="1"/>
          </p:cNvSpPr>
          <p:nvPr>
            <p:ph type="title"/>
          </p:nvPr>
        </p:nvSpPr>
        <p:spPr>
          <a:xfrm>
            <a:off x="628650" y="1409128"/>
            <a:ext cx="8112443" cy="620394"/>
          </a:xfrm>
        </p:spPr>
        <p:txBody>
          <a:bodyPr vert="horz" lIns="91440" tIns="45720" rIns="91440" bIns="45720" rtlCol="0" anchor="b">
            <a:noAutofit/>
          </a:bodyPr>
          <a:lstStyle/>
          <a:p>
            <a:r>
              <a:rPr lang="fr-CA" dirty="0"/>
              <a:t>« Partager le congé parental nous a permis d’obtenir des semaines de prestations additionnelles du RQAP »</a:t>
            </a:r>
          </a:p>
        </p:txBody>
      </p:sp>
      <p:sp>
        <p:nvSpPr>
          <p:cNvPr id="4" name="Espace réservé du numéro de diapositive 3">
            <a:extLst>
              <a:ext uri="{FF2B5EF4-FFF2-40B4-BE49-F238E27FC236}">
                <a16:creationId xmlns:a16="http://schemas.microsoft.com/office/drawing/2014/main" id="{62A15E89-19EE-99E6-DC6F-C1BDC86385A2}"/>
              </a:ext>
            </a:extLst>
          </p:cNvPr>
          <p:cNvSpPr>
            <a:spLocks noGrp="1"/>
          </p:cNvSpPr>
          <p:nvPr>
            <p:ph type="sldNum" sz="quarter" idx="12"/>
          </p:nvPr>
        </p:nvSpPr>
        <p:spPr/>
        <p:txBody>
          <a:bodyPr/>
          <a:lstStyle/>
          <a:p>
            <a:fld id="{24A547B1-6137-1547-9D34-3F7DF182F1B8}" type="slidenum">
              <a:rPr lang="en-CA" smtClean="0"/>
              <a:pPr/>
              <a:t>11</a:t>
            </a:fld>
            <a:endParaRPr lang="en-CA" dirty="0"/>
          </a:p>
        </p:txBody>
      </p:sp>
      <p:sp>
        <p:nvSpPr>
          <p:cNvPr id="5" name="Espace réservé du texte 4">
            <a:extLst>
              <a:ext uri="{FF2B5EF4-FFF2-40B4-BE49-F238E27FC236}">
                <a16:creationId xmlns:a16="http://schemas.microsoft.com/office/drawing/2014/main" id="{7467122F-B60A-FCE2-C41F-72655E151223}"/>
              </a:ext>
            </a:extLst>
          </p:cNvPr>
          <p:cNvSpPr>
            <a:spLocks noGrp="1"/>
          </p:cNvSpPr>
          <p:nvPr>
            <p:ph type="body" sz="quarter" idx="13"/>
          </p:nvPr>
        </p:nvSpPr>
        <p:spPr/>
        <p:txBody>
          <a:bodyPr/>
          <a:lstStyle/>
          <a:p>
            <a:endParaRPr lang="fr-CA"/>
          </a:p>
        </p:txBody>
      </p:sp>
      <p:pic>
        <p:nvPicPr>
          <p:cNvPr id="17" name="Image 16" descr="Une image d'une famille avec un enfant">
            <a:extLst>
              <a:ext uri="{FF2B5EF4-FFF2-40B4-BE49-F238E27FC236}">
                <a16:creationId xmlns:a16="http://schemas.microsoft.com/office/drawing/2014/main" id="{99C6D569-E23E-102D-F141-791423840420}"/>
              </a:ext>
            </a:extLst>
          </p:cNvPr>
          <p:cNvPicPr>
            <a:picLocks noChangeAspect="1"/>
          </p:cNvPicPr>
          <p:nvPr/>
        </p:nvPicPr>
        <p:blipFill>
          <a:blip r:embed="rId2"/>
          <a:stretch>
            <a:fillRect/>
          </a:stretch>
        </p:blipFill>
        <p:spPr>
          <a:xfrm>
            <a:off x="0" y="-521716"/>
            <a:ext cx="9144000" cy="9144000"/>
          </a:xfrm>
          <a:prstGeom prst="rect">
            <a:avLst/>
          </a:prstGeom>
        </p:spPr>
      </p:pic>
    </p:spTree>
    <p:extLst>
      <p:ext uri="{BB962C8B-B14F-4D97-AF65-F5344CB8AC3E}">
        <p14:creationId xmlns:p14="http://schemas.microsoft.com/office/powerpoint/2010/main" val="300783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9790A16C-0E26-630D-193D-6768FCCE7F2A}"/>
              </a:ext>
            </a:extLst>
          </p:cNvPr>
          <p:cNvSpPr>
            <a:spLocks noGrp="1"/>
          </p:cNvSpPr>
          <p:nvPr>
            <p:ph type="title"/>
          </p:nvPr>
        </p:nvSpPr>
        <p:spPr>
          <a:xfrm>
            <a:off x="423545" y="266396"/>
            <a:ext cx="8910955" cy="620394"/>
          </a:xfrm>
        </p:spPr>
        <p:txBody>
          <a:bodyPr/>
          <a:lstStyle/>
          <a:p>
            <a:r>
              <a:rPr lang="fr-CA" sz="2800" dirty="0"/>
              <a:t>Semaines additionnelles de prestations parentales</a:t>
            </a:r>
          </a:p>
        </p:txBody>
      </p:sp>
      <p:sp>
        <p:nvSpPr>
          <p:cNvPr id="3" name="Espace réservé du contenu 2">
            <a:extLst>
              <a:ext uri="{FF2B5EF4-FFF2-40B4-BE49-F238E27FC236}">
                <a16:creationId xmlns:a16="http://schemas.microsoft.com/office/drawing/2014/main" id="{C4AD962A-B855-EB23-9C0F-261DF401AC6D}"/>
              </a:ext>
            </a:extLst>
          </p:cNvPr>
          <p:cNvSpPr>
            <a:spLocks noGrp="1"/>
          </p:cNvSpPr>
          <p:nvPr>
            <p:ph idx="1"/>
            <p:custDataLst>
              <p:tags r:id="rId1"/>
            </p:custDataLst>
          </p:nvPr>
        </p:nvSpPr>
        <p:spPr>
          <a:xfrm>
            <a:off x="497840" y="1006170"/>
            <a:ext cx="8117840" cy="4754868"/>
          </a:xfrm>
          <a:solidFill>
            <a:schemeClr val="bg1"/>
          </a:solidFill>
        </p:spPr>
        <p:txBody>
          <a:bodyPr>
            <a:normAutofit lnSpcReduction="10000"/>
          </a:bodyPr>
          <a:lstStyle/>
          <a:p>
            <a:pPr algn="just"/>
            <a:r>
              <a:rPr lang="fr-CA" sz="1600" dirty="0">
                <a:solidFill>
                  <a:srgbClr val="325EA8"/>
                </a:solidFill>
                <a:effectLst/>
                <a:ea typeface="Calibri" panose="020F0502020204030204" pitchFamily="34" charset="0"/>
                <a:cs typeface="Calibri" panose="020F0502020204030204" pitchFamily="34" charset="0"/>
              </a:rPr>
              <a:t>Les </a:t>
            </a:r>
            <a:r>
              <a:rPr lang="fr-CA" sz="1600" dirty="0">
                <a:solidFill>
                  <a:srgbClr val="325EA8"/>
                </a:solidFill>
                <a:ea typeface="Calibri" panose="020F0502020204030204" pitchFamily="34" charset="0"/>
                <a:cs typeface="Calibri" panose="020F0502020204030204" pitchFamily="34" charset="0"/>
              </a:rPr>
              <a:t>parents qui partagent </a:t>
            </a:r>
            <a:r>
              <a:rPr lang="fr-CA" sz="1600" dirty="0">
                <a:solidFill>
                  <a:srgbClr val="325EA8"/>
                </a:solidFill>
                <a:effectLst/>
                <a:ea typeface="Calibri" panose="020F0502020204030204" pitchFamily="34" charset="0"/>
                <a:cs typeface="Calibri" panose="020F0502020204030204" pitchFamily="34" charset="0"/>
              </a:rPr>
              <a:t>plus équitablement les prestations parentales obtiennent jusqu’à quatre semaines de prestations partageables additionnelles. </a:t>
            </a:r>
          </a:p>
          <a:p>
            <a:pPr algn="just"/>
            <a:endParaRPr lang="fr-CA" sz="1800" dirty="0">
              <a:solidFill>
                <a:srgbClr val="325EA8"/>
              </a:solidFill>
              <a:latin typeface="Calibri" panose="020F0502020204030204" pitchFamily="34" charset="0"/>
              <a:ea typeface="Calibri" panose="020F0502020204030204" pitchFamily="34" charset="0"/>
              <a:cs typeface="Calibri" panose="020F0502020204030204" pitchFamily="34" charset="0"/>
            </a:endParaRPr>
          </a:p>
          <a:p>
            <a:pPr algn="just"/>
            <a:endParaRPr lang="fr-CA" sz="1800" dirty="0">
              <a:solidFill>
                <a:srgbClr val="325EA8"/>
              </a:solidFill>
              <a:latin typeface="Calibri" panose="020F0502020204030204" pitchFamily="34" charset="0"/>
              <a:ea typeface="Calibri" panose="020F0502020204030204" pitchFamily="34" charset="0"/>
              <a:cs typeface="Calibri" panose="020F0502020204030204" pitchFamily="34" charset="0"/>
            </a:endParaRPr>
          </a:p>
          <a:p>
            <a:pPr algn="just"/>
            <a:endParaRPr lang="fr-CA" sz="1800" dirty="0">
              <a:solidFill>
                <a:srgbClr val="325EA8"/>
              </a:solidFill>
              <a:latin typeface="Calibri" panose="020F0502020204030204" pitchFamily="34" charset="0"/>
              <a:ea typeface="Calibri" panose="020F0502020204030204" pitchFamily="34" charset="0"/>
              <a:cs typeface="Calibri" panose="020F0502020204030204" pitchFamily="34" charset="0"/>
            </a:endParaRPr>
          </a:p>
          <a:p>
            <a:pPr algn="just"/>
            <a:endParaRPr lang="fr-CA" sz="1800" dirty="0">
              <a:solidFill>
                <a:srgbClr val="325EA8"/>
              </a:solidFill>
              <a:latin typeface="Calibri" panose="020F0502020204030204" pitchFamily="34" charset="0"/>
              <a:ea typeface="Calibri" panose="020F0502020204030204" pitchFamily="34" charset="0"/>
              <a:cs typeface="Calibri" panose="020F0502020204030204" pitchFamily="34" charset="0"/>
            </a:endParaRPr>
          </a:p>
          <a:p>
            <a:pPr algn="just"/>
            <a:endParaRPr lang="fr-CA" sz="1800" dirty="0">
              <a:solidFill>
                <a:srgbClr val="325EA8"/>
              </a:solidFill>
              <a:latin typeface="Calibri" panose="020F0502020204030204" pitchFamily="34" charset="0"/>
              <a:ea typeface="Calibri" panose="020F0502020204030204" pitchFamily="34" charset="0"/>
              <a:cs typeface="Calibri" panose="020F0502020204030204" pitchFamily="34" charset="0"/>
            </a:endParaRPr>
          </a:p>
          <a:p>
            <a:pPr algn="just"/>
            <a:endParaRPr lang="fr-CA" sz="1000" dirty="0">
              <a:solidFill>
                <a:srgbClr val="325EA8"/>
              </a:solidFill>
              <a:latin typeface="Calibri" panose="020F0502020204030204" pitchFamily="34" charset="0"/>
              <a:ea typeface="Calibri" panose="020F0502020204030204" pitchFamily="34" charset="0"/>
              <a:cs typeface="Calibri" panose="020F0502020204030204" pitchFamily="34" charset="0"/>
            </a:endParaRPr>
          </a:p>
          <a:p>
            <a:pPr algn="just"/>
            <a:endParaRPr lang="fr-CA" sz="1200" dirty="0">
              <a:latin typeface="Calibri" panose="020F0502020204030204" pitchFamily="34" charset="0"/>
              <a:ea typeface="Calibri" panose="020F0502020204030204" pitchFamily="34" charset="0"/>
              <a:cs typeface="Calibri" panose="020F0502020204030204" pitchFamily="34" charset="0"/>
            </a:endParaRPr>
          </a:p>
          <a:p>
            <a:pPr algn="just"/>
            <a:r>
              <a:rPr lang="fr-CA" sz="1600" dirty="0">
                <a:ea typeface="Calibri" panose="020F0502020204030204" pitchFamily="34" charset="0"/>
                <a:cs typeface="Calibri" panose="020F0502020204030204" pitchFamily="34" charset="0"/>
              </a:rPr>
              <a:t>Historiquement, les prestations parentales ont toujours été davantage utilisées par les mères. Avec cette mesure, chaque parent, et notamment les pères, peut bénéficier de plus de temps avec son enfant, au moment qui lui convient le mieux.</a:t>
            </a:r>
            <a:endParaRPr lang="fr-CA" sz="1600" dirty="0">
              <a:solidFill>
                <a:srgbClr val="325EA8"/>
              </a:solidFill>
              <a:ea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1A23D1A9-D230-343D-A21C-5AB8A88B3B38}"/>
              </a:ext>
            </a:extLst>
          </p:cNvPr>
          <p:cNvSpPr>
            <a:spLocks noGrp="1"/>
          </p:cNvSpPr>
          <p:nvPr>
            <p:ph type="sldNum" sz="quarter" idx="12"/>
            <p:custDataLst>
              <p:tags r:id="rId2"/>
            </p:custDataLst>
          </p:nvPr>
        </p:nvSpPr>
        <p:spPr/>
        <p:txBody>
          <a:bodyPr/>
          <a:lstStyle/>
          <a:p>
            <a:fld id="{24A547B1-6137-1547-9D34-3F7DF182F1B8}" type="slidenum">
              <a:rPr lang="en-CA" smtClean="0"/>
              <a:t>12</a:t>
            </a:fld>
            <a:endParaRPr lang="en-CA"/>
          </a:p>
        </p:txBody>
      </p:sp>
      <p:sp>
        <p:nvSpPr>
          <p:cNvPr id="14" name="Espace réservé du texte 13">
            <a:extLst>
              <a:ext uri="{FF2B5EF4-FFF2-40B4-BE49-F238E27FC236}">
                <a16:creationId xmlns:a16="http://schemas.microsoft.com/office/drawing/2014/main" id="{9EA4A1F7-97CB-AC35-1318-5EF3239E4A28}"/>
              </a:ext>
            </a:extLst>
          </p:cNvPr>
          <p:cNvSpPr>
            <a:spLocks noGrp="1"/>
          </p:cNvSpPr>
          <p:nvPr>
            <p:ph type="body" sz="quarter" idx="13"/>
          </p:nvPr>
        </p:nvSpPr>
        <p:spPr/>
        <p:txBody>
          <a:bodyPr/>
          <a:lstStyle/>
          <a:p>
            <a:r>
              <a:rPr lang="fr-CA" dirty="0"/>
              <a:t>Pour obtenir plus d'informations, consultez le </a:t>
            </a:r>
            <a:r>
              <a:rPr lang="fr-CA" dirty="0">
                <a:hlinkClick r:id="rId8"/>
              </a:rPr>
              <a:t>www.rqap.gouv.qc.ca.</a:t>
            </a:r>
            <a:endParaRPr lang="fr-CA" dirty="0"/>
          </a:p>
          <a:p>
            <a:endParaRPr lang="fr-CA" dirty="0"/>
          </a:p>
        </p:txBody>
      </p:sp>
      <p:grpSp>
        <p:nvGrpSpPr>
          <p:cNvPr id="12" name="Groupe 11" descr="8 semaines  de prestations partageables ou plus (6 au régime particulier)&#10;8 semaines  de prestations partageables ou plus (6 au régime particulier)&#10;Bonus de 4 semaines de prestations (3 au régime particulier)&#10;&#10;">
            <a:extLst>
              <a:ext uri="{FF2B5EF4-FFF2-40B4-BE49-F238E27FC236}">
                <a16:creationId xmlns:a16="http://schemas.microsoft.com/office/drawing/2014/main" id="{204DFEB5-B360-4232-36D3-E2D0CF9BC804}"/>
              </a:ext>
            </a:extLst>
          </p:cNvPr>
          <p:cNvGrpSpPr/>
          <p:nvPr/>
        </p:nvGrpSpPr>
        <p:grpSpPr>
          <a:xfrm>
            <a:off x="651227" y="1644563"/>
            <a:ext cx="7787923" cy="2927437"/>
            <a:chOff x="525765" y="1446857"/>
            <a:chExt cx="7994933" cy="3033895"/>
          </a:xfrm>
        </p:grpSpPr>
        <p:graphicFrame>
          <p:nvGraphicFramePr>
            <p:cNvPr id="6" name="Diagramme 5">
              <a:extLst>
                <a:ext uri="{FF2B5EF4-FFF2-40B4-BE49-F238E27FC236}">
                  <a16:creationId xmlns:a16="http://schemas.microsoft.com/office/drawing/2014/main" id="{F4249D7F-E9FA-1F88-3996-B13BC07EB61F}"/>
                </a:ext>
              </a:extLst>
            </p:cNvPr>
            <p:cNvGraphicFramePr/>
            <p:nvPr>
              <p:custDataLst>
                <p:tags r:id="rId3"/>
              </p:custDataLst>
              <p:extLst>
                <p:ext uri="{D42A27DB-BD31-4B8C-83A1-F6EECF244321}">
                  <p14:modId xmlns:p14="http://schemas.microsoft.com/office/powerpoint/2010/main" val="552192464"/>
                </p:ext>
              </p:extLst>
            </p:nvPr>
          </p:nvGraphicFramePr>
          <p:xfrm>
            <a:off x="525765" y="2377247"/>
            <a:ext cx="7994933" cy="210350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Espace réservé du contenu 8" descr="Une image contenant noir, obscurité&#10;&#10;Description générée automatiquement">
              <a:extLst>
                <a:ext uri="{FF2B5EF4-FFF2-40B4-BE49-F238E27FC236}">
                  <a16:creationId xmlns:a16="http://schemas.microsoft.com/office/drawing/2014/main" id="{8CC2BE5B-2246-39B1-5176-D592CCC357E1}"/>
                </a:ext>
              </a:extLst>
            </p:cNvPr>
            <p:cNvPicPr>
              <a:picLocks noChangeAspect="1"/>
            </p:cNvPicPr>
            <p:nvPr/>
          </p:nvPicPr>
          <p:blipFill>
            <a:blip r:embed="rId14"/>
            <a:stretch>
              <a:fillRect/>
            </a:stretch>
          </p:blipFill>
          <p:spPr>
            <a:xfrm>
              <a:off x="7157502" y="1446857"/>
              <a:ext cx="1061127" cy="1061127"/>
            </a:xfrm>
            <a:prstGeom prst="rect">
              <a:avLst/>
            </a:prstGeom>
          </p:spPr>
        </p:pic>
        <p:pic>
          <p:nvPicPr>
            <p:cNvPr id="10" name="Picture 2" descr="Mother - Free people icons">
              <a:extLst>
                <a:ext uri="{FF2B5EF4-FFF2-40B4-BE49-F238E27FC236}">
                  <a16:creationId xmlns:a16="http://schemas.microsoft.com/office/drawing/2014/main" id="{266095A7-1D55-D079-BA3C-461825704DA3}"/>
                </a:ext>
              </a:extLst>
            </p:cNvPr>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a:off x="925371" y="1452805"/>
              <a:ext cx="1055179" cy="10551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Father free icon">
              <a:extLst>
                <a:ext uri="{FF2B5EF4-FFF2-40B4-BE49-F238E27FC236}">
                  <a16:creationId xmlns:a16="http://schemas.microsoft.com/office/drawing/2014/main" id="{55ABB10F-A739-4054-3AF5-5F13B74DBB99}"/>
                </a:ext>
              </a:extLst>
            </p:cNvPr>
            <p:cNvPicPr>
              <a:picLocks noChangeAspect="1" noChangeArrowheads="1"/>
            </p:cNvPicPr>
            <p:nvPr>
              <p:custDataLst>
                <p:tags r:id="rId5"/>
              </p:custDataLst>
            </p:nvPr>
          </p:nvPicPr>
          <p:blipFill>
            <a:blip r:embed="rId16">
              <a:extLst>
                <a:ext uri="{28A0092B-C50C-407E-A947-70E740481C1C}">
                  <a14:useLocalDpi xmlns:a14="http://schemas.microsoft.com/office/drawing/2010/main" val="0"/>
                </a:ext>
              </a:extLst>
            </a:blip>
            <a:srcRect/>
            <a:stretch>
              <a:fillRect/>
            </a:stretch>
          </p:blipFill>
          <p:spPr bwMode="auto">
            <a:xfrm>
              <a:off x="3927247" y="1452805"/>
              <a:ext cx="1055179" cy="10551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262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9790A16C-0E26-630D-193D-6768FCCE7F2A}"/>
              </a:ext>
            </a:extLst>
          </p:cNvPr>
          <p:cNvSpPr>
            <a:spLocks noGrp="1"/>
          </p:cNvSpPr>
          <p:nvPr>
            <p:ph type="title"/>
          </p:nvPr>
        </p:nvSpPr>
        <p:spPr>
          <a:xfrm>
            <a:off x="233045" y="246708"/>
            <a:ext cx="8910955" cy="620394"/>
          </a:xfrm>
        </p:spPr>
        <p:txBody>
          <a:bodyPr/>
          <a:lstStyle/>
          <a:p>
            <a:r>
              <a:rPr lang="fr-CA" sz="2800" dirty="0"/>
              <a:t>Ce que ça signifie concrètement pour vous…</a:t>
            </a:r>
          </a:p>
        </p:txBody>
      </p:sp>
      <p:sp>
        <p:nvSpPr>
          <p:cNvPr id="3" name="Espace réservé du contenu 2">
            <a:extLst>
              <a:ext uri="{FF2B5EF4-FFF2-40B4-BE49-F238E27FC236}">
                <a16:creationId xmlns:a16="http://schemas.microsoft.com/office/drawing/2014/main" id="{C4AD962A-B855-EB23-9C0F-261DF401AC6D}"/>
              </a:ext>
            </a:extLst>
          </p:cNvPr>
          <p:cNvSpPr>
            <a:spLocks noGrp="1"/>
          </p:cNvSpPr>
          <p:nvPr>
            <p:ph idx="1"/>
            <p:custDataLst>
              <p:tags r:id="rId1"/>
            </p:custDataLst>
          </p:nvPr>
        </p:nvSpPr>
        <p:spPr>
          <a:xfrm>
            <a:off x="497840" y="1006170"/>
            <a:ext cx="8117840" cy="4053828"/>
          </a:xfrm>
          <a:solidFill>
            <a:schemeClr val="bg1"/>
          </a:solidFill>
        </p:spPr>
        <p:txBody>
          <a:bodyPr>
            <a:normAutofit/>
          </a:bodyPr>
          <a:lstStyle/>
          <a:p>
            <a:pPr algn="just"/>
            <a:r>
              <a:rPr lang="fr-CA" sz="1600" dirty="0">
                <a:solidFill>
                  <a:srgbClr val="325EA8"/>
                </a:solidFill>
              </a:rPr>
              <a:t>Avant l’arrivée d’un enfant, nous vous encourageons à </a:t>
            </a:r>
            <a:r>
              <a:rPr lang="fr-CA" sz="1600" b="1" dirty="0">
                <a:solidFill>
                  <a:srgbClr val="325EA8"/>
                </a:solidFill>
              </a:rPr>
              <a:t>ouvrir la discussion avec votre partenaire </a:t>
            </a:r>
            <a:r>
              <a:rPr lang="fr-CA" sz="1600" dirty="0">
                <a:solidFill>
                  <a:srgbClr val="325EA8"/>
                </a:solidFill>
              </a:rPr>
              <a:t>afin d’évaluer ensemble vos possibilités, et ce, dans l’éventualité où vous aimeriez </a:t>
            </a:r>
            <a:r>
              <a:rPr lang="fr-CA" sz="1600" b="1" dirty="0">
                <a:solidFill>
                  <a:srgbClr val="325EA8"/>
                </a:solidFill>
              </a:rPr>
              <a:t>recommencer à travailler plus tôt</a:t>
            </a:r>
            <a:r>
              <a:rPr lang="fr-CA" sz="1600" dirty="0">
                <a:solidFill>
                  <a:srgbClr val="325EA8"/>
                </a:solidFill>
              </a:rPr>
              <a:t>.</a:t>
            </a:r>
          </a:p>
          <a:p>
            <a:pPr algn="just"/>
            <a:r>
              <a:rPr lang="fr-CA" sz="1600" dirty="0">
                <a:solidFill>
                  <a:srgbClr val="325EA8"/>
                </a:solidFill>
              </a:rPr>
              <a:t>Notre organisation soutient le développement professionnel des femmes et souhaite aider à maintenir la continuité de leurs compétences. N’hésitez donc pas à aborder la question avec votre gestionnaire afin de :</a:t>
            </a:r>
          </a:p>
          <a:p>
            <a:pPr marL="285750" indent="-285750" algn="just">
              <a:buFont typeface="Arial" panose="020B0604020202020204" pitchFamily="34" charset="0"/>
              <a:buChar char="•"/>
            </a:pPr>
            <a:r>
              <a:rPr lang="fr-CA" sz="1600" dirty="0">
                <a:solidFill>
                  <a:srgbClr val="325EA8"/>
                </a:solidFill>
              </a:rPr>
              <a:t>lui mentionner votre intention de partager plus équitablement les semaines de prestations parentales avec votre partenaire;</a:t>
            </a:r>
          </a:p>
          <a:p>
            <a:pPr marL="285750" indent="-285750" algn="just">
              <a:buFont typeface="Arial" panose="020B0604020202020204" pitchFamily="34" charset="0"/>
              <a:buChar char="•"/>
            </a:pPr>
            <a:r>
              <a:rPr lang="fr-CA" sz="1600" dirty="0">
                <a:solidFill>
                  <a:srgbClr val="325EA8"/>
                </a:solidFill>
              </a:rPr>
              <a:t>lui signifier votre intérêt à prendre davantage de semaines de prestations parentales;</a:t>
            </a:r>
          </a:p>
          <a:p>
            <a:pPr marL="285750" indent="-285750" algn="just">
              <a:buFont typeface="Arial" panose="020B0604020202020204" pitchFamily="34" charset="0"/>
              <a:buChar char="•"/>
            </a:pPr>
            <a:r>
              <a:rPr lang="fr-CA" sz="1600" dirty="0">
                <a:solidFill>
                  <a:srgbClr val="325EA8"/>
                </a:solidFill>
              </a:rPr>
              <a:t>mettre en action un plan de conciliation famille-travail qui répond à vos besoins et concorde avec ceux de l’entreprise.</a:t>
            </a:r>
          </a:p>
        </p:txBody>
      </p:sp>
      <p:sp>
        <p:nvSpPr>
          <p:cNvPr id="4" name="Espace réservé du numéro de diapositive 3">
            <a:extLst>
              <a:ext uri="{FF2B5EF4-FFF2-40B4-BE49-F238E27FC236}">
                <a16:creationId xmlns:a16="http://schemas.microsoft.com/office/drawing/2014/main" id="{1A23D1A9-D230-343D-A21C-5AB8A88B3B38}"/>
              </a:ext>
            </a:extLst>
          </p:cNvPr>
          <p:cNvSpPr>
            <a:spLocks noGrp="1"/>
          </p:cNvSpPr>
          <p:nvPr>
            <p:ph type="sldNum" sz="quarter" idx="12"/>
            <p:custDataLst>
              <p:tags r:id="rId2"/>
            </p:custDataLst>
          </p:nvPr>
        </p:nvSpPr>
        <p:spPr/>
        <p:txBody>
          <a:bodyPr/>
          <a:lstStyle/>
          <a:p>
            <a:fld id="{24A547B1-6137-1547-9D34-3F7DF182F1B8}" type="slidenum">
              <a:rPr lang="en-CA" smtClean="0"/>
              <a:t>13</a:t>
            </a:fld>
            <a:endParaRPr lang="en-CA"/>
          </a:p>
        </p:txBody>
      </p:sp>
      <p:sp>
        <p:nvSpPr>
          <p:cNvPr id="14" name="Espace réservé du texte 13">
            <a:extLst>
              <a:ext uri="{FF2B5EF4-FFF2-40B4-BE49-F238E27FC236}">
                <a16:creationId xmlns:a16="http://schemas.microsoft.com/office/drawing/2014/main" id="{9EA4A1F7-97CB-AC35-1318-5EF3239E4A28}"/>
              </a:ext>
            </a:extLst>
          </p:cNvPr>
          <p:cNvSpPr>
            <a:spLocks noGrp="1"/>
          </p:cNvSpPr>
          <p:nvPr>
            <p:ph type="body" sz="quarter" idx="13"/>
          </p:nvPr>
        </p:nvSpPr>
        <p:spPr/>
        <p:txBody>
          <a:bodyPr/>
          <a:lstStyle/>
          <a:p>
            <a:r>
              <a:rPr lang="fr-CA" dirty="0"/>
              <a:t>Pour obtenir plus d'information, consultez le </a:t>
            </a:r>
            <a:r>
              <a:rPr lang="fr-CA" dirty="0">
                <a:hlinkClick r:id="rId5"/>
              </a:rPr>
              <a:t>www.rqap.gouv.qc.ca.</a:t>
            </a:r>
            <a:endParaRPr lang="fr-CA" dirty="0"/>
          </a:p>
          <a:p>
            <a:endParaRPr lang="fr-CA" dirty="0"/>
          </a:p>
        </p:txBody>
      </p:sp>
    </p:spTree>
    <p:extLst>
      <p:ext uri="{BB962C8B-B14F-4D97-AF65-F5344CB8AC3E}">
        <p14:creationId xmlns:p14="http://schemas.microsoft.com/office/powerpoint/2010/main" val="4272995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6E41F3-AD90-2FF1-E0D2-C6C8BF92C064}"/>
              </a:ext>
            </a:extLst>
          </p:cNvPr>
          <p:cNvSpPr>
            <a:spLocks noGrp="1"/>
          </p:cNvSpPr>
          <p:nvPr>
            <p:ph type="title"/>
          </p:nvPr>
        </p:nvSpPr>
        <p:spPr>
          <a:xfrm>
            <a:off x="515778" y="1554094"/>
            <a:ext cx="8112443" cy="620394"/>
          </a:xfrm>
        </p:spPr>
        <p:txBody>
          <a:bodyPr vert="horz" lIns="91440" tIns="45720" rIns="91440" bIns="45720" rtlCol="0" anchor="b">
            <a:noAutofit/>
          </a:bodyPr>
          <a:lstStyle/>
          <a:p>
            <a:r>
              <a:rPr lang="fr-CA" dirty="0"/>
              <a:t>« le RQAP m’a permis d’avoir plus de temps avec mes enfants et d’assister à toutes les premières fois. »</a:t>
            </a:r>
          </a:p>
        </p:txBody>
      </p:sp>
      <p:sp>
        <p:nvSpPr>
          <p:cNvPr id="4" name="Espace réservé du numéro de diapositive 3">
            <a:extLst>
              <a:ext uri="{FF2B5EF4-FFF2-40B4-BE49-F238E27FC236}">
                <a16:creationId xmlns:a16="http://schemas.microsoft.com/office/drawing/2014/main" id="{62A15E89-19EE-99E6-DC6F-C1BDC86385A2}"/>
              </a:ext>
            </a:extLst>
          </p:cNvPr>
          <p:cNvSpPr>
            <a:spLocks noGrp="1"/>
          </p:cNvSpPr>
          <p:nvPr>
            <p:ph type="sldNum" sz="quarter" idx="12"/>
          </p:nvPr>
        </p:nvSpPr>
        <p:spPr/>
        <p:txBody>
          <a:bodyPr/>
          <a:lstStyle/>
          <a:p>
            <a:fld id="{24A547B1-6137-1547-9D34-3F7DF182F1B8}" type="slidenum">
              <a:rPr lang="en-CA" smtClean="0"/>
              <a:pPr/>
              <a:t>14</a:t>
            </a:fld>
            <a:endParaRPr lang="en-CA" dirty="0"/>
          </a:p>
        </p:txBody>
      </p:sp>
      <p:sp>
        <p:nvSpPr>
          <p:cNvPr id="5" name="Espace réservé du texte 4">
            <a:extLst>
              <a:ext uri="{FF2B5EF4-FFF2-40B4-BE49-F238E27FC236}">
                <a16:creationId xmlns:a16="http://schemas.microsoft.com/office/drawing/2014/main" id="{7467122F-B60A-FCE2-C41F-72655E151223}"/>
              </a:ext>
            </a:extLst>
          </p:cNvPr>
          <p:cNvSpPr>
            <a:spLocks noGrp="1"/>
          </p:cNvSpPr>
          <p:nvPr>
            <p:ph type="body" sz="quarter" idx="13"/>
          </p:nvPr>
        </p:nvSpPr>
        <p:spPr/>
        <p:txBody>
          <a:bodyPr/>
          <a:lstStyle/>
          <a:p>
            <a:endParaRPr lang="fr-CA"/>
          </a:p>
        </p:txBody>
      </p:sp>
      <p:pic>
        <p:nvPicPr>
          <p:cNvPr id="3" name="Image 2" descr="Une image d'un père avec un enfant">
            <a:extLst>
              <a:ext uri="{FF2B5EF4-FFF2-40B4-BE49-F238E27FC236}">
                <a16:creationId xmlns:a16="http://schemas.microsoft.com/office/drawing/2014/main" id="{5A13F084-1A1C-FB5D-A09D-C4C5DA63159D}"/>
              </a:ext>
            </a:extLst>
          </p:cNvPr>
          <p:cNvPicPr>
            <a:picLocks noChangeAspect="1"/>
          </p:cNvPicPr>
          <p:nvPr/>
        </p:nvPicPr>
        <p:blipFill>
          <a:blip r:embed="rId2"/>
          <a:stretch>
            <a:fillRect/>
          </a:stretch>
        </p:blipFill>
        <p:spPr>
          <a:xfrm>
            <a:off x="0" y="-302260"/>
            <a:ext cx="9144000" cy="9144000"/>
          </a:xfrm>
          <a:prstGeom prst="rect">
            <a:avLst/>
          </a:prstGeom>
        </p:spPr>
      </p:pic>
    </p:spTree>
    <p:extLst>
      <p:ext uri="{BB962C8B-B14F-4D97-AF65-F5344CB8AC3E}">
        <p14:creationId xmlns:p14="http://schemas.microsoft.com/office/powerpoint/2010/main" val="371804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FBAF5C-CE3E-66AE-D767-E5DF87DD9191}"/>
              </a:ext>
            </a:extLst>
          </p:cNvPr>
          <p:cNvSpPr>
            <a:spLocks noGrp="1"/>
          </p:cNvSpPr>
          <p:nvPr>
            <p:ph type="title"/>
            <p:custDataLst>
              <p:tags r:id="rId1"/>
            </p:custDataLst>
          </p:nvPr>
        </p:nvSpPr>
        <p:spPr/>
        <p:txBody>
          <a:bodyPr/>
          <a:lstStyle/>
          <a:p>
            <a:r>
              <a:rPr lang="fr-CA" sz="3000" dirty="0"/>
              <a:t>Période de prestations</a:t>
            </a:r>
          </a:p>
        </p:txBody>
      </p:sp>
      <p:sp>
        <p:nvSpPr>
          <p:cNvPr id="20" name="Espace réservé du contenu 19">
            <a:extLst>
              <a:ext uri="{FF2B5EF4-FFF2-40B4-BE49-F238E27FC236}">
                <a16:creationId xmlns:a16="http://schemas.microsoft.com/office/drawing/2014/main" id="{09C33215-0DAF-8B5A-CC5D-45D0F5AF3387}"/>
              </a:ext>
            </a:extLst>
          </p:cNvPr>
          <p:cNvSpPr>
            <a:spLocks noGrp="1"/>
          </p:cNvSpPr>
          <p:nvPr>
            <p:ph idx="1"/>
          </p:nvPr>
        </p:nvSpPr>
        <p:spPr>
          <a:xfrm>
            <a:off x="528320" y="1150630"/>
            <a:ext cx="7987030" cy="5173970"/>
          </a:xfrm>
        </p:spPr>
        <p:txBody>
          <a:bodyPr>
            <a:normAutofit/>
          </a:bodyPr>
          <a:lstStyle/>
          <a:p>
            <a:pPr algn="just">
              <a:lnSpc>
                <a:spcPct val="107000"/>
              </a:lnSpc>
              <a:spcAft>
                <a:spcPts val="800"/>
              </a:spcAft>
            </a:pPr>
            <a:r>
              <a:rPr lang="fr-CA" sz="1600" dirty="0">
                <a:ea typeface="Calibri" panose="020F0502020204030204" pitchFamily="34" charset="0"/>
                <a:cs typeface="Calibri" panose="020F0502020204030204" pitchFamily="34" charset="0"/>
              </a:rPr>
              <a:t>En tant que parents, vous pouvez répartir la prise de vos prestations sur une période de 18 mois suivant la naissance ou l’arrivée de votre enfant, alors qu’il s’agissait auparavant d’une période de 12 mois.</a:t>
            </a:r>
          </a:p>
          <a:p>
            <a:pPr algn="just">
              <a:lnSpc>
                <a:spcPct val="107000"/>
              </a:lnSpc>
              <a:spcAft>
                <a:spcPts val="800"/>
              </a:spcAft>
            </a:pPr>
            <a:endParaRPr lang="fr-CA" sz="180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fr-CA" sz="1800"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fr-CA" sz="160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fr-CA" sz="100" dirty="0"/>
          </a:p>
          <a:p>
            <a:pPr algn="just">
              <a:lnSpc>
                <a:spcPct val="107000"/>
              </a:lnSpc>
              <a:spcAft>
                <a:spcPts val="800"/>
              </a:spcAft>
            </a:pPr>
            <a:r>
              <a:rPr lang="fr-CA" sz="1600" dirty="0"/>
              <a:t>Cette flexibilité se traduit par une meilleure conciliation famille-travail, puisque les parents qui le souhaitent peuvent, avec l’accord de leur employeur, répartir ou fractionner la prise de leurs prestations à différents moments au cours des 18 mois.</a:t>
            </a:r>
            <a:endParaRPr lang="fr-CA" sz="20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1A23D1A9-D230-343D-A21C-5AB8A88B3B38}"/>
              </a:ext>
            </a:extLst>
          </p:cNvPr>
          <p:cNvSpPr>
            <a:spLocks noGrp="1"/>
          </p:cNvSpPr>
          <p:nvPr>
            <p:ph type="sldNum" sz="quarter" idx="12"/>
            <p:custDataLst>
              <p:tags r:id="rId2"/>
            </p:custDataLst>
          </p:nvPr>
        </p:nvSpPr>
        <p:spPr/>
        <p:txBody>
          <a:bodyPr/>
          <a:lstStyle/>
          <a:p>
            <a:fld id="{24A547B1-6137-1547-9D34-3F7DF182F1B8}" type="slidenum">
              <a:rPr lang="en-CA" smtClean="0"/>
              <a:t>15</a:t>
            </a:fld>
            <a:endParaRPr lang="en-CA"/>
          </a:p>
        </p:txBody>
      </p:sp>
      <p:sp>
        <p:nvSpPr>
          <p:cNvPr id="21" name="Espace réservé du texte 20">
            <a:extLst>
              <a:ext uri="{FF2B5EF4-FFF2-40B4-BE49-F238E27FC236}">
                <a16:creationId xmlns:a16="http://schemas.microsoft.com/office/drawing/2014/main" id="{C99F22E5-5E6C-862E-1038-001FD578EC02}"/>
              </a:ext>
            </a:extLst>
          </p:cNvPr>
          <p:cNvSpPr>
            <a:spLocks noGrp="1"/>
          </p:cNvSpPr>
          <p:nvPr>
            <p:ph type="body" sz="quarter" idx="13"/>
          </p:nvPr>
        </p:nvSpPr>
        <p:spPr/>
        <p:txBody>
          <a:bodyPr/>
          <a:lstStyle/>
          <a:p>
            <a:r>
              <a:rPr lang="fr-CA" dirty="0"/>
              <a:t>Pour obtenir plus d'information, consultez le </a:t>
            </a:r>
            <a:r>
              <a:rPr lang="fr-CA" dirty="0">
                <a:hlinkClick r:id="rId9"/>
              </a:rPr>
              <a:t>www.rqap.gouv.qc.ca.</a:t>
            </a:r>
            <a:endParaRPr lang="fr-CA" dirty="0"/>
          </a:p>
          <a:p>
            <a:endParaRPr lang="fr-CA" dirty="0"/>
          </a:p>
        </p:txBody>
      </p:sp>
      <p:grpSp>
        <p:nvGrpSpPr>
          <p:cNvPr id="22" name="Groupe 21" descr="Naissance ou arrivée de l'enfant&#10;allongement de la période de 12 mois suivant la naissance à 18 mois suivant la naissance">
            <a:extLst>
              <a:ext uri="{FF2B5EF4-FFF2-40B4-BE49-F238E27FC236}">
                <a16:creationId xmlns:a16="http://schemas.microsoft.com/office/drawing/2014/main" id="{5E3E4775-0955-F78A-0655-F9D6A644F095}"/>
              </a:ext>
            </a:extLst>
          </p:cNvPr>
          <p:cNvGrpSpPr/>
          <p:nvPr/>
        </p:nvGrpSpPr>
        <p:grpSpPr>
          <a:xfrm>
            <a:off x="1279149" y="2234889"/>
            <a:ext cx="6709524" cy="2001002"/>
            <a:chOff x="-180825" y="1375773"/>
            <a:chExt cx="8661333" cy="2497887"/>
          </a:xfrm>
        </p:grpSpPr>
        <p:grpSp>
          <p:nvGrpSpPr>
            <p:cNvPr id="23" name="Groupe 22">
              <a:extLst>
                <a:ext uri="{FF2B5EF4-FFF2-40B4-BE49-F238E27FC236}">
                  <a16:creationId xmlns:a16="http://schemas.microsoft.com/office/drawing/2014/main" id="{0BA6BCE4-DE94-70B3-22F7-D717FB803C47}"/>
                </a:ext>
              </a:extLst>
            </p:cNvPr>
            <p:cNvGrpSpPr/>
            <p:nvPr>
              <p:custDataLst>
                <p:tags r:id="rId4"/>
              </p:custDataLst>
            </p:nvPr>
          </p:nvGrpSpPr>
          <p:grpSpPr>
            <a:xfrm>
              <a:off x="698196" y="2360584"/>
              <a:ext cx="7782312" cy="1513076"/>
              <a:chOff x="678145" y="3839340"/>
              <a:chExt cx="7782312" cy="1513076"/>
            </a:xfrm>
          </p:grpSpPr>
          <p:cxnSp>
            <p:nvCxnSpPr>
              <p:cNvPr id="27" name="Connecteur droit 26">
                <a:extLst>
                  <a:ext uri="{FF2B5EF4-FFF2-40B4-BE49-F238E27FC236}">
                    <a16:creationId xmlns:a16="http://schemas.microsoft.com/office/drawing/2014/main" id="{D17685AC-BA95-A961-250B-8180EA7A2DF0}"/>
                  </a:ext>
                </a:extLst>
              </p:cNvPr>
              <p:cNvCxnSpPr/>
              <p:nvPr/>
            </p:nvCxnSpPr>
            <p:spPr>
              <a:xfrm>
                <a:off x="5107021" y="3864110"/>
                <a:ext cx="0" cy="642928"/>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4E22A45-5F8C-99F6-1CF7-8CE008BAAE88}"/>
                  </a:ext>
                </a:extLst>
              </p:cNvPr>
              <p:cNvCxnSpPr/>
              <p:nvPr/>
            </p:nvCxnSpPr>
            <p:spPr>
              <a:xfrm>
                <a:off x="7409235" y="3839340"/>
                <a:ext cx="0" cy="64292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e 28">
                <a:extLst>
                  <a:ext uri="{FF2B5EF4-FFF2-40B4-BE49-F238E27FC236}">
                    <a16:creationId xmlns:a16="http://schemas.microsoft.com/office/drawing/2014/main" id="{7E67D2F0-B0EC-BA7D-B8AC-46278A51A06D}"/>
                  </a:ext>
                </a:extLst>
              </p:cNvPr>
              <p:cNvGrpSpPr/>
              <p:nvPr/>
            </p:nvGrpSpPr>
            <p:grpSpPr>
              <a:xfrm>
                <a:off x="678145" y="3888881"/>
                <a:ext cx="7782312" cy="1463535"/>
                <a:chOff x="678145" y="3888881"/>
                <a:chExt cx="7782312" cy="1463535"/>
              </a:xfrm>
            </p:grpSpPr>
            <p:grpSp>
              <p:nvGrpSpPr>
                <p:cNvPr id="30" name="Groupe 29">
                  <a:extLst>
                    <a:ext uri="{FF2B5EF4-FFF2-40B4-BE49-F238E27FC236}">
                      <a16:creationId xmlns:a16="http://schemas.microsoft.com/office/drawing/2014/main" id="{45756B48-644C-DA4B-1C9D-FCC950FFEE07}"/>
                    </a:ext>
                  </a:extLst>
                </p:cNvPr>
                <p:cNvGrpSpPr/>
                <p:nvPr/>
              </p:nvGrpSpPr>
              <p:grpSpPr>
                <a:xfrm>
                  <a:off x="678145" y="3888881"/>
                  <a:ext cx="7782312" cy="593387"/>
                  <a:chOff x="671209" y="4518498"/>
                  <a:chExt cx="7234136" cy="593387"/>
                </a:xfrm>
              </p:grpSpPr>
              <p:cxnSp>
                <p:nvCxnSpPr>
                  <p:cNvPr id="32" name="Connecteur droit avec flèche 31">
                    <a:extLst>
                      <a:ext uri="{FF2B5EF4-FFF2-40B4-BE49-F238E27FC236}">
                        <a16:creationId xmlns:a16="http://schemas.microsoft.com/office/drawing/2014/main" id="{1130CC54-EC87-39E7-451A-B997FD3785AB}"/>
                      </a:ext>
                    </a:extLst>
                  </p:cNvPr>
                  <p:cNvCxnSpPr>
                    <a:cxnSpLocks/>
                  </p:cNvCxnSpPr>
                  <p:nvPr/>
                </p:nvCxnSpPr>
                <p:spPr>
                  <a:xfrm>
                    <a:off x="924128" y="4815192"/>
                    <a:ext cx="6981217"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Signe de multiplication 32">
                    <a:extLst>
                      <a:ext uri="{FF2B5EF4-FFF2-40B4-BE49-F238E27FC236}">
                        <a16:creationId xmlns:a16="http://schemas.microsoft.com/office/drawing/2014/main" id="{FD4CDC4A-D80E-CED6-CEBE-F5ADCE8EFA54}"/>
                      </a:ext>
                    </a:extLst>
                  </p:cNvPr>
                  <p:cNvSpPr/>
                  <p:nvPr/>
                </p:nvSpPr>
                <p:spPr>
                  <a:xfrm>
                    <a:off x="671209" y="4518498"/>
                    <a:ext cx="505838" cy="593387"/>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grpSp>
            <p:sp>
              <p:nvSpPr>
                <p:cNvPr id="31" name="Flèche : droite 30">
                  <a:extLst>
                    <a:ext uri="{FF2B5EF4-FFF2-40B4-BE49-F238E27FC236}">
                      <a16:creationId xmlns:a16="http://schemas.microsoft.com/office/drawing/2014/main" id="{F5200EC8-8C6B-E4EB-142C-8C33D3750006}"/>
                    </a:ext>
                  </a:extLst>
                </p:cNvPr>
                <p:cNvSpPr/>
                <p:nvPr/>
              </p:nvSpPr>
              <p:spPr>
                <a:xfrm>
                  <a:off x="5119381" y="4337780"/>
                  <a:ext cx="2302213" cy="101463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CA" sz="1400" dirty="0">
                      <a:solidFill>
                        <a:schemeClr val="tx1"/>
                      </a:solidFill>
                    </a:rPr>
                    <a:t>Allongement de la période</a:t>
                  </a:r>
                </a:p>
              </p:txBody>
            </p:sp>
          </p:grpSp>
        </p:grpSp>
        <p:sp>
          <p:nvSpPr>
            <p:cNvPr id="24" name="Espace réservé du contenu 2">
              <a:extLst>
                <a:ext uri="{FF2B5EF4-FFF2-40B4-BE49-F238E27FC236}">
                  <a16:creationId xmlns:a16="http://schemas.microsoft.com/office/drawing/2014/main" id="{B5294EBB-DC5C-0849-7C64-B96D4A7F8044}"/>
                </a:ext>
              </a:extLst>
            </p:cNvPr>
            <p:cNvSpPr txBox="1">
              <a:spLocks/>
            </p:cNvSpPr>
            <p:nvPr>
              <p:custDataLst>
                <p:tags r:id="rId5"/>
              </p:custDataLst>
            </p:nvPr>
          </p:nvSpPr>
          <p:spPr>
            <a:xfrm>
              <a:off x="-180825" y="1524482"/>
              <a:ext cx="2302211" cy="972255"/>
            </a:xfrm>
            <a:prstGeom prst="rect">
              <a:avLst/>
            </a:prstGeom>
            <a:solidFill>
              <a:schemeClr val="bg1"/>
            </a:solidFill>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700"/>
                </a:spcBef>
                <a:spcAft>
                  <a:spcPts val="300"/>
                </a:spcAft>
                <a:buFontTx/>
                <a:buNone/>
                <a:defRPr sz="2200" kern="1200">
                  <a:solidFill>
                    <a:schemeClr val="tx2"/>
                  </a:solidFill>
                  <a:latin typeface="+mn-lt"/>
                  <a:ea typeface="+mn-ea"/>
                  <a:cs typeface="+mn-cs"/>
                </a:defRPr>
              </a:lvl1pPr>
              <a:lvl2pPr marL="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446400" indent="-4464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3pPr>
              <a:lvl4pPr marL="446400" indent="0" algn="l" defTabSz="914400" rtl="0" eaLnBrk="1" latinLnBrk="0" hangingPunct="1">
                <a:lnSpc>
                  <a:spcPct val="90000"/>
                </a:lnSpc>
                <a:spcBef>
                  <a:spcPts val="1700"/>
                </a:spcBef>
                <a:spcAft>
                  <a:spcPts val="300"/>
                </a:spcAft>
                <a:buFontTx/>
                <a:buNone/>
                <a:defRPr sz="1800" kern="1200">
                  <a:solidFill>
                    <a:schemeClr val="tx2"/>
                  </a:solidFill>
                  <a:latin typeface="+mn-lt"/>
                  <a:ea typeface="+mn-ea"/>
                  <a:cs typeface="+mn-cs"/>
                </a:defRPr>
              </a:lvl4pPr>
              <a:lvl5pPr marL="446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900000" indent="-4464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6pPr>
              <a:lvl7pPr marL="900000" indent="0" algn="l" defTabSz="914400" rtl="0" eaLnBrk="1" latinLnBrk="0" hangingPunct="1">
                <a:lnSpc>
                  <a:spcPct val="90000"/>
                </a:lnSpc>
                <a:spcBef>
                  <a:spcPts val="1700"/>
                </a:spcBef>
                <a:spcAft>
                  <a:spcPts val="300"/>
                </a:spcAft>
                <a:buFontTx/>
                <a:buNone/>
                <a:defRPr sz="1800" kern="1200">
                  <a:solidFill>
                    <a:schemeClr val="tx2"/>
                  </a:solidFill>
                  <a:latin typeface="+mn-lt"/>
                  <a:ea typeface="+mn-ea"/>
                  <a:cs typeface="+mn-cs"/>
                </a:defRPr>
              </a:lvl7pPr>
              <a:lvl8pPr marL="9000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8pPr>
              <a:lvl9pPr marL="1368000" indent="-4464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9pPr>
            </a:lstStyle>
            <a:p>
              <a:pPr algn="ctr"/>
              <a:r>
                <a:rPr lang="fr-CA" sz="2100" dirty="0"/>
                <a:t>Naissance ou arrivée de l’enfant</a:t>
              </a:r>
            </a:p>
            <a:p>
              <a:endParaRPr lang="fr-CA" sz="2800" dirty="0"/>
            </a:p>
          </p:txBody>
        </p:sp>
        <p:sp>
          <p:nvSpPr>
            <p:cNvPr id="25" name="Espace réservé du contenu 2">
              <a:extLst>
                <a:ext uri="{FF2B5EF4-FFF2-40B4-BE49-F238E27FC236}">
                  <a16:creationId xmlns:a16="http://schemas.microsoft.com/office/drawing/2014/main" id="{350B99A8-6628-723E-FD4A-AA3193A91B80}"/>
                </a:ext>
              </a:extLst>
            </p:cNvPr>
            <p:cNvSpPr txBox="1">
              <a:spLocks/>
            </p:cNvSpPr>
            <p:nvPr>
              <p:custDataLst>
                <p:tags r:id="rId6"/>
              </p:custDataLst>
            </p:nvPr>
          </p:nvSpPr>
          <p:spPr>
            <a:xfrm>
              <a:off x="3719454" y="1375773"/>
              <a:ext cx="2558725" cy="11725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700"/>
                </a:spcBef>
                <a:spcAft>
                  <a:spcPts val="300"/>
                </a:spcAft>
                <a:buFontTx/>
                <a:buNone/>
                <a:defRPr sz="2200" kern="1200">
                  <a:solidFill>
                    <a:schemeClr val="tx2"/>
                  </a:solidFill>
                  <a:latin typeface="+mn-lt"/>
                  <a:ea typeface="+mn-ea"/>
                  <a:cs typeface="+mn-cs"/>
                </a:defRPr>
              </a:lvl1pPr>
              <a:lvl2pPr marL="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446400" indent="-4464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3pPr>
              <a:lvl4pPr marL="446400" indent="0" algn="l" defTabSz="914400" rtl="0" eaLnBrk="1" latinLnBrk="0" hangingPunct="1">
                <a:lnSpc>
                  <a:spcPct val="90000"/>
                </a:lnSpc>
                <a:spcBef>
                  <a:spcPts val="1700"/>
                </a:spcBef>
                <a:spcAft>
                  <a:spcPts val="300"/>
                </a:spcAft>
                <a:buFontTx/>
                <a:buNone/>
                <a:defRPr sz="1800" kern="1200">
                  <a:solidFill>
                    <a:schemeClr val="tx2"/>
                  </a:solidFill>
                  <a:latin typeface="+mn-lt"/>
                  <a:ea typeface="+mn-ea"/>
                  <a:cs typeface="+mn-cs"/>
                </a:defRPr>
              </a:lvl4pPr>
              <a:lvl5pPr marL="446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900000" indent="-4464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6pPr>
              <a:lvl7pPr marL="900000" indent="0" algn="l" defTabSz="914400" rtl="0" eaLnBrk="1" latinLnBrk="0" hangingPunct="1">
                <a:lnSpc>
                  <a:spcPct val="90000"/>
                </a:lnSpc>
                <a:spcBef>
                  <a:spcPts val="1700"/>
                </a:spcBef>
                <a:spcAft>
                  <a:spcPts val="300"/>
                </a:spcAft>
                <a:buFontTx/>
                <a:buNone/>
                <a:defRPr sz="1800" kern="1200">
                  <a:solidFill>
                    <a:schemeClr val="tx2"/>
                  </a:solidFill>
                  <a:latin typeface="+mn-lt"/>
                  <a:ea typeface="+mn-ea"/>
                  <a:cs typeface="+mn-cs"/>
                </a:defRPr>
              </a:lvl7pPr>
              <a:lvl8pPr marL="9000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8pPr>
              <a:lvl9pPr marL="1368000" indent="-4464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9pPr>
            </a:lstStyle>
            <a:p>
              <a:pPr algn="ctr"/>
              <a:r>
                <a:rPr lang="fr-CA" sz="1800" dirty="0">
                  <a:solidFill>
                    <a:schemeClr val="tx1"/>
                  </a:solidFill>
                </a:rPr>
                <a:t>12 mois</a:t>
              </a:r>
              <a:br>
                <a:rPr lang="fr-CA" sz="1800" dirty="0">
                  <a:solidFill>
                    <a:schemeClr val="tx1"/>
                  </a:solidFill>
                </a:rPr>
              </a:br>
              <a:r>
                <a:rPr lang="fr-CA" sz="1800" dirty="0">
                  <a:solidFill>
                    <a:schemeClr val="tx1"/>
                  </a:solidFill>
                </a:rPr>
                <a:t>suivant la venue de l’enfant</a:t>
              </a:r>
              <a:endParaRPr lang="fr-CA" sz="2000" dirty="0">
                <a:solidFill>
                  <a:schemeClr val="tx1"/>
                </a:solidFill>
              </a:endParaRPr>
            </a:p>
          </p:txBody>
        </p:sp>
      </p:grpSp>
      <p:sp>
        <p:nvSpPr>
          <p:cNvPr id="3" name="ZoneTexte 2">
            <a:extLst>
              <a:ext uri="{FF2B5EF4-FFF2-40B4-BE49-F238E27FC236}">
                <a16:creationId xmlns:a16="http://schemas.microsoft.com/office/drawing/2014/main" id="{737F5033-B06E-0113-11CF-0E8A273988D5}"/>
              </a:ext>
              <a:ext uri="{C183D7F6-B498-43B3-948B-1728B52AA6E4}">
                <adec:decorative xmlns:adec="http://schemas.microsoft.com/office/drawing/2017/decorative" val="1"/>
              </a:ext>
            </a:extLst>
          </p:cNvPr>
          <p:cNvSpPr txBox="1"/>
          <p:nvPr/>
        </p:nvSpPr>
        <p:spPr>
          <a:xfrm>
            <a:off x="6457950" y="2354016"/>
            <a:ext cx="1666874" cy="412266"/>
          </a:xfrm>
          <a:prstGeom prst="rect">
            <a:avLst/>
          </a:prstGeom>
          <a:noFill/>
        </p:spPr>
        <p:txBody>
          <a:bodyPr wrap="square" rtlCol="0">
            <a:spAutoFit/>
          </a:bodyPr>
          <a:lstStyle/>
          <a:p>
            <a:endParaRPr lang="fr-CA" dirty="0"/>
          </a:p>
        </p:txBody>
      </p:sp>
      <p:sp>
        <p:nvSpPr>
          <p:cNvPr id="5" name="Espace réservé du contenu 2">
            <a:extLst>
              <a:ext uri="{FF2B5EF4-FFF2-40B4-BE49-F238E27FC236}">
                <a16:creationId xmlns:a16="http://schemas.microsoft.com/office/drawing/2014/main" id="{99BF915D-5420-8A8D-C944-128ACC72B9AA}"/>
              </a:ext>
            </a:extLst>
          </p:cNvPr>
          <p:cNvSpPr txBox="1">
            <a:spLocks/>
          </p:cNvSpPr>
          <p:nvPr>
            <p:custDataLst>
              <p:tags r:id="rId3"/>
            </p:custDataLst>
          </p:nvPr>
        </p:nvSpPr>
        <p:spPr>
          <a:xfrm>
            <a:off x="6118829" y="2212353"/>
            <a:ext cx="1982123" cy="9392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700"/>
              </a:spcBef>
              <a:spcAft>
                <a:spcPts val="300"/>
              </a:spcAft>
              <a:buFontTx/>
              <a:buNone/>
              <a:defRPr sz="2200" kern="1200">
                <a:solidFill>
                  <a:schemeClr val="tx2"/>
                </a:solidFill>
                <a:latin typeface="+mn-lt"/>
                <a:ea typeface="+mn-ea"/>
                <a:cs typeface="+mn-cs"/>
              </a:defRPr>
            </a:lvl1pPr>
            <a:lvl2pPr marL="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446400" indent="-4464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3pPr>
            <a:lvl4pPr marL="446400" indent="0" algn="l" defTabSz="914400" rtl="0" eaLnBrk="1" latinLnBrk="0" hangingPunct="1">
              <a:lnSpc>
                <a:spcPct val="90000"/>
              </a:lnSpc>
              <a:spcBef>
                <a:spcPts val="1700"/>
              </a:spcBef>
              <a:spcAft>
                <a:spcPts val="300"/>
              </a:spcAft>
              <a:buFontTx/>
              <a:buNone/>
              <a:defRPr sz="1800" kern="1200">
                <a:solidFill>
                  <a:schemeClr val="tx2"/>
                </a:solidFill>
                <a:latin typeface="+mn-lt"/>
                <a:ea typeface="+mn-ea"/>
                <a:cs typeface="+mn-cs"/>
              </a:defRPr>
            </a:lvl4pPr>
            <a:lvl5pPr marL="446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900000" indent="-4464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6pPr>
            <a:lvl7pPr marL="900000" indent="0" algn="l" defTabSz="914400" rtl="0" eaLnBrk="1" latinLnBrk="0" hangingPunct="1">
              <a:lnSpc>
                <a:spcPct val="90000"/>
              </a:lnSpc>
              <a:spcBef>
                <a:spcPts val="1700"/>
              </a:spcBef>
              <a:spcAft>
                <a:spcPts val="300"/>
              </a:spcAft>
              <a:buFontTx/>
              <a:buNone/>
              <a:defRPr sz="1800" kern="1200">
                <a:solidFill>
                  <a:schemeClr val="tx2"/>
                </a:solidFill>
                <a:latin typeface="+mn-lt"/>
                <a:ea typeface="+mn-ea"/>
                <a:cs typeface="+mn-cs"/>
              </a:defRPr>
            </a:lvl7pPr>
            <a:lvl8pPr marL="9000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8pPr>
            <a:lvl9pPr marL="1368000" indent="-4464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9pPr>
          </a:lstStyle>
          <a:p>
            <a:pPr algn="ctr"/>
            <a:r>
              <a:rPr lang="fr-CA" sz="1800" dirty="0">
                <a:solidFill>
                  <a:srgbClr val="325EA8"/>
                </a:solidFill>
              </a:rPr>
              <a:t>18 mois</a:t>
            </a:r>
            <a:br>
              <a:rPr lang="fr-CA" sz="1800" dirty="0">
                <a:solidFill>
                  <a:srgbClr val="325EA8"/>
                </a:solidFill>
              </a:rPr>
            </a:br>
            <a:r>
              <a:rPr lang="fr-CA" sz="1800" dirty="0">
                <a:solidFill>
                  <a:srgbClr val="325EA8"/>
                </a:solidFill>
              </a:rPr>
              <a:t>suivant la venue de l’enfant</a:t>
            </a:r>
            <a:endParaRPr lang="fr-CA" sz="2000" dirty="0">
              <a:solidFill>
                <a:srgbClr val="325EA8"/>
              </a:solidFill>
            </a:endParaRPr>
          </a:p>
        </p:txBody>
      </p:sp>
    </p:spTree>
    <p:extLst>
      <p:ext uri="{BB962C8B-B14F-4D97-AF65-F5344CB8AC3E}">
        <p14:creationId xmlns:p14="http://schemas.microsoft.com/office/powerpoint/2010/main" val="4134206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FBAF5C-CE3E-66AE-D767-E5DF87DD9191}"/>
              </a:ext>
            </a:extLst>
          </p:cNvPr>
          <p:cNvSpPr>
            <a:spLocks noGrp="1"/>
          </p:cNvSpPr>
          <p:nvPr>
            <p:ph type="title"/>
            <p:custDataLst>
              <p:tags r:id="rId1"/>
            </p:custDataLst>
          </p:nvPr>
        </p:nvSpPr>
        <p:spPr/>
        <p:txBody>
          <a:bodyPr/>
          <a:lstStyle/>
          <a:p>
            <a:r>
              <a:rPr lang="fr-CA" sz="3000" dirty="0"/>
              <a:t>Ça que ça signifie concrètement pour vous…</a:t>
            </a:r>
          </a:p>
        </p:txBody>
      </p:sp>
      <p:sp>
        <p:nvSpPr>
          <p:cNvPr id="4" name="Espace réservé du numéro de diapositive 3">
            <a:extLst>
              <a:ext uri="{FF2B5EF4-FFF2-40B4-BE49-F238E27FC236}">
                <a16:creationId xmlns:a16="http://schemas.microsoft.com/office/drawing/2014/main" id="{1A23D1A9-D230-343D-A21C-5AB8A88B3B38}"/>
              </a:ext>
            </a:extLst>
          </p:cNvPr>
          <p:cNvSpPr>
            <a:spLocks noGrp="1"/>
          </p:cNvSpPr>
          <p:nvPr>
            <p:ph type="sldNum" sz="quarter" idx="12"/>
            <p:custDataLst>
              <p:tags r:id="rId2"/>
            </p:custDataLst>
          </p:nvPr>
        </p:nvSpPr>
        <p:spPr/>
        <p:txBody>
          <a:bodyPr/>
          <a:lstStyle/>
          <a:p>
            <a:fld id="{24A547B1-6137-1547-9D34-3F7DF182F1B8}" type="slidenum">
              <a:rPr lang="en-CA" smtClean="0"/>
              <a:t>16</a:t>
            </a:fld>
            <a:endParaRPr lang="en-CA"/>
          </a:p>
        </p:txBody>
      </p:sp>
      <p:sp>
        <p:nvSpPr>
          <p:cNvPr id="21" name="Espace réservé du texte 20">
            <a:extLst>
              <a:ext uri="{FF2B5EF4-FFF2-40B4-BE49-F238E27FC236}">
                <a16:creationId xmlns:a16="http://schemas.microsoft.com/office/drawing/2014/main" id="{C99F22E5-5E6C-862E-1038-001FD578EC02}"/>
              </a:ext>
            </a:extLst>
          </p:cNvPr>
          <p:cNvSpPr>
            <a:spLocks noGrp="1"/>
          </p:cNvSpPr>
          <p:nvPr>
            <p:ph type="body" sz="quarter" idx="13"/>
          </p:nvPr>
        </p:nvSpPr>
        <p:spPr/>
        <p:txBody>
          <a:bodyPr/>
          <a:lstStyle/>
          <a:p>
            <a:r>
              <a:rPr lang="fr-CA" dirty="0"/>
              <a:t>Pour obtenir plus d'information, consultez le </a:t>
            </a:r>
            <a:r>
              <a:rPr lang="fr-CA" dirty="0">
                <a:hlinkClick r:id="rId5"/>
              </a:rPr>
              <a:t>www.rqap.gouv.qc.ca.</a:t>
            </a:r>
            <a:endParaRPr lang="fr-CA" dirty="0"/>
          </a:p>
          <a:p>
            <a:endParaRPr lang="fr-CA" dirty="0"/>
          </a:p>
        </p:txBody>
      </p:sp>
      <p:sp>
        <p:nvSpPr>
          <p:cNvPr id="6" name="Espace réservé du contenu 19">
            <a:extLst>
              <a:ext uri="{FF2B5EF4-FFF2-40B4-BE49-F238E27FC236}">
                <a16:creationId xmlns:a16="http://schemas.microsoft.com/office/drawing/2014/main" id="{F04F3858-D675-DE30-3EFF-495A809D2246}"/>
              </a:ext>
            </a:extLst>
          </p:cNvPr>
          <p:cNvSpPr>
            <a:spLocks noGrp="1"/>
          </p:cNvSpPr>
          <p:nvPr>
            <p:ph idx="1"/>
          </p:nvPr>
        </p:nvSpPr>
        <p:spPr>
          <a:xfrm>
            <a:off x="528320" y="1200794"/>
            <a:ext cx="7987030" cy="5173970"/>
          </a:xfrm>
        </p:spPr>
        <p:txBody>
          <a:bodyPr>
            <a:normAutofit/>
          </a:bodyPr>
          <a:lstStyle/>
          <a:p>
            <a:pPr algn="just">
              <a:lnSpc>
                <a:spcPct val="107000"/>
              </a:lnSpc>
              <a:spcAft>
                <a:spcPts val="800"/>
              </a:spcAft>
            </a:pPr>
            <a:r>
              <a:rPr lang="fr-CA" sz="1600" dirty="0">
                <a:ea typeface="Calibri" panose="020F0502020204030204" pitchFamily="34" charset="0"/>
                <a:cs typeface="Calibri" panose="020F0502020204030204" pitchFamily="34" charset="0"/>
              </a:rPr>
              <a:t>Si vous souhaitez répartir ou fractionner vos semaines de prestations à différents moments durant votre congé, nous vous invitons à discuter avec votre gestionnaire des </a:t>
            </a:r>
            <a:r>
              <a:rPr lang="fr-CA" sz="1600" b="1" dirty="0">
                <a:ea typeface="Calibri" panose="020F0502020204030204" pitchFamily="34" charset="0"/>
                <a:cs typeface="Calibri" panose="020F0502020204030204" pitchFamily="34" charset="0"/>
              </a:rPr>
              <a:t>différentes options envisageables</a:t>
            </a:r>
            <a:r>
              <a:rPr lang="fr-CA" sz="1600" dirty="0">
                <a:ea typeface="Calibri" panose="020F0502020204030204" pitchFamily="34" charset="0"/>
                <a:cs typeface="Calibri" panose="020F0502020204030204" pitchFamily="34" charset="0"/>
              </a:rPr>
              <a:t> selon votre situation :</a:t>
            </a:r>
          </a:p>
          <a:p>
            <a:pPr marL="285750" indent="-285750" algn="just">
              <a:lnSpc>
                <a:spcPct val="107000"/>
              </a:lnSpc>
              <a:spcAft>
                <a:spcPts val="800"/>
              </a:spcAft>
              <a:buFont typeface="Arial" panose="020B0604020202020204" pitchFamily="34" charset="0"/>
              <a:buChar char="•"/>
            </a:pPr>
            <a:r>
              <a:rPr lang="fr-CA" sz="1600" dirty="0">
                <a:ea typeface="Calibri" panose="020F0502020204030204" pitchFamily="34" charset="0"/>
                <a:cs typeface="Calibri" panose="020F0502020204030204" pitchFamily="34" charset="0"/>
              </a:rPr>
              <a:t>Recommencer à travailler plus tôt que prévu et vous prévaloir de vos semaines de prestations restantes ultérieurement; </a:t>
            </a:r>
          </a:p>
          <a:p>
            <a:pPr marL="285750" indent="-285750" algn="just">
              <a:lnSpc>
                <a:spcPct val="107000"/>
              </a:lnSpc>
              <a:spcAft>
                <a:spcPts val="800"/>
              </a:spcAft>
              <a:buFont typeface="Arial" panose="020B0604020202020204" pitchFamily="34" charset="0"/>
              <a:buChar char="•"/>
            </a:pPr>
            <a:r>
              <a:rPr lang="fr-CA" sz="1600" dirty="0">
                <a:ea typeface="Calibri" panose="020F0502020204030204" pitchFamily="34" charset="0"/>
                <a:cs typeface="Calibri" panose="020F0502020204030204" pitchFamily="34" charset="0"/>
              </a:rPr>
              <a:t>Retourner travailler par intervalles, selon vos besoins et les périodes de pointe de l’entreprise. </a:t>
            </a:r>
          </a:p>
          <a:p>
            <a:pPr algn="just">
              <a:lnSpc>
                <a:spcPct val="107000"/>
              </a:lnSpc>
              <a:spcAft>
                <a:spcPts val="800"/>
              </a:spcAft>
            </a:pPr>
            <a:endParaRPr lang="fr-CA" sz="1600" dirty="0">
              <a:ea typeface="Calibri" panose="020F0502020204030204" pitchFamily="34" charset="0"/>
              <a:cs typeface="Calibri" panose="020F0502020204030204" pitchFamily="34" charset="0"/>
            </a:endParaRPr>
          </a:p>
          <a:p>
            <a:pPr algn="just">
              <a:lnSpc>
                <a:spcPct val="107000"/>
              </a:lnSpc>
              <a:spcAft>
                <a:spcPts val="800"/>
              </a:spcAft>
            </a:pPr>
            <a:endParaRPr lang="fr-CA" sz="1600" dirty="0">
              <a:ea typeface="Calibri" panose="020F0502020204030204" pitchFamily="34" charset="0"/>
              <a:cs typeface="Calibri" panose="020F0502020204030204" pitchFamily="34" charset="0"/>
            </a:endParaRPr>
          </a:p>
          <a:p>
            <a:pPr algn="just">
              <a:lnSpc>
                <a:spcPct val="107000"/>
              </a:lnSpc>
              <a:spcAft>
                <a:spcPts val="800"/>
              </a:spcAft>
            </a:pPr>
            <a:endParaRPr lang="fr-CA" sz="1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4650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E12402-46FA-32AE-CD20-E010A1F130B5}"/>
              </a:ext>
            </a:extLst>
          </p:cNvPr>
          <p:cNvSpPr>
            <a:spLocks noGrp="1"/>
          </p:cNvSpPr>
          <p:nvPr>
            <p:ph type="title"/>
          </p:nvPr>
        </p:nvSpPr>
        <p:spPr>
          <a:xfrm>
            <a:off x="628650" y="896172"/>
            <a:ext cx="8112443" cy="620394"/>
          </a:xfrm>
        </p:spPr>
        <p:txBody>
          <a:bodyPr vert="horz" lIns="91440" tIns="45720" rIns="91440" bIns="45720" rtlCol="0" anchor="b">
            <a:noAutofit/>
          </a:bodyPr>
          <a:lstStyle/>
          <a:p>
            <a:r>
              <a:rPr lang="fr-CA" dirty="0"/>
              <a:t>« Avec le RQAP, c’est tout à fait possible de devenir maman et de maintenir sa situation financière. »</a:t>
            </a:r>
          </a:p>
        </p:txBody>
      </p:sp>
      <p:sp>
        <p:nvSpPr>
          <p:cNvPr id="4" name="Espace réservé du numéro de diapositive 3">
            <a:extLst>
              <a:ext uri="{FF2B5EF4-FFF2-40B4-BE49-F238E27FC236}">
                <a16:creationId xmlns:a16="http://schemas.microsoft.com/office/drawing/2014/main" id="{62A15E89-19EE-99E6-DC6F-C1BDC86385A2}"/>
              </a:ext>
            </a:extLst>
          </p:cNvPr>
          <p:cNvSpPr>
            <a:spLocks noGrp="1"/>
          </p:cNvSpPr>
          <p:nvPr>
            <p:ph type="sldNum" sz="quarter" idx="12"/>
          </p:nvPr>
        </p:nvSpPr>
        <p:spPr/>
        <p:txBody>
          <a:bodyPr/>
          <a:lstStyle/>
          <a:p>
            <a:fld id="{24A547B1-6137-1547-9D34-3F7DF182F1B8}" type="slidenum">
              <a:rPr lang="en-CA" smtClean="0"/>
              <a:pPr/>
              <a:t>17</a:t>
            </a:fld>
            <a:endParaRPr lang="en-CA" dirty="0"/>
          </a:p>
        </p:txBody>
      </p:sp>
      <p:sp>
        <p:nvSpPr>
          <p:cNvPr id="5" name="Espace réservé du texte 4">
            <a:extLst>
              <a:ext uri="{FF2B5EF4-FFF2-40B4-BE49-F238E27FC236}">
                <a16:creationId xmlns:a16="http://schemas.microsoft.com/office/drawing/2014/main" id="{7467122F-B60A-FCE2-C41F-72655E151223}"/>
              </a:ext>
            </a:extLst>
          </p:cNvPr>
          <p:cNvSpPr>
            <a:spLocks noGrp="1"/>
          </p:cNvSpPr>
          <p:nvPr>
            <p:ph type="body" sz="quarter" idx="13"/>
          </p:nvPr>
        </p:nvSpPr>
        <p:spPr/>
        <p:txBody>
          <a:bodyPr/>
          <a:lstStyle/>
          <a:p>
            <a:endParaRPr lang="fr-CA"/>
          </a:p>
        </p:txBody>
      </p:sp>
      <p:pic>
        <p:nvPicPr>
          <p:cNvPr id="6" name="Image 5" descr="Une image d'une mère avec son enfant">
            <a:extLst>
              <a:ext uri="{FF2B5EF4-FFF2-40B4-BE49-F238E27FC236}">
                <a16:creationId xmlns:a16="http://schemas.microsoft.com/office/drawing/2014/main" id="{C9460B53-9244-0968-BB19-46518AC6E82F}"/>
              </a:ext>
            </a:extLst>
          </p:cNvPr>
          <p:cNvPicPr>
            <a:picLocks noChangeAspect="1"/>
          </p:cNvPicPr>
          <p:nvPr/>
        </p:nvPicPr>
        <p:blipFill>
          <a:blip r:embed="rId2"/>
          <a:stretch>
            <a:fillRect/>
          </a:stretch>
        </p:blipFill>
        <p:spPr>
          <a:xfrm>
            <a:off x="-12192" y="-414528"/>
            <a:ext cx="9156192" cy="9156192"/>
          </a:xfrm>
          <a:prstGeom prst="rect">
            <a:avLst/>
          </a:prstGeom>
        </p:spPr>
      </p:pic>
    </p:spTree>
    <p:extLst>
      <p:ext uri="{BB962C8B-B14F-4D97-AF65-F5344CB8AC3E}">
        <p14:creationId xmlns:p14="http://schemas.microsoft.com/office/powerpoint/2010/main" val="2934532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48041376-83FC-6A93-6813-DE434240D82B}"/>
              </a:ext>
            </a:extLst>
          </p:cNvPr>
          <p:cNvSpPr>
            <a:spLocks noGrp="1"/>
          </p:cNvSpPr>
          <p:nvPr>
            <p:ph type="title"/>
          </p:nvPr>
        </p:nvSpPr>
        <p:spPr/>
        <p:txBody>
          <a:bodyPr/>
          <a:lstStyle/>
          <a:p>
            <a:r>
              <a:rPr lang="fr-CA" sz="3000" dirty="0"/>
              <a:t> Revenus de travail en cours de prestations</a:t>
            </a:r>
          </a:p>
        </p:txBody>
      </p:sp>
      <p:sp>
        <p:nvSpPr>
          <p:cNvPr id="3" name="Espace réservé du contenu 2">
            <a:extLst>
              <a:ext uri="{FF2B5EF4-FFF2-40B4-BE49-F238E27FC236}">
                <a16:creationId xmlns:a16="http://schemas.microsoft.com/office/drawing/2014/main" id="{42F5191F-11A8-AABC-4306-1BE24E2DA361}"/>
              </a:ext>
            </a:extLst>
          </p:cNvPr>
          <p:cNvSpPr>
            <a:spLocks noGrp="1"/>
          </p:cNvSpPr>
          <p:nvPr>
            <p:ph idx="1"/>
            <p:custDataLst>
              <p:tags r:id="rId1"/>
            </p:custDataLst>
          </p:nvPr>
        </p:nvSpPr>
        <p:spPr>
          <a:xfrm>
            <a:off x="528320" y="1476058"/>
            <a:ext cx="4043680" cy="4053828"/>
          </a:xfrm>
          <a:solidFill>
            <a:schemeClr val="bg1"/>
          </a:solidFill>
        </p:spPr>
        <p:txBody>
          <a:bodyPr>
            <a:normAutofit/>
          </a:bodyPr>
          <a:lstStyle/>
          <a:p>
            <a:pPr algn="just">
              <a:spcAft>
                <a:spcPts val="800"/>
              </a:spcAft>
            </a:pPr>
            <a:r>
              <a:rPr lang="fr-CA" sz="1600" dirty="0"/>
              <a:t>Les parents qui le désirent peuvent cumuler un revenu de travail et des prestations du RQAP jusqu’à concurrence de 100 % du revenu hebdomadaire moyen (RHM) utilisé pour le calcul du montant des prestations</a:t>
            </a:r>
            <a:r>
              <a:rPr lang="fr-CA" sz="1600" dirty="0">
                <a:ea typeface="Calibri" panose="020F0502020204030204" pitchFamily="34" charset="0"/>
                <a:cs typeface="Times New Roman" panose="02020603050405020304" pitchFamily="18" charset="0"/>
              </a:rPr>
              <a:t>.</a:t>
            </a:r>
            <a:endParaRPr lang="fr-CA" sz="1600" kern="100" dirty="0">
              <a:cs typeface="Times New Roman" panose="02020603050405020304" pitchFamily="18" charset="0"/>
            </a:endParaRPr>
          </a:p>
          <a:p>
            <a:pPr algn="just">
              <a:spcAft>
                <a:spcPts val="800"/>
              </a:spcAft>
            </a:pPr>
            <a:r>
              <a:rPr lang="fr-CA" sz="1600" dirty="0"/>
              <a:t>Les parents peuvent ainsi demeurer relativement actifs sur le marché du travail pendant leur congé parental sans être pénalisés. Cette mesure a été mise en place afin d’assurer la sécurité financière des familles et de répondre au dynamisme du marché du travail. </a:t>
            </a:r>
            <a:endParaRPr lang="fr-CA" sz="1600" kern="100" dirty="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429D5EE-30F5-969A-E05F-A2A74EC816EB}"/>
              </a:ext>
            </a:extLst>
          </p:cNvPr>
          <p:cNvSpPr>
            <a:spLocks noGrp="1"/>
          </p:cNvSpPr>
          <p:nvPr>
            <p:ph type="sldNum" sz="quarter" idx="12"/>
            <p:custDataLst>
              <p:tags r:id="rId2"/>
            </p:custDataLst>
          </p:nvPr>
        </p:nvSpPr>
        <p:spPr/>
        <p:txBody>
          <a:bodyPr/>
          <a:lstStyle/>
          <a:p>
            <a:fld id="{24A547B1-6137-1547-9D34-3F7DF182F1B8}" type="slidenum">
              <a:rPr lang="en-CA" smtClean="0"/>
              <a:t>18</a:t>
            </a:fld>
            <a:endParaRPr lang="en-CA"/>
          </a:p>
        </p:txBody>
      </p:sp>
      <p:sp>
        <p:nvSpPr>
          <p:cNvPr id="8" name="Espace réservé du texte 7">
            <a:extLst>
              <a:ext uri="{FF2B5EF4-FFF2-40B4-BE49-F238E27FC236}">
                <a16:creationId xmlns:a16="http://schemas.microsoft.com/office/drawing/2014/main" id="{65E17DFC-BB48-E81F-AABB-E62E273CFD1E}"/>
              </a:ext>
            </a:extLst>
          </p:cNvPr>
          <p:cNvSpPr>
            <a:spLocks noGrp="1"/>
          </p:cNvSpPr>
          <p:nvPr>
            <p:ph type="body" sz="quarter" idx="13"/>
          </p:nvPr>
        </p:nvSpPr>
        <p:spPr/>
        <p:txBody>
          <a:bodyPr/>
          <a:lstStyle/>
          <a:p>
            <a:r>
              <a:rPr lang="fr-CA" dirty="0"/>
              <a:t>Pour obtenir plus d'information, consultez le </a:t>
            </a:r>
            <a:r>
              <a:rPr lang="fr-CA" dirty="0">
                <a:hlinkClick r:id="rId6"/>
              </a:rPr>
              <a:t>www.rqap.gouv.qc.ca.</a:t>
            </a:r>
            <a:endParaRPr lang="fr-CA" dirty="0"/>
          </a:p>
          <a:p>
            <a:endParaRPr lang="fr-CA" dirty="0"/>
          </a:p>
        </p:txBody>
      </p:sp>
      <p:pic>
        <p:nvPicPr>
          <p:cNvPr id="11" name="Image 10">
            <a:extLst>
              <a:ext uri="{FF2B5EF4-FFF2-40B4-BE49-F238E27FC236}">
                <a16:creationId xmlns:a16="http://schemas.microsoft.com/office/drawing/2014/main" id="{91B207BB-2B8F-2146-7B45-BE2E0CDCA07F}"/>
              </a:ext>
              <a:ext uri="{C183D7F6-B498-43B3-948B-1728B52AA6E4}">
                <adec:decorative xmlns:adec="http://schemas.microsoft.com/office/drawing/2017/decorative" val="1"/>
              </a:ext>
            </a:extLst>
          </p:cNvPr>
          <p:cNvPicPr>
            <a:picLocks noChangeAspect="1"/>
          </p:cNvPicPr>
          <p:nvPr>
            <p:custDataLst>
              <p:tags r:id="rId3"/>
            </p:custDataLst>
          </p:nvPr>
        </p:nvPicPr>
        <p:blipFill>
          <a:blip r:embed="rId7"/>
          <a:stretch>
            <a:fillRect/>
          </a:stretch>
        </p:blipFill>
        <p:spPr>
          <a:xfrm>
            <a:off x="4777028" y="2016759"/>
            <a:ext cx="3838652" cy="3794760"/>
          </a:xfrm>
          <a:prstGeom prst="rect">
            <a:avLst/>
          </a:prstGeom>
        </p:spPr>
      </p:pic>
      <p:sp>
        <p:nvSpPr>
          <p:cNvPr id="2" name="ZoneTexte 1">
            <a:extLst>
              <a:ext uri="{FF2B5EF4-FFF2-40B4-BE49-F238E27FC236}">
                <a16:creationId xmlns:a16="http://schemas.microsoft.com/office/drawing/2014/main" id="{52F24F36-C55A-2C32-A085-BE371845FD0E}"/>
              </a:ext>
            </a:extLst>
          </p:cNvPr>
          <p:cNvSpPr txBox="1"/>
          <p:nvPr/>
        </p:nvSpPr>
        <p:spPr>
          <a:xfrm>
            <a:off x="4968957" y="1382812"/>
            <a:ext cx="3454794" cy="584775"/>
          </a:xfrm>
          <a:prstGeom prst="rect">
            <a:avLst/>
          </a:prstGeom>
          <a:noFill/>
        </p:spPr>
        <p:txBody>
          <a:bodyPr wrap="square" rtlCol="0">
            <a:spAutoFit/>
          </a:bodyPr>
          <a:lstStyle/>
          <a:p>
            <a:pPr algn="ctr"/>
            <a:r>
              <a:rPr lang="fr-CA" sz="1600" dirty="0"/>
              <a:t>Exemple avec RHM assurable </a:t>
            </a:r>
          </a:p>
          <a:p>
            <a:pPr algn="ctr"/>
            <a:r>
              <a:rPr lang="fr-CA" sz="1600" dirty="0"/>
              <a:t>de 1 000 $</a:t>
            </a:r>
          </a:p>
        </p:txBody>
      </p:sp>
    </p:spTree>
    <p:extLst>
      <p:ext uri="{BB962C8B-B14F-4D97-AF65-F5344CB8AC3E}">
        <p14:creationId xmlns:p14="http://schemas.microsoft.com/office/powerpoint/2010/main" val="287682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48041376-83FC-6A93-6813-DE434240D82B}"/>
              </a:ext>
            </a:extLst>
          </p:cNvPr>
          <p:cNvSpPr>
            <a:spLocks noGrp="1"/>
          </p:cNvSpPr>
          <p:nvPr>
            <p:ph type="title"/>
          </p:nvPr>
        </p:nvSpPr>
        <p:spPr/>
        <p:txBody>
          <a:bodyPr/>
          <a:lstStyle/>
          <a:p>
            <a:r>
              <a:rPr lang="fr-CA" sz="3000" dirty="0"/>
              <a:t>Ce que ça signifie concrètement pour vous…</a:t>
            </a:r>
          </a:p>
        </p:txBody>
      </p:sp>
      <p:sp>
        <p:nvSpPr>
          <p:cNvPr id="4" name="Espace réservé du numéro de diapositive 3">
            <a:extLst>
              <a:ext uri="{FF2B5EF4-FFF2-40B4-BE49-F238E27FC236}">
                <a16:creationId xmlns:a16="http://schemas.microsoft.com/office/drawing/2014/main" id="{6429D5EE-30F5-969A-E05F-A2A74EC816EB}"/>
              </a:ext>
            </a:extLst>
          </p:cNvPr>
          <p:cNvSpPr>
            <a:spLocks noGrp="1"/>
          </p:cNvSpPr>
          <p:nvPr>
            <p:ph type="sldNum" sz="quarter" idx="12"/>
            <p:custDataLst>
              <p:tags r:id="rId1"/>
            </p:custDataLst>
          </p:nvPr>
        </p:nvSpPr>
        <p:spPr/>
        <p:txBody>
          <a:bodyPr/>
          <a:lstStyle/>
          <a:p>
            <a:fld id="{24A547B1-6137-1547-9D34-3F7DF182F1B8}" type="slidenum">
              <a:rPr lang="en-CA" smtClean="0"/>
              <a:t>19</a:t>
            </a:fld>
            <a:endParaRPr lang="en-CA"/>
          </a:p>
        </p:txBody>
      </p:sp>
      <p:sp>
        <p:nvSpPr>
          <p:cNvPr id="8" name="Espace réservé du texte 7">
            <a:extLst>
              <a:ext uri="{FF2B5EF4-FFF2-40B4-BE49-F238E27FC236}">
                <a16:creationId xmlns:a16="http://schemas.microsoft.com/office/drawing/2014/main" id="{65E17DFC-BB48-E81F-AABB-E62E273CFD1E}"/>
              </a:ext>
            </a:extLst>
          </p:cNvPr>
          <p:cNvSpPr>
            <a:spLocks noGrp="1"/>
          </p:cNvSpPr>
          <p:nvPr>
            <p:ph type="body" sz="quarter" idx="13"/>
          </p:nvPr>
        </p:nvSpPr>
        <p:spPr/>
        <p:txBody>
          <a:bodyPr/>
          <a:lstStyle/>
          <a:p>
            <a:r>
              <a:rPr lang="fr-CA" dirty="0"/>
              <a:t>Pour obtenir plus d'information, consultez le </a:t>
            </a:r>
            <a:r>
              <a:rPr lang="fr-CA" dirty="0">
                <a:hlinkClick r:id="rId4"/>
              </a:rPr>
              <a:t>www.rqap.gouv.qc.ca.</a:t>
            </a:r>
            <a:endParaRPr lang="fr-CA" dirty="0"/>
          </a:p>
          <a:p>
            <a:endParaRPr lang="fr-CA" dirty="0"/>
          </a:p>
        </p:txBody>
      </p:sp>
      <p:sp>
        <p:nvSpPr>
          <p:cNvPr id="9" name="Espace réservé du contenu 19">
            <a:extLst>
              <a:ext uri="{FF2B5EF4-FFF2-40B4-BE49-F238E27FC236}">
                <a16:creationId xmlns:a16="http://schemas.microsoft.com/office/drawing/2014/main" id="{4522506E-F6B6-9CCF-F197-B8449129A440}"/>
              </a:ext>
            </a:extLst>
          </p:cNvPr>
          <p:cNvSpPr>
            <a:spLocks noGrp="1"/>
          </p:cNvSpPr>
          <p:nvPr>
            <p:ph idx="1"/>
          </p:nvPr>
        </p:nvSpPr>
        <p:spPr>
          <a:xfrm>
            <a:off x="528320" y="1200794"/>
            <a:ext cx="7987030" cy="5173970"/>
          </a:xfrm>
        </p:spPr>
        <p:txBody>
          <a:bodyPr>
            <a:normAutofit/>
          </a:bodyPr>
          <a:lstStyle/>
          <a:p>
            <a:pPr algn="just">
              <a:lnSpc>
                <a:spcPct val="107000"/>
              </a:lnSpc>
              <a:spcAft>
                <a:spcPts val="800"/>
              </a:spcAft>
            </a:pPr>
            <a:r>
              <a:rPr lang="fr-CA" sz="1600" dirty="0">
                <a:ea typeface="Calibri" panose="020F0502020204030204" pitchFamily="34" charset="0"/>
                <a:cs typeface="Calibri" panose="020F0502020204030204" pitchFamily="34" charset="0"/>
              </a:rPr>
              <a:t>Si vous souhaitez travailler durant votre congé, nous sommes ouverts à cette possibilité! </a:t>
            </a:r>
          </a:p>
          <a:p>
            <a:pPr algn="just">
              <a:lnSpc>
                <a:spcPct val="107000"/>
              </a:lnSpc>
              <a:spcAft>
                <a:spcPts val="800"/>
              </a:spcAft>
            </a:pPr>
            <a:r>
              <a:rPr lang="fr-CA" sz="1600" dirty="0">
                <a:ea typeface="Calibri" panose="020F0502020204030204" pitchFamily="34" charset="0"/>
                <a:cs typeface="Calibri" panose="020F0502020204030204" pitchFamily="34" charset="0"/>
              </a:rPr>
              <a:t>Nous vous invitons à discuter avec votre gestionnaire des </a:t>
            </a:r>
            <a:r>
              <a:rPr lang="fr-CA" sz="1600" b="1" dirty="0">
                <a:ea typeface="Calibri" panose="020F0502020204030204" pitchFamily="34" charset="0"/>
                <a:cs typeface="Calibri" panose="020F0502020204030204" pitchFamily="34" charset="0"/>
              </a:rPr>
              <a:t>différentes options envisageables</a:t>
            </a:r>
            <a:r>
              <a:rPr lang="fr-CA" sz="1600" dirty="0">
                <a:ea typeface="Calibri" panose="020F0502020204030204" pitchFamily="34" charset="0"/>
                <a:cs typeface="Calibri" panose="020F0502020204030204" pitchFamily="34" charset="0"/>
              </a:rPr>
              <a:t> selon votre situation :</a:t>
            </a:r>
          </a:p>
          <a:p>
            <a:pPr marL="285750" indent="-285750" algn="just">
              <a:lnSpc>
                <a:spcPct val="107000"/>
              </a:lnSpc>
              <a:spcAft>
                <a:spcPts val="800"/>
              </a:spcAft>
              <a:buFont typeface="Arial" panose="020B0604020202020204" pitchFamily="34" charset="0"/>
              <a:buChar char="•"/>
            </a:pPr>
            <a:r>
              <a:rPr lang="fr-CA" sz="1600" dirty="0">
                <a:ea typeface="Calibri" panose="020F0502020204030204" pitchFamily="34" charset="0"/>
                <a:cs typeface="Calibri" panose="020F0502020204030204" pitchFamily="34" charset="0"/>
              </a:rPr>
              <a:t>Revenir travailler ponctuellement, selon vos besoins et les nôtres;</a:t>
            </a:r>
          </a:p>
          <a:p>
            <a:pPr marL="285750" indent="-285750" algn="just">
              <a:lnSpc>
                <a:spcPct val="107000"/>
              </a:lnSpc>
              <a:spcAft>
                <a:spcPts val="800"/>
              </a:spcAft>
              <a:buFont typeface="Arial" panose="020B0604020202020204" pitchFamily="34" charset="0"/>
              <a:buChar char="•"/>
            </a:pPr>
            <a:r>
              <a:rPr lang="fr-CA" sz="1600" dirty="0">
                <a:ea typeface="Calibri" panose="020F0502020204030204" pitchFamily="34" charset="0"/>
                <a:cs typeface="Calibri" panose="020F0502020204030204" pitchFamily="34" charset="0"/>
              </a:rPr>
              <a:t>Effectuer un retour progressif avant la fin de vos prestations.</a:t>
            </a:r>
          </a:p>
          <a:p>
            <a:pPr algn="just">
              <a:lnSpc>
                <a:spcPct val="107000"/>
              </a:lnSpc>
              <a:spcAft>
                <a:spcPts val="800"/>
              </a:spcAft>
            </a:pPr>
            <a:endParaRPr lang="fr-CA" sz="16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067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2CDD2282-BF17-BF41-F24A-F24962FD3E57}"/>
              </a:ext>
            </a:extLst>
          </p:cNvPr>
          <p:cNvSpPr>
            <a:spLocks noGrp="1"/>
          </p:cNvSpPr>
          <p:nvPr>
            <p:ph type="title"/>
            <p:custDataLst>
              <p:tags r:id="rId1"/>
            </p:custDataLst>
          </p:nvPr>
        </p:nvSpPr>
        <p:spPr/>
        <p:txBody>
          <a:bodyPr/>
          <a:lstStyle/>
          <a:p>
            <a:r>
              <a:rPr lang="fr-CA" dirty="0"/>
              <a:t>Présentation modèle sur le RQAP</a:t>
            </a:r>
          </a:p>
        </p:txBody>
      </p:sp>
      <p:sp>
        <p:nvSpPr>
          <p:cNvPr id="10" name="Espace réservé du contenu 9">
            <a:extLst>
              <a:ext uri="{FF2B5EF4-FFF2-40B4-BE49-F238E27FC236}">
                <a16:creationId xmlns:a16="http://schemas.microsoft.com/office/drawing/2014/main" id="{58CE6137-0FB9-EACB-9AF9-B25806ED3AC6}"/>
              </a:ext>
            </a:extLst>
          </p:cNvPr>
          <p:cNvSpPr>
            <a:spLocks noGrp="1"/>
          </p:cNvSpPr>
          <p:nvPr>
            <p:ph idx="1"/>
            <p:custDataLst>
              <p:tags r:id="rId2"/>
            </p:custDataLst>
          </p:nvPr>
        </p:nvSpPr>
        <p:spPr>
          <a:xfrm>
            <a:off x="528320" y="1259211"/>
            <a:ext cx="7777480" cy="3870350"/>
          </a:xfrm>
        </p:spPr>
        <p:txBody>
          <a:bodyPr>
            <a:normAutofit/>
          </a:bodyPr>
          <a:lstStyle/>
          <a:p>
            <a:pPr algn="just"/>
            <a:r>
              <a:rPr lang="fr-CA" sz="1800" dirty="0"/>
              <a:t>Le Conseil de gestion de l’assurance parentale (Conseil de gestion) rencontre régulièrement ses partenaires afin d’approfondir différents sujets en lien avec le Régime québécois d’assurance parentale (RQAP) et ses bénéfices. </a:t>
            </a:r>
          </a:p>
          <a:p>
            <a:pPr algn="just"/>
            <a:r>
              <a:rPr lang="fr-CA" sz="1800" dirty="0"/>
              <a:t>Cette présentation est destinée aux employeurs et peut être utilisée par votre organisation à des fins de formation pour vos employées et vos employés, et donc être diffusée dans le cadre de conférences ou d’ateliers internes. </a:t>
            </a:r>
          </a:p>
          <a:p>
            <a:pPr algn="just"/>
            <a:r>
              <a:rPr lang="fr-CA" sz="1800" dirty="0"/>
              <a:t>Si vous souhaitez une présentation personnalisée, adaptée à votre réalité et à vos besoins, communiquez avec nous :</a:t>
            </a:r>
          </a:p>
          <a:p>
            <a:pPr algn="just"/>
            <a:endParaRPr lang="fr-CA" sz="1200" dirty="0"/>
          </a:p>
          <a:p>
            <a:pPr algn="ctr"/>
            <a:r>
              <a:rPr lang="fr-CA" sz="2000" dirty="0">
                <a:solidFill>
                  <a:schemeClr val="tx2">
                    <a:lumMod val="75000"/>
                  </a:schemeClr>
                </a:solidFill>
                <a:hlinkClick r:id="rId6">
                  <a:extLst>
                    <a:ext uri="{A12FA001-AC4F-418D-AE19-62706E023703}">
                      <ahyp:hlinkClr xmlns:ahyp="http://schemas.microsoft.com/office/drawing/2018/hyperlinkcolor" val="tx"/>
                    </a:ext>
                  </a:extLst>
                </a:hlinkClick>
              </a:rPr>
              <a:t>cgap.information@cgap.gouv.qc.ca</a:t>
            </a:r>
            <a:endParaRPr lang="fr-CA" sz="2000" dirty="0">
              <a:solidFill>
                <a:schemeClr val="tx2">
                  <a:lumMod val="75000"/>
                </a:schemeClr>
              </a:solidFill>
            </a:endParaRPr>
          </a:p>
        </p:txBody>
      </p:sp>
      <p:sp>
        <p:nvSpPr>
          <p:cNvPr id="7" name="Espace réservé du numéro de diapositive 6">
            <a:extLst>
              <a:ext uri="{FF2B5EF4-FFF2-40B4-BE49-F238E27FC236}">
                <a16:creationId xmlns:a16="http://schemas.microsoft.com/office/drawing/2014/main" id="{CAE48EAB-D5D2-4B96-2ABC-82FE98A7E9E9}"/>
              </a:ext>
            </a:extLst>
          </p:cNvPr>
          <p:cNvSpPr>
            <a:spLocks noGrp="1"/>
          </p:cNvSpPr>
          <p:nvPr>
            <p:ph type="sldNum" sz="quarter" idx="12"/>
            <p:custDataLst>
              <p:tags r:id="rId3"/>
            </p:custDataLst>
          </p:nvPr>
        </p:nvSpPr>
        <p:spPr/>
        <p:txBody>
          <a:bodyPr/>
          <a:lstStyle/>
          <a:p>
            <a:fld id="{24A547B1-6137-1547-9D34-3F7DF182F1B8}" type="slidenum">
              <a:rPr lang="en-CA" smtClean="0"/>
              <a:t>2</a:t>
            </a:fld>
            <a:endParaRPr lang="en-CA"/>
          </a:p>
        </p:txBody>
      </p:sp>
      <p:pic>
        <p:nvPicPr>
          <p:cNvPr id="5" name="Graphique 4" descr="Index pointant vers la droite vu du côté du dos de la main contour">
            <a:extLst>
              <a:ext uri="{FF2B5EF4-FFF2-40B4-BE49-F238E27FC236}">
                <a16:creationId xmlns:a16="http://schemas.microsoft.com/office/drawing/2014/main" id="{D831BC2B-3B2E-48B2-87C5-E1DD90D0A3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74317" y="4284139"/>
            <a:ext cx="713232" cy="713232"/>
          </a:xfrm>
          <a:prstGeom prst="rect">
            <a:avLst/>
          </a:prstGeom>
        </p:spPr>
      </p:pic>
    </p:spTree>
    <p:extLst>
      <p:ext uri="{BB962C8B-B14F-4D97-AF65-F5344CB8AC3E}">
        <p14:creationId xmlns:p14="http://schemas.microsoft.com/office/powerpoint/2010/main" val="1151198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B3157C-DB3D-04A8-1145-76978F0A4CB1}"/>
              </a:ext>
            </a:extLst>
          </p:cNvPr>
          <p:cNvSpPr>
            <a:spLocks noGrp="1"/>
          </p:cNvSpPr>
          <p:nvPr>
            <p:ph type="title" idx="4294967295"/>
            <p:custDataLst>
              <p:tags r:id="rId1"/>
            </p:custDataLst>
          </p:nvPr>
        </p:nvSpPr>
        <p:spPr>
          <a:xfrm>
            <a:off x="5334000" y="1160463"/>
            <a:ext cx="3190875" cy="1484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r" defTabSz="914400" rtl="0" eaLnBrk="1" fontAlgn="auto" latinLnBrk="0" hangingPunct="1">
              <a:lnSpc>
                <a:spcPct val="90000"/>
              </a:lnSpc>
              <a:spcBef>
                <a:spcPts val="1700"/>
              </a:spcBef>
              <a:spcAft>
                <a:spcPts val="2000"/>
              </a:spcAft>
              <a:buClrTx/>
              <a:buSzTx/>
              <a:buFontTx/>
              <a:buNone/>
              <a:tabLst/>
              <a:defRPr/>
            </a:pPr>
            <a:r>
              <a:rPr kumimoji="0" lang="fr-CA" sz="2400" b="0" i="1" u="none" strike="noStrike" kern="1200" cap="none" spc="0" normalizeH="0" baseline="0" noProof="0" dirty="0">
                <a:ln>
                  <a:noFill/>
                </a:ln>
                <a:solidFill>
                  <a:schemeClr val="tx2"/>
                </a:solidFill>
                <a:effectLst/>
                <a:uLnTx/>
                <a:uFillTx/>
                <a:latin typeface="+mn-lt"/>
                <a:ea typeface="+mn-ea"/>
                <a:cs typeface="+mn-cs"/>
              </a:rPr>
              <a:t>Les bénéfices du RQAP pour les employeurs et les nouveaux parents</a:t>
            </a:r>
          </a:p>
        </p:txBody>
      </p:sp>
      <p:sp>
        <p:nvSpPr>
          <p:cNvPr id="3" name="Espace réservé du numéro de diapositive 2">
            <a:extLst>
              <a:ext uri="{FF2B5EF4-FFF2-40B4-BE49-F238E27FC236}">
                <a16:creationId xmlns:a16="http://schemas.microsoft.com/office/drawing/2014/main" id="{65987940-3299-470D-F1D3-6089958BAF9F}"/>
              </a:ext>
            </a:extLst>
          </p:cNvPr>
          <p:cNvSpPr>
            <a:spLocks noGrp="1"/>
          </p:cNvSpPr>
          <p:nvPr>
            <p:ph type="sldNum" sz="quarter" idx="4"/>
            <p:custDataLst>
              <p:tags r:id="rId2"/>
            </p:custDataLst>
          </p:nvPr>
        </p:nvSpPr>
        <p:spPr/>
        <p:txBody>
          <a:bodyPr/>
          <a:lstStyle/>
          <a:p>
            <a:fld id="{24A547B1-6137-1547-9D34-3F7DF182F1B8}" type="slidenum">
              <a:rPr lang="en-CA" smtClean="0"/>
              <a:pPr/>
              <a:t>20</a:t>
            </a:fld>
            <a:endParaRPr lang="en-CA" dirty="0"/>
          </a:p>
        </p:txBody>
      </p:sp>
    </p:spTree>
    <p:extLst>
      <p:ext uri="{BB962C8B-B14F-4D97-AF65-F5344CB8AC3E}">
        <p14:creationId xmlns:p14="http://schemas.microsoft.com/office/powerpoint/2010/main" val="3705740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9790A16C-0E26-630D-193D-6768FCCE7F2A}"/>
              </a:ext>
            </a:extLst>
          </p:cNvPr>
          <p:cNvSpPr>
            <a:spLocks noGrp="1"/>
          </p:cNvSpPr>
          <p:nvPr>
            <p:ph type="title"/>
          </p:nvPr>
        </p:nvSpPr>
        <p:spPr/>
        <p:txBody>
          <a:bodyPr/>
          <a:lstStyle/>
          <a:p>
            <a:r>
              <a:rPr lang="fr-CA" sz="3000" dirty="0"/>
              <a:t>Des bénéfices indéniables</a:t>
            </a:r>
          </a:p>
        </p:txBody>
      </p:sp>
      <p:sp>
        <p:nvSpPr>
          <p:cNvPr id="3" name="Espace réservé du contenu 2">
            <a:extLst>
              <a:ext uri="{FF2B5EF4-FFF2-40B4-BE49-F238E27FC236}">
                <a16:creationId xmlns:a16="http://schemas.microsoft.com/office/drawing/2014/main" id="{C4AD962A-B855-EB23-9C0F-261DF401AC6D}"/>
              </a:ext>
            </a:extLst>
          </p:cNvPr>
          <p:cNvSpPr>
            <a:spLocks noGrp="1"/>
          </p:cNvSpPr>
          <p:nvPr>
            <p:ph idx="1"/>
            <p:custDataLst>
              <p:tags r:id="rId1"/>
            </p:custDataLst>
          </p:nvPr>
        </p:nvSpPr>
        <p:spPr>
          <a:xfrm>
            <a:off x="375921" y="1105185"/>
            <a:ext cx="4843780" cy="2475504"/>
          </a:xfrm>
          <a:solidFill>
            <a:schemeClr val="bg1"/>
          </a:solidFill>
        </p:spPr>
        <p:txBody>
          <a:bodyPr>
            <a:noAutofit/>
          </a:bodyPr>
          <a:lstStyle/>
          <a:p>
            <a:pPr algn="just"/>
            <a:r>
              <a:rPr lang="fr-CA" sz="1600" dirty="0">
                <a:solidFill>
                  <a:srgbClr val="325EA8"/>
                </a:solidFill>
                <a:effectLst/>
                <a:ea typeface="Calibri" panose="020F0502020204030204" pitchFamily="34" charset="0"/>
                <a:cs typeface="Times New Roman" panose="02020603050405020304" pitchFamily="18" charset="0"/>
              </a:rPr>
              <a:t>Les options de conciliation famille-travail qui vous ont été présentées visent à vous offrir plus de flexibilité, tout en favorisant :</a:t>
            </a:r>
          </a:p>
          <a:p>
            <a:pPr marL="171450" indent="-171450" algn="just">
              <a:buFont typeface="Arial" panose="020B0604020202020204" pitchFamily="34" charset="0"/>
              <a:buChar char="•"/>
            </a:pPr>
            <a:endParaRPr lang="fr-CA" sz="100" dirty="0">
              <a:solidFill>
                <a:srgbClr val="325EA8"/>
              </a:solidFill>
              <a:effectLst/>
              <a:ea typeface="Calibri" panose="020F0502020204030204" pitchFamily="34" charset="0"/>
              <a:cs typeface="Times New Roman" panose="02020603050405020304" pitchFamily="18" charset="0"/>
            </a:endParaRPr>
          </a:p>
          <a:p>
            <a:pPr marL="342900" indent="-342900" algn="just">
              <a:spcBef>
                <a:spcPts val="0"/>
              </a:spcBef>
              <a:buFont typeface="Arial" panose="020B0604020202020204" pitchFamily="34" charset="0"/>
              <a:buChar char="•"/>
            </a:pPr>
            <a:r>
              <a:rPr lang="fr-CA" sz="1600" dirty="0">
                <a:solidFill>
                  <a:srgbClr val="325EA8"/>
                </a:solidFill>
                <a:ea typeface="Calibri" panose="020F0502020204030204" pitchFamily="34" charset="0"/>
                <a:cs typeface="Times New Roman" panose="02020603050405020304" pitchFamily="18" charset="0"/>
              </a:rPr>
              <a:t>u</a:t>
            </a:r>
            <a:r>
              <a:rPr lang="fr-CA" sz="1600" dirty="0">
                <a:solidFill>
                  <a:srgbClr val="325EA8"/>
                </a:solidFill>
                <a:effectLst/>
                <a:ea typeface="Calibri" panose="020F0502020204030204" pitchFamily="34" charset="0"/>
                <a:cs typeface="Times New Roman" panose="02020603050405020304" pitchFamily="18" charset="0"/>
              </a:rPr>
              <a:t>n maintien de votre </a:t>
            </a:r>
            <a:r>
              <a:rPr lang="fr-CA" sz="1600" b="1" dirty="0">
                <a:solidFill>
                  <a:srgbClr val="325EA8"/>
                </a:solidFill>
                <a:effectLst/>
                <a:ea typeface="Calibri" panose="020F0502020204030204" pitchFamily="34" charset="0"/>
                <a:cs typeface="Times New Roman" panose="02020603050405020304" pitchFamily="18" charset="0"/>
              </a:rPr>
              <a:t>sécurité financière</a:t>
            </a:r>
            <a:r>
              <a:rPr lang="fr-CA" sz="1600" dirty="0">
                <a:solidFill>
                  <a:srgbClr val="325EA8"/>
                </a:solidFill>
                <a:effectLst/>
                <a:ea typeface="Calibri" panose="020F0502020204030204" pitchFamily="34" charset="0"/>
                <a:cs typeface="Times New Roman" panose="02020603050405020304" pitchFamily="18" charset="0"/>
              </a:rPr>
              <a:t>;</a:t>
            </a:r>
          </a:p>
          <a:p>
            <a:pPr marL="342900" indent="-342900" algn="just">
              <a:spcBef>
                <a:spcPts val="0"/>
              </a:spcBef>
              <a:buFont typeface="Arial" panose="020B0604020202020204" pitchFamily="34" charset="0"/>
              <a:buChar char="•"/>
            </a:pPr>
            <a:r>
              <a:rPr lang="fr-CA" sz="1600" dirty="0">
                <a:solidFill>
                  <a:srgbClr val="325EA8"/>
                </a:solidFill>
                <a:ea typeface="Calibri" panose="020F0502020204030204" pitchFamily="34" charset="0"/>
                <a:cs typeface="Times New Roman" panose="02020603050405020304" pitchFamily="18" charset="0"/>
              </a:rPr>
              <a:t>u</a:t>
            </a:r>
            <a:r>
              <a:rPr lang="fr-CA" sz="1600" dirty="0">
                <a:solidFill>
                  <a:srgbClr val="325EA8"/>
                </a:solidFill>
                <a:effectLst/>
                <a:ea typeface="Calibri" panose="020F0502020204030204" pitchFamily="34" charset="0"/>
                <a:cs typeface="Times New Roman" panose="02020603050405020304" pitchFamily="18" charset="0"/>
              </a:rPr>
              <a:t>n </a:t>
            </a:r>
            <a:r>
              <a:rPr lang="fr-CA" sz="1600" b="1" dirty="0">
                <a:solidFill>
                  <a:srgbClr val="325EA8"/>
                </a:solidFill>
                <a:effectLst/>
                <a:ea typeface="Calibri" panose="020F0502020204030204" pitchFamily="34" charset="0"/>
                <a:cs typeface="Times New Roman" panose="02020603050405020304" pitchFamily="18" charset="0"/>
              </a:rPr>
              <a:t>meilleur partage </a:t>
            </a:r>
            <a:r>
              <a:rPr lang="fr-CA" sz="1600" dirty="0">
                <a:solidFill>
                  <a:srgbClr val="325EA8"/>
                </a:solidFill>
                <a:effectLst/>
                <a:ea typeface="Calibri" panose="020F0502020204030204" pitchFamily="34" charset="0"/>
                <a:cs typeface="Times New Roman" panose="02020603050405020304" pitchFamily="18" charset="0"/>
              </a:rPr>
              <a:t>des responsabilités familiales entre vous et votre partenaire;</a:t>
            </a:r>
            <a:endParaRPr lang="fr-CA" sz="1600" dirty="0">
              <a:solidFill>
                <a:srgbClr val="325EA8"/>
              </a:solidFill>
              <a:ea typeface="Calibri" panose="020F0502020204030204" pitchFamily="34" charset="0"/>
              <a:cs typeface="Times New Roman" panose="02020603050405020304" pitchFamily="18" charset="0"/>
            </a:endParaRPr>
          </a:p>
          <a:p>
            <a:pPr marL="342900" indent="-342900" algn="just">
              <a:spcBef>
                <a:spcPts val="0"/>
              </a:spcBef>
              <a:buFont typeface="Arial" panose="020B0604020202020204" pitchFamily="34" charset="0"/>
              <a:buChar char="•"/>
            </a:pPr>
            <a:r>
              <a:rPr lang="fr-CA" sz="1600" dirty="0">
                <a:solidFill>
                  <a:srgbClr val="325EA8"/>
                </a:solidFill>
                <a:ea typeface="Calibri" panose="020F0502020204030204" pitchFamily="34" charset="0"/>
                <a:cs typeface="Times New Roman" panose="02020603050405020304" pitchFamily="18" charset="0"/>
              </a:rPr>
              <a:t>u</a:t>
            </a:r>
            <a:r>
              <a:rPr lang="fr-CA" sz="1600" dirty="0">
                <a:solidFill>
                  <a:srgbClr val="325EA8"/>
                </a:solidFill>
                <a:effectLst/>
                <a:ea typeface="Calibri" panose="020F0502020204030204" pitchFamily="34" charset="0"/>
                <a:cs typeface="Times New Roman" panose="02020603050405020304" pitchFamily="18" charset="0"/>
              </a:rPr>
              <a:t>ltimement, votre </a:t>
            </a:r>
            <a:r>
              <a:rPr lang="fr-CA" sz="1600" b="1" dirty="0">
                <a:solidFill>
                  <a:srgbClr val="325EA8"/>
                </a:solidFill>
                <a:effectLst/>
                <a:ea typeface="Calibri" panose="020F0502020204030204" pitchFamily="34" charset="0"/>
                <a:cs typeface="Times New Roman" panose="02020603050405020304" pitchFamily="18" charset="0"/>
              </a:rPr>
              <a:t>bien-être au travail</a:t>
            </a:r>
            <a:r>
              <a:rPr lang="fr-CA" sz="1600" dirty="0">
                <a:solidFill>
                  <a:srgbClr val="325EA8"/>
                </a:solidFill>
                <a:effectLst/>
                <a:ea typeface="Calibri" panose="020F0502020204030204" pitchFamily="34" charset="0"/>
                <a:cs typeface="Times New Roman" panose="02020603050405020304" pitchFamily="18" charset="0"/>
              </a:rPr>
              <a:t>.</a:t>
            </a:r>
          </a:p>
          <a:p>
            <a:pPr algn="just"/>
            <a:endParaRPr lang="fr-CA" sz="100" dirty="0">
              <a:solidFill>
                <a:srgbClr val="325EA8"/>
              </a:solidFill>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1A23D1A9-D230-343D-A21C-5AB8A88B3B38}"/>
              </a:ext>
            </a:extLst>
          </p:cNvPr>
          <p:cNvSpPr>
            <a:spLocks noGrp="1"/>
          </p:cNvSpPr>
          <p:nvPr>
            <p:ph type="sldNum" sz="quarter" idx="12"/>
            <p:custDataLst>
              <p:tags r:id="rId2"/>
            </p:custDataLst>
          </p:nvPr>
        </p:nvSpPr>
        <p:spPr/>
        <p:txBody>
          <a:bodyPr/>
          <a:lstStyle/>
          <a:p>
            <a:fld id="{24A547B1-6137-1547-9D34-3F7DF182F1B8}" type="slidenum">
              <a:rPr lang="en-CA" smtClean="0"/>
              <a:t>21</a:t>
            </a:fld>
            <a:endParaRPr lang="en-CA"/>
          </a:p>
        </p:txBody>
      </p:sp>
      <p:graphicFrame>
        <p:nvGraphicFramePr>
          <p:cNvPr id="2" name="Diagramme 1" descr="Pour les mères&#10;Pour les pères&#10;Pour les familles&#10;Pour les enfants&#10;Pour les employeurs&#10;Pour la société québécoise&#10;">
            <a:extLst>
              <a:ext uri="{FF2B5EF4-FFF2-40B4-BE49-F238E27FC236}">
                <a16:creationId xmlns:a16="http://schemas.microsoft.com/office/drawing/2014/main" id="{BD7C3CF3-E5D6-B864-CDCC-9671284CAF27}"/>
              </a:ext>
            </a:extLst>
          </p:cNvPr>
          <p:cNvGraphicFramePr/>
          <p:nvPr>
            <p:extLst>
              <p:ext uri="{D42A27DB-BD31-4B8C-83A1-F6EECF244321}">
                <p14:modId xmlns:p14="http://schemas.microsoft.com/office/powerpoint/2010/main" val="1936314475"/>
              </p:ext>
            </p:extLst>
          </p:nvPr>
        </p:nvGraphicFramePr>
        <p:xfrm>
          <a:off x="5381624" y="597537"/>
          <a:ext cx="3514726" cy="34696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ZoneTexte 4">
            <a:extLst>
              <a:ext uri="{FF2B5EF4-FFF2-40B4-BE49-F238E27FC236}">
                <a16:creationId xmlns:a16="http://schemas.microsoft.com/office/drawing/2014/main" id="{F5CCBC96-7AC6-6F41-EE71-5D724FAD74BA}"/>
              </a:ext>
            </a:extLst>
          </p:cNvPr>
          <p:cNvSpPr txBox="1"/>
          <p:nvPr/>
        </p:nvSpPr>
        <p:spPr>
          <a:xfrm>
            <a:off x="363538" y="3530218"/>
            <a:ext cx="8277225" cy="2008242"/>
          </a:xfrm>
          <a:prstGeom prst="rect">
            <a:avLst/>
          </a:prstGeom>
          <a:noFill/>
        </p:spPr>
        <p:txBody>
          <a:bodyPr wrap="square" rtlCol="0">
            <a:spAutoFit/>
          </a:bodyPr>
          <a:lstStyle/>
          <a:p>
            <a:pPr algn="just"/>
            <a:r>
              <a:rPr lang="fr-CA" sz="1600" dirty="0">
                <a:solidFill>
                  <a:srgbClr val="325EA8"/>
                </a:solidFill>
                <a:effectLst/>
                <a:ea typeface="Calibri" panose="020F0502020204030204" pitchFamily="34" charset="0"/>
                <a:cs typeface="Times New Roman" panose="02020603050405020304" pitchFamily="18" charset="0"/>
              </a:rPr>
              <a:t>Pour notre organisation, les bénéfices sont également nombreux :</a:t>
            </a:r>
          </a:p>
          <a:p>
            <a:pPr algn="just"/>
            <a:endParaRPr lang="fr-CA" sz="1050" dirty="0">
              <a:solidFill>
                <a:srgbClr val="325EA8"/>
              </a:solidFill>
              <a:effectLst/>
              <a:ea typeface="Calibri" panose="020F0502020204030204" pitchFamily="34" charset="0"/>
              <a:cs typeface="Times New Roman" panose="02020603050405020304" pitchFamily="18" charset="0"/>
            </a:endParaRPr>
          </a:p>
          <a:p>
            <a:pPr marL="285750" indent="-285750" algn="just">
              <a:spcBef>
                <a:spcPts val="0"/>
              </a:spcBef>
              <a:buFont typeface="Arial" panose="020B0604020202020204" pitchFamily="34" charset="0"/>
              <a:buChar char="•"/>
            </a:pPr>
            <a:r>
              <a:rPr lang="fr-CA" sz="1600" dirty="0">
                <a:solidFill>
                  <a:srgbClr val="325EA8"/>
                </a:solidFill>
                <a:ea typeface="Calibri" panose="020F0502020204030204" pitchFamily="34" charset="0"/>
                <a:cs typeface="Times New Roman" panose="02020603050405020304" pitchFamily="18" charset="0"/>
              </a:rPr>
              <a:t>R</a:t>
            </a:r>
            <a:r>
              <a:rPr lang="fr-CA" sz="1600" dirty="0">
                <a:solidFill>
                  <a:srgbClr val="325EA8"/>
                </a:solidFill>
                <a:effectLst/>
                <a:ea typeface="Calibri" panose="020F0502020204030204" pitchFamily="34" charset="0"/>
                <a:cs typeface="Times New Roman" panose="02020603050405020304" pitchFamily="18" charset="0"/>
              </a:rPr>
              <a:t>éduction de notre </a:t>
            </a:r>
            <a:r>
              <a:rPr lang="fr-CA" sz="1600" b="1" dirty="0">
                <a:solidFill>
                  <a:srgbClr val="325EA8"/>
                </a:solidFill>
                <a:effectLst/>
                <a:ea typeface="Calibri" panose="020F0502020204030204" pitchFamily="34" charset="0"/>
                <a:cs typeface="Times New Roman" panose="02020603050405020304" pitchFamily="18" charset="0"/>
              </a:rPr>
              <a:t>taux de roulement </a:t>
            </a:r>
            <a:r>
              <a:rPr lang="fr-CA" sz="1600" dirty="0">
                <a:solidFill>
                  <a:srgbClr val="325EA8"/>
                </a:solidFill>
                <a:effectLst/>
                <a:ea typeface="Calibri" panose="020F0502020204030204" pitchFamily="34" charset="0"/>
                <a:cs typeface="Times New Roman" panose="02020603050405020304" pitchFamily="18" charset="0"/>
              </a:rPr>
              <a:t>et des coûts de formation; </a:t>
            </a:r>
          </a:p>
          <a:p>
            <a:pPr marL="285750" indent="-285750" algn="just">
              <a:buFont typeface="Arial" panose="020B0604020202020204" pitchFamily="34" charset="0"/>
              <a:buChar char="•"/>
            </a:pPr>
            <a:r>
              <a:rPr lang="fr-CA" sz="1600" dirty="0">
                <a:solidFill>
                  <a:srgbClr val="325EA8"/>
                </a:solidFill>
                <a:ea typeface="Calibri" panose="020F0502020204030204" pitchFamily="34" charset="0"/>
                <a:cs typeface="Times New Roman" panose="02020603050405020304" pitchFamily="18" charset="0"/>
              </a:rPr>
              <a:t>Stabilité en période de </a:t>
            </a:r>
            <a:r>
              <a:rPr lang="fr-CA" sz="1600" b="1" dirty="0">
                <a:solidFill>
                  <a:srgbClr val="325EA8"/>
                </a:solidFill>
                <a:ea typeface="Calibri" panose="020F0502020204030204" pitchFamily="34" charset="0"/>
                <a:cs typeface="Times New Roman" panose="02020603050405020304" pitchFamily="18" charset="0"/>
              </a:rPr>
              <a:t>pénurie de main-d’œuvre;</a:t>
            </a:r>
            <a:endParaRPr lang="fr-CA" sz="1600" dirty="0">
              <a:solidFill>
                <a:srgbClr val="325EA8"/>
              </a:solidFill>
              <a:effectLst/>
              <a:ea typeface="Calibri" panose="020F0502020204030204" pitchFamily="34" charset="0"/>
              <a:cs typeface="Times New Roman" panose="02020603050405020304" pitchFamily="18" charset="0"/>
            </a:endParaRPr>
          </a:p>
          <a:p>
            <a:pPr marL="285750" indent="-285750" algn="just">
              <a:spcBef>
                <a:spcPts val="0"/>
              </a:spcBef>
              <a:buFont typeface="Arial" panose="020B0604020202020204" pitchFamily="34" charset="0"/>
              <a:buChar char="•"/>
            </a:pPr>
            <a:r>
              <a:rPr lang="fr-CA" sz="1600" dirty="0">
                <a:solidFill>
                  <a:srgbClr val="325EA8"/>
                </a:solidFill>
                <a:ea typeface="Calibri" panose="020F0502020204030204" pitchFamily="34" charset="0"/>
                <a:cs typeface="Times New Roman" panose="02020603050405020304" pitchFamily="18" charset="0"/>
              </a:rPr>
              <a:t>M</a:t>
            </a:r>
            <a:r>
              <a:rPr lang="fr-CA" sz="1600" dirty="0">
                <a:solidFill>
                  <a:srgbClr val="325EA8"/>
                </a:solidFill>
                <a:effectLst/>
                <a:ea typeface="Calibri" panose="020F0502020204030204" pitchFamily="34" charset="0"/>
                <a:cs typeface="Times New Roman" panose="02020603050405020304" pitchFamily="18" charset="0"/>
              </a:rPr>
              <a:t>aintien des </a:t>
            </a:r>
            <a:r>
              <a:rPr lang="fr-CA" sz="1600" b="1" dirty="0">
                <a:solidFill>
                  <a:srgbClr val="325EA8"/>
                </a:solidFill>
                <a:effectLst/>
                <a:ea typeface="Calibri" panose="020F0502020204030204" pitchFamily="34" charset="0"/>
                <a:cs typeface="Times New Roman" panose="02020603050405020304" pitchFamily="18" charset="0"/>
              </a:rPr>
              <a:t>compétences clés </a:t>
            </a:r>
            <a:r>
              <a:rPr lang="fr-CA" sz="1600" dirty="0">
                <a:solidFill>
                  <a:srgbClr val="325EA8"/>
                </a:solidFill>
                <a:effectLst/>
                <a:ea typeface="Calibri" panose="020F0502020204030204" pitchFamily="34" charset="0"/>
                <a:cs typeface="Times New Roman" panose="02020603050405020304" pitchFamily="18" charset="0"/>
              </a:rPr>
              <a:t>au sein de l’entreprise;</a:t>
            </a:r>
          </a:p>
          <a:p>
            <a:pPr marL="285750" indent="-285750" algn="just">
              <a:spcBef>
                <a:spcPts val="0"/>
              </a:spcBef>
              <a:buFont typeface="Arial" panose="020B0604020202020204" pitchFamily="34" charset="0"/>
              <a:buChar char="•"/>
            </a:pPr>
            <a:r>
              <a:rPr lang="fr-CA" sz="1600" dirty="0">
                <a:solidFill>
                  <a:srgbClr val="325EA8"/>
                </a:solidFill>
                <a:effectLst/>
                <a:ea typeface="Calibri" panose="020F0502020204030204" pitchFamily="34" charset="0"/>
                <a:cs typeface="Times New Roman" panose="02020603050405020304" pitchFamily="18" charset="0"/>
              </a:rPr>
              <a:t>Renforcement de notre </a:t>
            </a:r>
            <a:r>
              <a:rPr lang="fr-CA" sz="1600" b="1" dirty="0">
                <a:solidFill>
                  <a:srgbClr val="325EA8"/>
                </a:solidFill>
                <a:effectLst/>
                <a:ea typeface="Calibri" panose="020F0502020204030204" pitchFamily="34" charset="0"/>
                <a:cs typeface="Times New Roman" panose="02020603050405020304" pitchFamily="18" charset="0"/>
              </a:rPr>
              <a:t>culture d’entreprise </a:t>
            </a:r>
            <a:r>
              <a:rPr lang="fr-CA" sz="1600" dirty="0">
                <a:solidFill>
                  <a:srgbClr val="325EA8"/>
                </a:solidFill>
                <a:effectLst/>
                <a:ea typeface="Calibri" panose="020F0502020204030204" pitchFamily="34" charset="0"/>
                <a:cs typeface="Times New Roman" panose="02020603050405020304" pitchFamily="18" charset="0"/>
              </a:rPr>
              <a:t>axée sur le bien-être de nos équipes ainsi que de l’importance que nous accordons à la conciliation famille-travail</a:t>
            </a:r>
            <a:r>
              <a:rPr lang="fr-CA" sz="1600" dirty="0">
                <a:solidFill>
                  <a:srgbClr val="325EA8"/>
                </a:solidFill>
                <a:ea typeface="Calibri" panose="020F0502020204030204" pitchFamily="34" charset="0"/>
                <a:cs typeface="Times New Roman" panose="02020603050405020304" pitchFamily="18" charset="0"/>
              </a:rPr>
              <a:t>.</a:t>
            </a:r>
            <a:endParaRPr lang="fr-CA" sz="1600" dirty="0">
              <a:solidFill>
                <a:srgbClr val="325EA8"/>
              </a:solidFill>
              <a:effectLst/>
              <a:ea typeface="Calibri" panose="020F0502020204030204" pitchFamily="34" charset="0"/>
              <a:cs typeface="Times New Roman" panose="02020603050405020304" pitchFamily="18" charset="0"/>
            </a:endParaRPr>
          </a:p>
          <a:p>
            <a:endParaRPr lang="fr-CA" dirty="0"/>
          </a:p>
        </p:txBody>
      </p:sp>
      <p:sp>
        <p:nvSpPr>
          <p:cNvPr id="6" name="Espace réservé du texte 20">
            <a:extLst>
              <a:ext uri="{FF2B5EF4-FFF2-40B4-BE49-F238E27FC236}">
                <a16:creationId xmlns:a16="http://schemas.microsoft.com/office/drawing/2014/main" id="{FFAF8FBE-A8D8-372B-64B2-484C38183CDE}"/>
              </a:ext>
            </a:extLst>
          </p:cNvPr>
          <p:cNvSpPr>
            <a:spLocks noGrp="1"/>
          </p:cNvSpPr>
          <p:nvPr>
            <p:ph type="body" sz="quarter" idx="13"/>
          </p:nvPr>
        </p:nvSpPr>
        <p:spPr>
          <a:xfrm>
            <a:off x="628650" y="5487988"/>
            <a:ext cx="7886700" cy="273050"/>
          </a:xfrm>
        </p:spPr>
        <p:txBody>
          <a:bodyPr/>
          <a:lstStyle/>
          <a:p>
            <a:r>
              <a:rPr lang="fr-CA" dirty="0"/>
              <a:t>Pour obtenir plus d'information, consultez le </a:t>
            </a:r>
            <a:r>
              <a:rPr lang="fr-CA" dirty="0">
                <a:hlinkClick r:id="rId10"/>
              </a:rPr>
              <a:t>www.rqap.gouv.qc.ca.</a:t>
            </a:r>
            <a:endParaRPr lang="fr-CA" dirty="0"/>
          </a:p>
          <a:p>
            <a:endParaRPr lang="fr-CA" dirty="0"/>
          </a:p>
        </p:txBody>
      </p:sp>
    </p:spTree>
    <p:extLst>
      <p:ext uri="{BB962C8B-B14F-4D97-AF65-F5344CB8AC3E}">
        <p14:creationId xmlns:p14="http://schemas.microsoft.com/office/powerpoint/2010/main" val="895098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BAE8ED4-5AF1-5F33-2277-36B55CB05A6D}"/>
              </a:ext>
            </a:extLst>
          </p:cNvPr>
          <p:cNvSpPr>
            <a:spLocks noGrp="1"/>
          </p:cNvSpPr>
          <p:nvPr>
            <p:ph type="title" idx="4294967295"/>
            <p:custDataLst>
              <p:tags r:id="rId1"/>
            </p:custDataLst>
          </p:nvPr>
        </p:nvSpPr>
        <p:spPr>
          <a:xfrm>
            <a:off x="5305425" y="2266950"/>
            <a:ext cx="3648075" cy="1920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r" defTabSz="914400" rtl="0" eaLnBrk="1" fontAlgn="auto" latinLnBrk="0" hangingPunct="1">
              <a:lnSpc>
                <a:spcPct val="90000"/>
              </a:lnSpc>
              <a:spcBef>
                <a:spcPts val="1700"/>
              </a:spcBef>
              <a:spcAft>
                <a:spcPts val="2000"/>
              </a:spcAft>
              <a:buClrTx/>
              <a:buSzTx/>
              <a:buFontTx/>
              <a:buNone/>
              <a:tabLst/>
              <a:defRPr/>
            </a:pPr>
            <a:r>
              <a:rPr kumimoji="0" lang="fr-CA" sz="2400" b="0" i="1" u="none" strike="noStrike" kern="1200" cap="none" spc="0" normalizeH="0" baseline="0" noProof="0" dirty="0">
                <a:ln>
                  <a:noFill/>
                </a:ln>
                <a:solidFill>
                  <a:schemeClr val="tx2"/>
                </a:solidFill>
                <a:effectLst/>
                <a:uLnTx/>
                <a:uFillTx/>
                <a:latin typeface="+mn-lt"/>
                <a:ea typeface="+mn-ea"/>
                <a:cs typeface="+mn-cs"/>
              </a:rPr>
              <a:t>Les bénéfices du RQAP pour notre société</a:t>
            </a:r>
          </a:p>
          <a:p>
            <a:pPr marL="0" marR="0" lvl="0" indent="0" algn="r" defTabSz="914400" rtl="0" eaLnBrk="1" fontAlgn="auto" latinLnBrk="0" hangingPunct="1">
              <a:lnSpc>
                <a:spcPct val="90000"/>
              </a:lnSpc>
              <a:spcBef>
                <a:spcPts val="1700"/>
              </a:spcBef>
              <a:spcAft>
                <a:spcPts val="2000"/>
              </a:spcAft>
              <a:buClrTx/>
              <a:buSzTx/>
              <a:buFontTx/>
              <a:buNone/>
              <a:tabLst/>
              <a:defRPr/>
            </a:pPr>
            <a:endParaRPr kumimoji="0" lang="en-CA" sz="2400" b="0" i="1" u="none" strike="noStrike" kern="1200" cap="none" spc="0" normalizeH="0" baseline="0" noProof="0" dirty="0">
              <a:ln>
                <a:noFill/>
              </a:ln>
              <a:solidFill>
                <a:schemeClr val="tx2"/>
              </a:solidFill>
              <a:effectLst/>
              <a:uLnTx/>
              <a:uFillTx/>
              <a:latin typeface="+mn-lt"/>
              <a:ea typeface="+mn-ea"/>
              <a:cs typeface="+mn-cs"/>
            </a:endParaRPr>
          </a:p>
        </p:txBody>
      </p:sp>
      <p:sp>
        <p:nvSpPr>
          <p:cNvPr id="5" name="Espace réservé du numéro de diapositive 4">
            <a:extLst>
              <a:ext uri="{FF2B5EF4-FFF2-40B4-BE49-F238E27FC236}">
                <a16:creationId xmlns:a16="http://schemas.microsoft.com/office/drawing/2014/main" id="{6C3238C1-E6E2-042C-8D38-DF85D0C28DE7}"/>
              </a:ext>
            </a:extLst>
          </p:cNvPr>
          <p:cNvSpPr>
            <a:spLocks noGrp="1"/>
          </p:cNvSpPr>
          <p:nvPr>
            <p:ph type="sldNum" sz="quarter" idx="4"/>
            <p:custDataLst>
              <p:tags r:id="rId2"/>
            </p:custDataLst>
          </p:nvPr>
        </p:nvSpPr>
        <p:spPr/>
        <p:txBody>
          <a:bodyPr/>
          <a:lstStyle/>
          <a:p>
            <a:fld id="{24A547B1-6137-1547-9D34-3F7DF182F1B8}" type="slidenum">
              <a:rPr lang="en-CA" smtClean="0"/>
              <a:pPr/>
              <a:t>22</a:t>
            </a:fld>
            <a:endParaRPr lang="en-CA" dirty="0"/>
          </a:p>
        </p:txBody>
      </p:sp>
    </p:spTree>
    <p:extLst>
      <p:ext uri="{BB962C8B-B14F-4D97-AF65-F5344CB8AC3E}">
        <p14:creationId xmlns:p14="http://schemas.microsoft.com/office/powerpoint/2010/main" val="1668303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9790A16C-0E26-630D-193D-6768FCCE7F2A}"/>
              </a:ext>
            </a:extLst>
          </p:cNvPr>
          <p:cNvSpPr>
            <a:spLocks noGrp="1"/>
          </p:cNvSpPr>
          <p:nvPr>
            <p:ph type="title"/>
          </p:nvPr>
        </p:nvSpPr>
        <p:spPr/>
        <p:txBody>
          <a:bodyPr/>
          <a:lstStyle/>
          <a:p>
            <a:r>
              <a:rPr lang="fr-CA" sz="3000" dirty="0"/>
              <a:t>Quelques données</a:t>
            </a:r>
          </a:p>
        </p:txBody>
      </p:sp>
      <p:sp>
        <p:nvSpPr>
          <p:cNvPr id="3" name="Espace réservé du contenu 2">
            <a:extLst>
              <a:ext uri="{FF2B5EF4-FFF2-40B4-BE49-F238E27FC236}">
                <a16:creationId xmlns:a16="http://schemas.microsoft.com/office/drawing/2014/main" id="{C4AD962A-B855-EB23-9C0F-261DF401AC6D}"/>
              </a:ext>
            </a:extLst>
          </p:cNvPr>
          <p:cNvSpPr>
            <a:spLocks noGrp="1"/>
          </p:cNvSpPr>
          <p:nvPr>
            <p:ph idx="1"/>
            <p:custDataLst>
              <p:tags r:id="rId1"/>
            </p:custDataLst>
          </p:nvPr>
        </p:nvSpPr>
        <p:spPr>
          <a:xfrm>
            <a:off x="402273" y="1096168"/>
            <a:ext cx="8339454" cy="3962243"/>
          </a:xfrm>
          <a:solidFill>
            <a:schemeClr val="bg1"/>
          </a:solidFill>
        </p:spPr>
        <p:txBody>
          <a:bodyPr>
            <a:noAutofit/>
          </a:bodyPr>
          <a:lstStyle/>
          <a:p>
            <a:pPr algn="just">
              <a:lnSpc>
                <a:spcPct val="107000"/>
              </a:lnSpc>
              <a:spcAft>
                <a:spcPts val="800"/>
              </a:spcAft>
            </a:pPr>
            <a:r>
              <a:rPr lang="fr-CA" sz="1600" dirty="0">
                <a:effectLst/>
                <a:ea typeface="Calibri" panose="020F0502020204030204" pitchFamily="34" charset="0"/>
                <a:cs typeface="Times New Roman" panose="02020603050405020304" pitchFamily="18" charset="0"/>
              </a:rPr>
              <a:t>Le Québec est avant-gardiste en matière d’assurance parentale et la création du RQAP en 2006 a fortement contribué à ce positionnement avantageux sur la scène internationale. Plusieurs données parlent d’elles-mêmes :</a:t>
            </a:r>
            <a:endParaRPr lang="fr-CA" sz="1600" kern="100" dirty="0">
              <a:solidFill>
                <a:srgbClr val="325EA8"/>
              </a:solidFill>
              <a:effectLst/>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r>
              <a:rPr lang="fr-CA" sz="1600" kern="100" dirty="0">
                <a:solidFill>
                  <a:srgbClr val="325EA8"/>
                </a:solidFill>
                <a:effectLst/>
                <a:ea typeface="Times New Roman" panose="02020603050405020304" pitchFamily="18" charset="0"/>
                <a:cs typeface="Times New Roman" panose="02020603050405020304" pitchFamily="18" charset="0"/>
              </a:rPr>
              <a:t>Depuis 2006, </a:t>
            </a:r>
            <a:r>
              <a:rPr lang="fr-CA" sz="1600" b="1" kern="100" dirty="0">
                <a:solidFill>
                  <a:srgbClr val="325EA8"/>
                </a:solidFill>
                <a:effectLst/>
                <a:ea typeface="Times New Roman" panose="02020603050405020304" pitchFamily="18" charset="0"/>
                <a:cs typeface="Times New Roman" panose="02020603050405020304" pitchFamily="18" charset="0"/>
              </a:rPr>
              <a:t>les Québécoises âgées de 25 à 44 ans sont proportionnellement plus présentes sur le marché du travail </a:t>
            </a:r>
            <a:r>
              <a:rPr lang="fr-CA" sz="1600" kern="100" dirty="0">
                <a:solidFill>
                  <a:srgbClr val="325EA8"/>
                </a:solidFill>
                <a:effectLst/>
                <a:ea typeface="Times New Roman" panose="02020603050405020304" pitchFamily="18" charset="0"/>
                <a:cs typeface="Times New Roman" panose="02020603050405020304" pitchFamily="18" charset="0"/>
              </a:rPr>
              <a:t>que les Ontariennes. En 2022, le taux d’activité des Québécoises surpassait de 4 points de pourcentage celui de leurs consœurs ontariennes; </a:t>
            </a:r>
          </a:p>
          <a:p>
            <a:pPr marL="342900" indent="-342900" algn="just">
              <a:lnSpc>
                <a:spcPct val="107000"/>
              </a:lnSpc>
              <a:spcAft>
                <a:spcPts val="800"/>
              </a:spcAft>
              <a:buFont typeface="Symbol" panose="05050102010706020507" pitchFamily="18" charset="2"/>
              <a:buChar char=""/>
            </a:pPr>
            <a:r>
              <a:rPr lang="fr-CA" sz="1600" kern="100" dirty="0">
                <a:solidFill>
                  <a:srgbClr val="325EA8"/>
                </a:solidFill>
                <a:effectLst/>
                <a:ea typeface="Calibri" panose="020F0502020204030204" pitchFamily="34" charset="0"/>
                <a:cs typeface="Times New Roman" panose="02020603050405020304" pitchFamily="18" charset="0"/>
              </a:rPr>
              <a:t>La proportion des </a:t>
            </a:r>
            <a:r>
              <a:rPr lang="fr-CA" sz="1600" b="1" kern="100" dirty="0">
                <a:solidFill>
                  <a:srgbClr val="325EA8"/>
                </a:solidFill>
                <a:effectLst/>
                <a:ea typeface="Calibri" panose="020F0502020204030204" pitchFamily="34" charset="0"/>
                <a:cs typeface="Times New Roman" panose="02020603050405020304" pitchFamily="18" charset="0"/>
              </a:rPr>
              <a:t>pères québécois qui prend des prestations </a:t>
            </a:r>
            <a:r>
              <a:rPr lang="fr-CA" sz="1600" kern="100" dirty="0">
                <a:solidFill>
                  <a:srgbClr val="325EA8"/>
                </a:solidFill>
                <a:effectLst/>
                <a:ea typeface="Calibri" panose="020F0502020204030204" pitchFamily="34" charset="0"/>
                <a:cs typeface="Times New Roman" panose="02020603050405020304" pitchFamily="18" charset="0"/>
              </a:rPr>
              <a:t>du RQAP est passée de 56 % en 2006 à 73 % en 2022;</a:t>
            </a:r>
            <a:endParaRPr lang="fr-CA" sz="1600" kern="100" dirty="0">
              <a:solidFill>
                <a:srgbClr val="325EA8"/>
              </a:solidFill>
              <a:effectLst/>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r>
              <a:rPr lang="fr-CA" sz="1600" kern="100" dirty="0">
                <a:solidFill>
                  <a:srgbClr val="325EA8"/>
                </a:solidFill>
                <a:effectLst/>
                <a:ea typeface="Calibri" panose="020F0502020204030204" pitchFamily="34" charset="0"/>
                <a:cs typeface="Times New Roman" panose="02020603050405020304" pitchFamily="18" charset="0"/>
              </a:rPr>
              <a:t>La proportion des prestataires ayant </a:t>
            </a:r>
            <a:r>
              <a:rPr lang="fr-CA" sz="1600" b="1" kern="100" dirty="0">
                <a:solidFill>
                  <a:srgbClr val="325EA8"/>
                </a:solidFill>
                <a:effectLst/>
                <a:ea typeface="Calibri" panose="020F0502020204030204" pitchFamily="34" charset="0"/>
                <a:cs typeface="Times New Roman" panose="02020603050405020304" pitchFamily="18" charset="0"/>
              </a:rPr>
              <a:t>conservé leur pleine prestation malgré un revenu de travail a plus que doublé</a:t>
            </a:r>
            <a:r>
              <a:rPr lang="fr-CA" sz="1600" kern="100" dirty="0">
                <a:solidFill>
                  <a:srgbClr val="325EA8"/>
                </a:solidFill>
                <a:effectLst/>
                <a:ea typeface="Calibri" panose="020F0502020204030204" pitchFamily="34" charset="0"/>
                <a:cs typeface="Times New Roman" panose="02020603050405020304" pitchFamily="18" charset="0"/>
              </a:rPr>
              <a:t>, ce qui favorise la sécurité financière des familles; </a:t>
            </a:r>
          </a:p>
          <a:p>
            <a:pPr marL="342900" indent="-342900" algn="just">
              <a:lnSpc>
                <a:spcPct val="107000"/>
              </a:lnSpc>
              <a:spcAft>
                <a:spcPts val="800"/>
              </a:spcAft>
              <a:buFont typeface="Symbol" panose="05050102010706020507" pitchFamily="18" charset="2"/>
              <a:buChar char=""/>
            </a:pP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1A23D1A9-D230-343D-A21C-5AB8A88B3B38}"/>
              </a:ext>
            </a:extLst>
          </p:cNvPr>
          <p:cNvSpPr>
            <a:spLocks noGrp="1"/>
          </p:cNvSpPr>
          <p:nvPr>
            <p:ph type="sldNum" sz="quarter" idx="12"/>
            <p:custDataLst>
              <p:tags r:id="rId2"/>
            </p:custDataLst>
          </p:nvPr>
        </p:nvSpPr>
        <p:spPr/>
        <p:txBody>
          <a:bodyPr/>
          <a:lstStyle/>
          <a:p>
            <a:fld id="{24A547B1-6137-1547-9D34-3F7DF182F1B8}" type="slidenum">
              <a:rPr lang="en-CA" smtClean="0"/>
              <a:t>23</a:t>
            </a:fld>
            <a:endParaRPr lang="en-CA"/>
          </a:p>
        </p:txBody>
      </p:sp>
      <p:sp>
        <p:nvSpPr>
          <p:cNvPr id="2" name="Espace réservé du texte 20">
            <a:extLst>
              <a:ext uri="{FF2B5EF4-FFF2-40B4-BE49-F238E27FC236}">
                <a16:creationId xmlns:a16="http://schemas.microsoft.com/office/drawing/2014/main" id="{CF33D1B7-03FA-85B2-B564-FD8920E25689}"/>
              </a:ext>
            </a:extLst>
          </p:cNvPr>
          <p:cNvSpPr>
            <a:spLocks noGrp="1"/>
          </p:cNvSpPr>
          <p:nvPr>
            <p:ph type="body" sz="quarter" idx="13"/>
          </p:nvPr>
        </p:nvSpPr>
        <p:spPr>
          <a:xfrm>
            <a:off x="628650" y="5487988"/>
            <a:ext cx="7886700" cy="273050"/>
          </a:xfrm>
        </p:spPr>
        <p:txBody>
          <a:bodyPr/>
          <a:lstStyle/>
          <a:p>
            <a:r>
              <a:rPr lang="fr-CA" dirty="0"/>
              <a:t>Pour obtenir plus d'information, consultez le </a:t>
            </a:r>
            <a:r>
              <a:rPr lang="fr-CA" dirty="0">
                <a:hlinkClick r:id="rId5"/>
              </a:rPr>
              <a:t>www.rqap.gouv.qc.ca.</a:t>
            </a:r>
            <a:endParaRPr lang="fr-CA" dirty="0"/>
          </a:p>
          <a:p>
            <a:endParaRPr lang="fr-CA" dirty="0"/>
          </a:p>
        </p:txBody>
      </p:sp>
    </p:spTree>
    <p:extLst>
      <p:ext uri="{BB962C8B-B14F-4D97-AF65-F5344CB8AC3E}">
        <p14:creationId xmlns:p14="http://schemas.microsoft.com/office/powerpoint/2010/main" val="1215940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9790A16C-0E26-630D-193D-6768FCCE7F2A}"/>
              </a:ext>
            </a:extLst>
          </p:cNvPr>
          <p:cNvSpPr>
            <a:spLocks noGrp="1"/>
          </p:cNvSpPr>
          <p:nvPr>
            <p:ph type="title"/>
          </p:nvPr>
        </p:nvSpPr>
        <p:spPr/>
        <p:txBody>
          <a:bodyPr/>
          <a:lstStyle/>
          <a:p>
            <a:r>
              <a:rPr lang="fr-CA" sz="3000" dirty="0"/>
              <a:t>Quelques données − suite</a:t>
            </a:r>
          </a:p>
        </p:txBody>
      </p:sp>
      <p:sp>
        <p:nvSpPr>
          <p:cNvPr id="3" name="Espace réservé du contenu 2">
            <a:extLst>
              <a:ext uri="{FF2B5EF4-FFF2-40B4-BE49-F238E27FC236}">
                <a16:creationId xmlns:a16="http://schemas.microsoft.com/office/drawing/2014/main" id="{C4AD962A-B855-EB23-9C0F-261DF401AC6D}"/>
              </a:ext>
            </a:extLst>
          </p:cNvPr>
          <p:cNvSpPr>
            <a:spLocks noGrp="1"/>
          </p:cNvSpPr>
          <p:nvPr>
            <p:ph idx="1"/>
            <p:custDataLst>
              <p:tags r:id="rId1"/>
            </p:custDataLst>
          </p:nvPr>
        </p:nvSpPr>
        <p:spPr>
          <a:xfrm>
            <a:off x="402273" y="1211262"/>
            <a:ext cx="8339454" cy="3962243"/>
          </a:xfrm>
          <a:solidFill>
            <a:schemeClr val="bg1"/>
          </a:solidFill>
        </p:spPr>
        <p:txBody>
          <a:bodyPr>
            <a:noAutofit/>
          </a:bodyPr>
          <a:lstStyle/>
          <a:p>
            <a:pPr marL="342900" indent="-342900" algn="just">
              <a:lnSpc>
                <a:spcPct val="107000"/>
              </a:lnSpc>
              <a:spcAft>
                <a:spcPts val="800"/>
              </a:spcAft>
              <a:buFont typeface="Symbol" panose="05050102010706020507" pitchFamily="18" charset="2"/>
              <a:buChar char=""/>
            </a:pPr>
            <a:r>
              <a:rPr lang="fr-CA" sz="1600" dirty="0">
                <a:solidFill>
                  <a:srgbClr val="325EA8"/>
                </a:solidFill>
                <a:effectLst/>
                <a:ea typeface="Calibri" panose="020F0502020204030204" pitchFamily="34" charset="0"/>
              </a:rPr>
              <a:t>Les </a:t>
            </a:r>
            <a:r>
              <a:rPr lang="fr-CA" sz="1600" b="1" dirty="0">
                <a:solidFill>
                  <a:srgbClr val="325EA8"/>
                </a:solidFill>
                <a:effectLst/>
                <a:ea typeface="Calibri" panose="020F0502020204030204" pitchFamily="34" charset="0"/>
              </a:rPr>
              <a:t>mères</a:t>
            </a:r>
            <a:r>
              <a:rPr lang="fr-CA" sz="1600" dirty="0">
                <a:solidFill>
                  <a:srgbClr val="325EA8"/>
                </a:solidFill>
                <a:effectLst/>
                <a:ea typeface="Calibri" panose="020F0502020204030204" pitchFamily="34" charset="0"/>
              </a:rPr>
              <a:t> ayant reçu des prestations de maternité ou des prestations parentales payées sont de 13 points de pourcentage </a:t>
            </a:r>
            <a:r>
              <a:rPr lang="fr-CA" sz="1600" b="1" dirty="0">
                <a:solidFill>
                  <a:srgbClr val="325EA8"/>
                </a:solidFill>
                <a:effectLst/>
                <a:ea typeface="Calibri" panose="020F0502020204030204" pitchFamily="34" charset="0"/>
              </a:rPr>
              <a:t>plus susceptibles de prévoir retourner au travail </a:t>
            </a:r>
            <a:r>
              <a:rPr lang="fr-CA" sz="1600" dirty="0">
                <a:solidFill>
                  <a:srgbClr val="325EA8"/>
                </a:solidFill>
                <a:effectLst/>
                <a:ea typeface="Calibri" panose="020F0502020204030204" pitchFamily="34" charset="0"/>
              </a:rPr>
              <a:t>que les mères n’ayant pas reçu de prestations;</a:t>
            </a:r>
          </a:p>
          <a:p>
            <a:pPr marL="342900" indent="-342900" algn="just">
              <a:lnSpc>
                <a:spcPct val="107000"/>
              </a:lnSpc>
              <a:spcAft>
                <a:spcPts val="800"/>
              </a:spcAft>
              <a:buFont typeface="Symbol" panose="05050102010706020507" pitchFamily="18" charset="2"/>
              <a:buChar char=""/>
            </a:pPr>
            <a:r>
              <a:rPr lang="fr-CA" sz="1600" dirty="0">
                <a:solidFill>
                  <a:srgbClr val="325EA8"/>
                </a:solidFill>
                <a:effectLst/>
                <a:ea typeface="Calibri" panose="020F0502020204030204" pitchFamily="34" charset="0"/>
              </a:rPr>
              <a:t>Dix ans après la naissance du premier enfant, </a:t>
            </a:r>
            <a:r>
              <a:rPr lang="fr-CA" sz="1600" b="1" dirty="0">
                <a:solidFill>
                  <a:srgbClr val="325EA8"/>
                </a:solidFill>
                <a:effectLst/>
                <a:ea typeface="Calibri" panose="020F0502020204030204" pitchFamily="34" charset="0"/>
              </a:rPr>
              <a:t>l’écart de revenu entre les mères d’enfants nés avant et après 2001 s’est réduit de 17 %</a:t>
            </a:r>
            <a:r>
              <a:rPr lang="fr-CA" sz="1600" dirty="0">
                <a:solidFill>
                  <a:srgbClr val="325EA8"/>
                </a:solidFill>
                <a:effectLst/>
                <a:ea typeface="Calibri" panose="020F0502020204030204" pitchFamily="34" charset="0"/>
              </a:rPr>
              <a:t> au Québec comparativement à 6 % pour le reste du Canada;</a:t>
            </a:r>
          </a:p>
          <a:p>
            <a:pPr marL="342900" indent="-342900" algn="just">
              <a:lnSpc>
                <a:spcPct val="107000"/>
              </a:lnSpc>
              <a:spcAft>
                <a:spcPts val="800"/>
              </a:spcAft>
              <a:buFont typeface="Symbol" panose="05050102010706020507" pitchFamily="18" charset="2"/>
              <a:buChar char=""/>
            </a:pPr>
            <a:r>
              <a:rPr lang="fr-CA" sz="1600" dirty="0">
                <a:effectLst/>
                <a:ea typeface="Calibri" panose="020F0502020204030204" pitchFamily="34" charset="0"/>
                <a:cs typeface="Times New Roman" panose="02020603050405020304" pitchFamily="18" charset="0"/>
              </a:rPr>
              <a:t>Lorsque les deux parents participent au régime, la proportion des couples qui choisissent de se </a:t>
            </a:r>
            <a:r>
              <a:rPr lang="fr-CA" sz="1600" b="1" dirty="0">
                <a:effectLst/>
                <a:ea typeface="Calibri" panose="020F0502020204030204" pitchFamily="34" charset="0"/>
                <a:cs typeface="Times New Roman" panose="02020603050405020304" pitchFamily="18" charset="0"/>
              </a:rPr>
              <a:t>partager les prestations partageables a plus que doublé, </a:t>
            </a:r>
            <a:r>
              <a:rPr lang="fr-CA" sz="1600" dirty="0">
                <a:effectLst/>
                <a:ea typeface="Calibri" panose="020F0502020204030204" pitchFamily="34" charset="0"/>
                <a:cs typeface="Times New Roman" panose="02020603050405020304" pitchFamily="18" charset="0"/>
              </a:rPr>
              <a:t>passant de 20 % en 2006 à 41 % en 2022. </a:t>
            </a:r>
          </a:p>
          <a:p>
            <a:pPr algn="just">
              <a:lnSpc>
                <a:spcPct val="107000"/>
              </a:lnSpc>
              <a:spcAft>
                <a:spcPts val="800"/>
              </a:spcAft>
            </a:pPr>
            <a:endParaRPr lang="fr-CA" sz="1600" kern="100" dirty="0">
              <a:solidFill>
                <a:srgbClr val="325EA8"/>
              </a:solidFill>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1A23D1A9-D230-343D-A21C-5AB8A88B3B38}"/>
              </a:ext>
            </a:extLst>
          </p:cNvPr>
          <p:cNvSpPr>
            <a:spLocks noGrp="1"/>
          </p:cNvSpPr>
          <p:nvPr>
            <p:ph type="sldNum" sz="quarter" idx="12"/>
            <p:custDataLst>
              <p:tags r:id="rId2"/>
            </p:custDataLst>
          </p:nvPr>
        </p:nvSpPr>
        <p:spPr/>
        <p:txBody>
          <a:bodyPr/>
          <a:lstStyle/>
          <a:p>
            <a:fld id="{24A547B1-6137-1547-9D34-3F7DF182F1B8}" type="slidenum">
              <a:rPr lang="en-CA" smtClean="0"/>
              <a:t>24</a:t>
            </a:fld>
            <a:endParaRPr lang="en-CA"/>
          </a:p>
        </p:txBody>
      </p:sp>
      <p:sp>
        <p:nvSpPr>
          <p:cNvPr id="2" name="Espace réservé du texte 20">
            <a:extLst>
              <a:ext uri="{FF2B5EF4-FFF2-40B4-BE49-F238E27FC236}">
                <a16:creationId xmlns:a16="http://schemas.microsoft.com/office/drawing/2014/main" id="{7C5F478E-70B6-8191-EEEA-4BA492007A4F}"/>
              </a:ext>
            </a:extLst>
          </p:cNvPr>
          <p:cNvSpPr>
            <a:spLocks noGrp="1"/>
          </p:cNvSpPr>
          <p:nvPr>
            <p:ph type="body" sz="quarter" idx="13"/>
          </p:nvPr>
        </p:nvSpPr>
        <p:spPr>
          <a:xfrm>
            <a:off x="628650" y="5487988"/>
            <a:ext cx="7886700" cy="273050"/>
          </a:xfrm>
        </p:spPr>
        <p:txBody>
          <a:bodyPr/>
          <a:lstStyle/>
          <a:p>
            <a:r>
              <a:rPr lang="fr-CA" dirty="0"/>
              <a:t>Pour obtenir plus d'information, consultez le </a:t>
            </a:r>
            <a:r>
              <a:rPr lang="fr-CA" dirty="0">
                <a:hlinkClick r:id="rId5"/>
              </a:rPr>
              <a:t>www.rqap.gouv.qc.ca.</a:t>
            </a:r>
            <a:endParaRPr lang="fr-CA" dirty="0"/>
          </a:p>
          <a:p>
            <a:endParaRPr lang="fr-CA" dirty="0"/>
          </a:p>
        </p:txBody>
      </p:sp>
    </p:spTree>
    <p:extLst>
      <p:ext uri="{BB962C8B-B14F-4D97-AF65-F5344CB8AC3E}">
        <p14:creationId xmlns:p14="http://schemas.microsoft.com/office/powerpoint/2010/main" val="926158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BAE8ED4-5AF1-5F33-2277-36B55CB05A6D}"/>
              </a:ext>
            </a:extLst>
          </p:cNvPr>
          <p:cNvSpPr>
            <a:spLocks noGrp="1"/>
          </p:cNvSpPr>
          <p:nvPr>
            <p:ph type="title" idx="4294967295"/>
            <p:custDataLst>
              <p:tags r:id="rId1"/>
            </p:custDataLst>
          </p:nvPr>
        </p:nvSpPr>
        <p:spPr>
          <a:xfrm>
            <a:off x="5448300" y="1617663"/>
            <a:ext cx="3190875" cy="1484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r" defTabSz="914400" rtl="0" eaLnBrk="1" fontAlgn="auto" latinLnBrk="0" hangingPunct="1">
              <a:lnSpc>
                <a:spcPct val="90000"/>
              </a:lnSpc>
              <a:spcBef>
                <a:spcPts val="1700"/>
              </a:spcBef>
              <a:spcAft>
                <a:spcPts val="2000"/>
              </a:spcAft>
              <a:buClrTx/>
              <a:buSzTx/>
              <a:buFontTx/>
              <a:buNone/>
              <a:tabLst/>
              <a:defRPr/>
            </a:pPr>
            <a:r>
              <a:rPr kumimoji="0" lang="fr-CA" sz="2400" b="0" i="1" u="none" strike="noStrike" kern="1200" cap="none" spc="0" normalizeH="0" baseline="0" noProof="0" dirty="0">
                <a:ln>
                  <a:noFill/>
                </a:ln>
                <a:solidFill>
                  <a:schemeClr val="tx2"/>
                </a:solidFill>
                <a:effectLst/>
                <a:uLnTx/>
                <a:uFillTx/>
                <a:latin typeface="+mn-lt"/>
                <a:ea typeface="+mn-ea"/>
                <a:cs typeface="+mn-cs"/>
              </a:rPr>
              <a:t>Conclusion</a:t>
            </a:r>
            <a:br>
              <a:rPr kumimoji="0" lang="fr-CA" sz="2400" b="0" i="1" u="none" strike="noStrike" kern="1200" cap="none" spc="0" normalizeH="0" baseline="0" noProof="0" dirty="0">
                <a:ln>
                  <a:noFill/>
                </a:ln>
                <a:solidFill>
                  <a:schemeClr val="tx2"/>
                </a:solidFill>
                <a:effectLst/>
                <a:uLnTx/>
                <a:uFillTx/>
                <a:latin typeface="+mn-lt"/>
                <a:ea typeface="+mn-ea"/>
                <a:cs typeface="+mn-cs"/>
              </a:rPr>
            </a:br>
            <a:endParaRPr kumimoji="0" lang="fr-CA" sz="2400" b="0" i="1" u="none" strike="noStrike" kern="1200" cap="none" spc="0" normalizeH="0" baseline="0" noProof="0" dirty="0">
              <a:ln>
                <a:noFill/>
              </a:ln>
              <a:solidFill>
                <a:schemeClr val="tx2"/>
              </a:solidFill>
              <a:effectLst/>
              <a:uLnTx/>
              <a:uFillTx/>
              <a:latin typeface="+mn-lt"/>
              <a:ea typeface="+mn-ea"/>
              <a:cs typeface="+mn-cs"/>
            </a:endParaRPr>
          </a:p>
        </p:txBody>
      </p:sp>
      <p:sp>
        <p:nvSpPr>
          <p:cNvPr id="5" name="Espace réservé du numéro de diapositive 4">
            <a:extLst>
              <a:ext uri="{FF2B5EF4-FFF2-40B4-BE49-F238E27FC236}">
                <a16:creationId xmlns:a16="http://schemas.microsoft.com/office/drawing/2014/main" id="{6C3238C1-E6E2-042C-8D38-DF85D0C28DE7}"/>
              </a:ext>
            </a:extLst>
          </p:cNvPr>
          <p:cNvSpPr>
            <a:spLocks noGrp="1"/>
          </p:cNvSpPr>
          <p:nvPr>
            <p:ph type="sldNum" sz="quarter" idx="4"/>
            <p:custDataLst>
              <p:tags r:id="rId2"/>
            </p:custDataLst>
          </p:nvPr>
        </p:nvSpPr>
        <p:spPr/>
        <p:txBody>
          <a:bodyPr/>
          <a:lstStyle/>
          <a:p>
            <a:fld id="{24A547B1-6137-1547-9D34-3F7DF182F1B8}" type="slidenum">
              <a:rPr lang="en-CA" smtClean="0"/>
              <a:pPr/>
              <a:t>25</a:t>
            </a:fld>
            <a:endParaRPr lang="en-CA" dirty="0"/>
          </a:p>
        </p:txBody>
      </p:sp>
    </p:spTree>
    <p:extLst>
      <p:ext uri="{BB962C8B-B14F-4D97-AF65-F5344CB8AC3E}">
        <p14:creationId xmlns:p14="http://schemas.microsoft.com/office/powerpoint/2010/main" val="2724198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B8C00-542A-CD7E-6A79-22F0D16FFA5F}"/>
              </a:ext>
            </a:extLst>
          </p:cNvPr>
          <p:cNvSpPr>
            <a:spLocks noGrp="1"/>
          </p:cNvSpPr>
          <p:nvPr>
            <p:ph type="title"/>
          </p:nvPr>
        </p:nvSpPr>
        <p:spPr>
          <a:xfrm>
            <a:off x="528320" y="426087"/>
            <a:ext cx="8112443" cy="620394"/>
          </a:xfrm>
        </p:spPr>
        <p:txBody>
          <a:bodyPr anchor="ctr">
            <a:normAutofit/>
          </a:bodyPr>
          <a:lstStyle/>
          <a:p>
            <a:r>
              <a:rPr lang="fr-CA" dirty="0"/>
              <a:t>En conclusion</a:t>
            </a:r>
          </a:p>
        </p:txBody>
      </p:sp>
      <p:sp>
        <p:nvSpPr>
          <p:cNvPr id="4" name="Espace réservé du numéro de diapositive 3">
            <a:extLst>
              <a:ext uri="{FF2B5EF4-FFF2-40B4-BE49-F238E27FC236}">
                <a16:creationId xmlns:a16="http://schemas.microsoft.com/office/drawing/2014/main" id="{91853594-3318-D10F-DFBD-12E278817518}"/>
              </a:ext>
            </a:extLst>
          </p:cNvPr>
          <p:cNvSpPr>
            <a:spLocks noGrp="1"/>
          </p:cNvSpPr>
          <p:nvPr>
            <p:ph type="sldNum" sz="quarter" idx="15"/>
          </p:nvPr>
        </p:nvSpPr>
        <p:spPr>
          <a:xfrm>
            <a:off x="2939384" y="6190615"/>
            <a:ext cx="765810" cy="365125"/>
          </a:xfrm>
        </p:spPr>
        <p:txBody>
          <a:bodyPr anchor="ctr">
            <a:normAutofit/>
          </a:bodyPr>
          <a:lstStyle/>
          <a:p>
            <a:pPr>
              <a:spcAft>
                <a:spcPts val="600"/>
              </a:spcAft>
            </a:pPr>
            <a:fld id="{24A547B1-6137-1547-9D34-3F7DF182F1B8}" type="slidenum">
              <a:rPr lang="en-CA" smtClean="0"/>
              <a:pPr>
                <a:spcAft>
                  <a:spcPts val="600"/>
                </a:spcAft>
              </a:pPr>
              <a:t>26</a:t>
            </a:fld>
            <a:endParaRPr lang="en-CA"/>
          </a:p>
        </p:txBody>
      </p:sp>
      <p:sp>
        <p:nvSpPr>
          <p:cNvPr id="8" name="Espace réservé du contenu 2">
            <a:extLst>
              <a:ext uri="{FF2B5EF4-FFF2-40B4-BE49-F238E27FC236}">
                <a16:creationId xmlns:a16="http://schemas.microsoft.com/office/drawing/2014/main" id="{86154B98-E7CA-926A-64E6-68D94E1B25AD}"/>
              </a:ext>
            </a:extLst>
          </p:cNvPr>
          <p:cNvSpPr>
            <a:spLocks noGrp="1"/>
          </p:cNvSpPr>
          <p:nvPr>
            <p:ph idx="1"/>
            <p:custDataLst>
              <p:tags r:id="rId1"/>
            </p:custDataLst>
          </p:nvPr>
        </p:nvSpPr>
        <p:spPr>
          <a:xfrm>
            <a:off x="528320" y="1198881"/>
            <a:ext cx="7596505" cy="3962243"/>
          </a:xfrm>
          <a:solidFill>
            <a:schemeClr val="bg1"/>
          </a:solidFill>
        </p:spPr>
        <p:txBody>
          <a:bodyPr>
            <a:noAutofit/>
          </a:bodyPr>
          <a:lstStyle/>
          <a:p>
            <a:pPr algn="just">
              <a:lnSpc>
                <a:spcPct val="107000"/>
              </a:lnSpc>
              <a:spcAft>
                <a:spcPts val="800"/>
              </a:spcAft>
            </a:pPr>
            <a:r>
              <a:rPr lang="fr-CA" sz="1600" dirty="0">
                <a:solidFill>
                  <a:srgbClr val="325EA8"/>
                </a:solidFill>
                <a:ea typeface="Calibri" panose="020F0502020204030204" pitchFamily="34" charset="0"/>
                <a:cs typeface="Times New Roman" panose="02020603050405020304" pitchFamily="18" charset="0"/>
              </a:rPr>
              <a:t>Le RQAP est un régime flexible et généreux qui favorise la </a:t>
            </a:r>
            <a:r>
              <a:rPr lang="fr-CA" sz="1600" b="1" dirty="0">
                <a:solidFill>
                  <a:srgbClr val="325EA8"/>
                </a:solidFill>
                <a:ea typeface="Calibri" panose="020F0502020204030204" pitchFamily="34" charset="0"/>
                <a:cs typeface="Times New Roman" panose="02020603050405020304" pitchFamily="18" charset="0"/>
              </a:rPr>
              <a:t>sécurité financière des familles </a:t>
            </a:r>
            <a:r>
              <a:rPr lang="fr-CA" sz="1600" dirty="0">
                <a:solidFill>
                  <a:srgbClr val="325EA8"/>
                </a:solidFill>
                <a:ea typeface="Calibri" panose="020F0502020204030204" pitchFamily="34" charset="0"/>
                <a:cs typeface="Times New Roman" panose="02020603050405020304" pitchFamily="18" charset="0"/>
              </a:rPr>
              <a:t>ainsi que </a:t>
            </a:r>
            <a:r>
              <a:rPr lang="fr-CA" sz="1600" b="1" dirty="0">
                <a:solidFill>
                  <a:srgbClr val="325EA8"/>
                </a:solidFill>
                <a:ea typeface="Calibri" panose="020F0502020204030204" pitchFamily="34" charset="0"/>
                <a:cs typeface="Times New Roman" panose="02020603050405020304" pitchFamily="18" charset="0"/>
              </a:rPr>
              <a:t>l’égalité entre les femmes et les hommes</a:t>
            </a:r>
            <a:r>
              <a:rPr lang="fr-CA" sz="1600" dirty="0">
                <a:solidFill>
                  <a:srgbClr val="325EA8"/>
                </a:solidFill>
                <a:ea typeface="Calibri" panose="020F0502020204030204" pitchFamily="34" charset="0"/>
                <a:cs typeface="Times New Roman" panose="02020603050405020304" pitchFamily="18" charset="0"/>
              </a:rPr>
              <a:t>. </a:t>
            </a:r>
          </a:p>
          <a:p>
            <a:pPr algn="just">
              <a:lnSpc>
                <a:spcPct val="107000"/>
              </a:lnSpc>
              <a:spcAft>
                <a:spcPts val="800"/>
              </a:spcAft>
            </a:pPr>
            <a:r>
              <a:rPr lang="fr-CA" sz="1600" dirty="0">
                <a:solidFill>
                  <a:srgbClr val="325EA8"/>
                </a:solidFill>
                <a:ea typeface="Calibri" panose="020F0502020204030204" pitchFamily="34" charset="0"/>
                <a:cs typeface="Times New Roman" panose="02020603050405020304" pitchFamily="18" charset="0"/>
              </a:rPr>
              <a:t>En encourageant nos employées et nos employés nouvellement parents à profiter des options de conciliation famille-travail qu’offre le RQAP, notre organisation souhaite favoriser un </a:t>
            </a:r>
            <a:r>
              <a:rPr lang="fr-CA" sz="1600" b="1" dirty="0">
                <a:solidFill>
                  <a:srgbClr val="325EA8"/>
                </a:solidFill>
                <a:ea typeface="Calibri" panose="020F0502020204030204" pitchFamily="34" charset="0"/>
                <a:cs typeface="Times New Roman" panose="02020603050405020304" pitchFamily="18" charset="0"/>
              </a:rPr>
              <a:t>milieu de travail sain, ouvert et égalitaire</a:t>
            </a:r>
            <a:r>
              <a:rPr lang="fr-CA" sz="1600" dirty="0">
                <a:solidFill>
                  <a:srgbClr val="325EA8"/>
                </a:solidFill>
                <a:ea typeface="Calibri" panose="020F0502020204030204" pitchFamily="34" charset="0"/>
                <a:cs typeface="Times New Roman" panose="02020603050405020304" pitchFamily="18" charset="0"/>
              </a:rPr>
              <a:t>.</a:t>
            </a:r>
          </a:p>
          <a:p>
            <a:pPr algn="just">
              <a:lnSpc>
                <a:spcPct val="107000"/>
              </a:lnSpc>
              <a:spcBef>
                <a:spcPts val="0"/>
              </a:spcBef>
              <a:spcAft>
                <a:spcPts val="0"/>
              </a:spcAft>
            </a:pPr>
            <a:endParaRPr lang="fr-CA" sz="1600" dirty="0">
              <a:solidFill>
                <a:srgbClr val="325EA8"/>
              </a:solidFill>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fr-CA" sz="1800" b="1" dirty="0">
                <a:solidFill>
                  <a:srgbClr val="325EA8"/>
                </a:solidFill>
                <a:ea typeface="Calibri" panose="020F0502020204030204" pitchFamily="34" charset="0"/>
                <a:cs typeface="Times New Roman" panose="02020603050405020304" pitchFamily="18" charset="0"/>
              </a:rPr>
              <a:t>Vous serez nouvellement parent bientôt? </a:t>
            </a:r>
          </a:p>
          <a:p>
            <a:pPr algn="just">
              <a:lnSpc>
                <a:spcPct val="107000"/>
              </a:lnSpc>
              <a:spcBef>
                <a:spcPts val="0"/>
              </a:spcBef>
              <a:spcAft>
                <a:spcPts val="0"/>
              </a:spcAft>
            </a:pPr>
            <a:r>
              <a:rPr lang="fr-CA" sz="1600" dirty="0">
                <a:solidFill>
                  <a:srgbClr val="325EA8"/>
                </a:solidFill>
                <a:ea typeface="Calibri" panose="020F0502020204030204" pitchFamily="34" charset="0"/>
                <a:cs typeface="Times New Roman" panose="02020603050405020304" pitchFamily="18" charset="0"/>
              </a:rPr>
              <a:t>Parlez-en dès maintenant à votre gestionnaire afin d’évaluer ensemble les options possibles. L’arrivée d’un enfant comporte son lot de bonheurs et de défis, et notre organisation s’assurera de mettre en place un environnement qui vous permettra de vous épanouir autant au travail qu’à la maison. </a:t>
            </a:r>
          </a:p>
          <a:p>
            <a:pPr algn="just">
              <a:lnSpc>
                <a:spcPct val="107000"/>
              </a:lnSpc>
              <a:spcAft>
                <a:spcPts val="800"/>
              </a:spcAft>
            </a:pPr>
            <a:endParaRPr lang="fr-CA" sz="1600" dirty="0">
              <a:solidFill>
                <a:srgbClr val="325EA8"/>
              </a:solidFill>
              <a:ea typeface="Calibri" panose="020F0502020204030204" pitchFamily="34" charset="0"/>
              <a:cs typeface="Times New Roman" panose="02020603050405020304" pitchFamily="18" charset="0"/>
            </a:endParaRPr>
          </a:p>
          <a:p>
            <a:pPr algn="just">
              <a:lnSpc>
                <a:spcPct val="107000"/>
              </a:lnSpc>
              <a:spcAft>
                <a:spcPts val="800"/>
              </a:spcAft>
            </a:pPr>
            <a:endParaRPr lang="fr-CA" sz="1600" dirty="0">
              <a:solidFill>
                <a:srgbClr val="325EA8"/>
              </a:solidFill>
              <a:ea typeface="Calibri" panose="020F0502020204030204" pitchFamily="34" charset="0"/>
              <a:cs typeface="Times New Roman" panose="02020603050405020304" pitchFamily="18" charset="0"/>
            </a:endParaRPr>
          </a:p>
          <a:p>
            <a:pPr algn="just">
              <a:lnSpc>
                <a:spcPct val="107000"/>
              </a:lnSpc>
              <a:spcAft>
                <a:spcPts val="800"/>
              </a:spcAft>
            </a:pPr>
            <a:endParaRPr lang="fr-CA" sz="1600" dirty="0">
              <a:solidFill>
                <a:srgbClr val="325EA8"/>
              </a:solidFill>
              <a:ea typeface="Calibri" panose="020F0502020204030204" pitchFamily="34" charset="0"/>
              <a:cs typeface="Times New Roman" panose="02020603050405020304" pitchFamily="18" charset="0"/>
            </a:endParaRPr>
          </a:p>
          <a:p>
            <a:pPr algn="just">
              <a:lnSpc>
                <a:spcPct val="107000"/>
              </a:lnSpc>
              <a:spcAft>
                <a:spcPts val="800"/>
              </a:spcAft>
            </a:pPr>
            <a:endParaRPr lang="fr-CA" sz="1600" dirty="0">
              <a:solidFill>
                <a:srgbClr val="325EA8"/>
              </a:solidFill>
              <a:ea typeface="Calibri" panose="020F0502020204030204" pitchFamily="34" charset="0"/>
              <a:cs typeface="Times New Roman" panose="02020603050405020304" pitchFamily="18" charset="0"/>
            </a:endParaRPr>
          </a:p>
          <a:p>
            <a:pPr algn="just">
              <a:lnSpc>
                <a:spcPct val="107000"/>
              </a:lnSpc>
              <a:spcAft>
                <a:spcPts val="800"/>
              </a:spcAft>
            </a:pPr>
            <a:endParaRPr lang="fr-CA" sz="1600" dirty="0">
              <a:solidFill>
                <a:srgbClr val="325EA8"/>
              </a:solidFill>
              <a:ea typeface="Calibri" panose="020F0502020204030204" pitchFamily="34" charset="0"/>
              <a:cs typeface="Times New Roman" panose="02020603050405020304" pitchFamily="18" charset="0"/>
            </a:endParaRPr>
          </a:p>
          <a:p>
            <a:pPr algn="just">
              <a:lnSpc>
                <a:spcPct val="107000"/>
              </a:lnSpc>
              <a:spcAft>
                <a:spcPts val="800"/>
              </a:spcAft>
            </a:pPr>
            <a:endParaRPr lang="fr-CA" sz="1600" dirty="0">
              <a:solidFill>
                <a:srgbClr val="325EA8"/>
              </a:solidFill>
              <a:ea typeface="Calibri" panose="020F0502020204030204" pitchFamily="34" charset="0"/>
              <a:cs typeface="Times New Roman" panose="02020603050405020304" pitchFamily="18" charset="0"/>
            </a:endParaRPr>
          </a:p>
          <a:p>
            <a:pPr algn="just">
              <a:lnSpc>
                <a:spcPct val="107000"/>
              </a:lnSpc>
              <a:spcAft>
                <a:spcPts val="800"/>
              </a:spcAft>
            </a:pPr>
            <a:endParaRPr lang="fr-CA" sz="1600" dirty="0">
              <a:solidFill>
                <a:srgbClr val="325EA8"/>
              </a:solidFill>
              <a:effectLst/>
              <a:ea typeface="Calibri" panose="020F0502020204030204" pitchFamily="34" charset="0"/>
            </a:endParaRPr>
          </a:p>
          <a:p>
            <a:pPr algn="just">
              <a:lnSpc>
                <a:spcPct val="107000"/>
              </a:lnSpc>
              <a:spcAft>
                <a:spcPts val="800"/>
              </a:spcAft>
            </a:pPr>
            <a:endParaRPr lang="fr-CA" sz="1600" kern="100" dirty="0">
              <a:solidFill>
                <a:srgbClr val="325EA8"/>
              </a:solidFill>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texte 20">
            <a:extLst>
              <a:ext uri="{FF2B5EF4-FFF2-40B4-BE49-F238E27FC236}">
                <a16:creationId xmlns:a16="http://schemas.microsoft.com/office/drawing/2014/main" id="{86E4CFAB-5B61-09AD-6E55-EDAB28B40B22}"/>
              </a:ext>
            </a:extLst>
          </p:cNvPr>
          <p:cNvSpPr txBox="1">
            <a:spLocks/>
          </p:cNvSpPr>
          <p:nvPr/>
        </p:nvSpPr>
        <p:spPr>
          <a:xfrm>
            <a:off x="781050" y="5640388"/>
            <a:ext cx="7886700" cy="273050"/>
          </a:xfrm>
          <a:prstGeom prst="rect">
            <a:avLst/>
          </a:prstGeom>
        </p:spPr>
        <p:txBody>
          <a:bodyPr vert="horz" lIns="0" tIns="108000" rIns="0" bIns="0" rtlCol="0">
            <a:noAutofit/>
          </a:bodyPr>
          <a:lstStyle>
            <a:lvl1pPr marL="0" indent="0" algn="l" defTabSz="914400" rtl="0" eaLnBrk="1" latinLnBrk="0" hangingPunct="1">
              <a:lnSpc>
                <a:spcPct val="90000"/>
              </a:lnSpc>
              <a:spcBef>
                <a:spcPts val="1700"/>
              </a:spcBef>
              <a:spcAft>
                <a:spcPts val="300"/>
              </a:spcAft>
              <a:buFontTx/>
              <a:buNone/>
              <a:defRPr sz="800" kern="1200">
                <a:solidFill>
                  <a:schemeClr val="tx1"/>
                </a:solidFill>
                <a:latin typeface="+mn-lt"/>
                <a:ea typeface="+mn-ea"/>
                <a:cs typeface="+mn-cs"/>
              </a:defRPr>
            </a:lvl1pPr>
            <a:lvl2pPr marL="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0" indent="0" algn="l" defTabSz="914400" rtl="0" eaLnBrk="1" latinLnBrk="0" hangingPunct="1">
              <a:lnSpc>
                <a:spcPct val="90000"/>
              </a:lnSpc>
              <a:spcBef>
                <a:spcPts val="300"/>
              </a:spcBef>
              <a:buFontTx/>
              <a:buNone/>
              <a:defRPr sz="800" kern="1200">
                <a:solidFill>
                  <a:schemeClr val="tx1"/>
                </a:solidFill>
                <a:latin typeface="+mn-lt"/>
                <a:ea typeface="+mn-ea"/>
                <a:cs typeface="+mn-cs"/>
              </a:defRPr>
            </a:lvl3pPr>
            <a:lvl4pPr marL="446400" indent="0" algn="l" defTabSz="914400" rtl="0" eaLnBrk="1" latinLnBrk="0" hangingPunct="1">
              <a:lnSpc>
                <a:spcPct val="90000"/>
              </a:lnSpc>
              <a:spcBef>
                <a:spcPts val="1700"/>
              </a:spcBef>
              <a:spcAft>
                <a:spcPts val="300"/>
              </a:spcAft>
              <a:buFontTx/>
              <a:buNone/>
              <a:defRPr sz="800" kern="1200">
                <a:solidFill>
                  <a:schemeClr val="tx1"/>
                </a:solidFill>
                <a:latin typeface="+mn-lt"/>
                <a:ea typeface="+mn-ea"/>
                <a:cs typeface="+mn-cs"/>
              </a:defRPr>
            </a:lvl4pPr>
            <a:lvl5pPr marL="446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900000" indent="-4464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6pPr>
            <a:lvl7pPr marL="900000" indent="0" algn="l" defTabSz="914400" rtl="0" eaLnBrk="1" latinLnBrk="0" hangingPunct="1">
              <a:lnSpc>
                <a:spcPct val="90000"/>
              </a:lnSpc>
              <a:spcBef>
                <a:spcPts val="1700"/>
              </a:spcBef>
              <a:spcAft>
                <a:spcPts val="300"/>
              </a:spcAft>
              <a:buFontTx/>
              <a:buNone/>
              <a:defRPr sz="1800" kern="1200">
                <a:solidFill>
                  <a:schemeClr val="tx2"/>
                </a:solidFill>
                <a:latin typeface="+mn-lt"/>
                <a:ea typeface="+mn-ea"/>
                <a:cs typeface="+mn-cs"/>
              </a:defRPr>
            </a:lvl7pPr>
            <a:lvl8pPr marL="9000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8pPr>
            <a:lvl9pPr marL="1368000" indent="-4464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9pPr>
          </a:lstStyle>
          <a:p>
            <a:r>
              <a:rPr lang="fr-CA"/>
              <a:t>Pour obtenir plus d'information, consultez le </a:t>
            </a:r>
            <a:r>
              <a:rPr lang="fr-CA">
                <a:hlinkClick r:id="rId3"/>
              </a:rPr>
              <a:t>www.rqap.gouv.qc.ca.</a:t>
            </a:r>
            <a:endParaRPr lang="fr-CA"/>
          </a:p>
          <a:p>
            <a:endParaRPr lang="fr-CA" dirty="0"/>
          </a:p>
        </p:txBody>
      </p:sp>
    </p:spTree>
    <p:extLst>
      <p:ext uri="{BB962C8B-B14F-4D97-AF65-F5344CB8AC3E}">
        <p14:creationId xmlns:p14="http://schemas.microsoft.com/office/powerpoint/2010/main" val="3130032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0DBBFA-D972-48D5-7A22-0A485AA506D6}"/>
              </a:ext>
              <a:ext uri="{C183D7F6-B498-43B3-948B-1728B52AA6E4}">
                <adec:decorative xmlns:adec="http://schemas.microsoft.com/office/drawing/2017/decorative" val="1"/>
              </a:ext>
            </a:extLst>
          </p:cNvPr>
          <p:cNvSpPr/>
          <p:nvPr>
            <p:custDataLst>
              <p:tags r:id="rId1"/>
            </p:custDataLst>
          </p:nvPr>
        </p:nvSpPr>
        <p:spPr>
          <a:xfrm>
            <a:off x="6651321" y="0"/>
            <a:ext cx="2492679" cy="6858000"/>
          </a:xfrm>
          <a:prstGeom prst="rect">
            <a:avLst/>
          </a:prstGeom>
          <a:solidFill>
            <a:srgbClr val="E4E5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Titre 8">
            <a:extLst>
              <a:ext uri="{FF2B5EF4-FFF2-40B4-BE49-F238E27FC236}">
                <a16:creationId xmlns:a16="http://schemas.microsoft.com/office/drawing/2014/main" id="{2CDD2282-BF17-BF41-F24A-F24962FD3E57}"/>
              </a:ext>
            </a:extLst>
          </p:cNvPr>
          <p:cNvSpPr>
            <a:spLocks noGrp="1"/>
          </p:cNvSpPr>
          <p:nvPr>
            <p:ph type="title"/>
            <p:custDataLst>
              <p:tags r:id="rId2"/>
            </p:custDataLst>
          </p:nvPr>
        </p:nvSpPr>
        <p:spPr>
          <a:xfrm>
            <a:off x="528320" y="426087"/>
            <a:ext cx="5710555" cy="620394"/>
          </a:xfrm>
        </p:spPr>
        <p:txBody>
          <a:bodyPr anchor="t"/>
          <a:lstStyle/>
          <a:p>
            <a:r>
              <a:rPr lang="fr-CA" sz="3000" dirty="0">
                <a:sym typeface="Helvetica Neue"/>
              </a:rPr>
              <a:t>Pour obtenir plus d’information</a:t>
            </a:r>
            <a:endParaRPr lang="fr-CA" sz="3000" dirty="0"/>
          </a:p>
        </p:txBody>
      </p:sp>
      <p:sp>
        <p:nvSpPr>
          <p:cNvPr id="7" name="Espace réservé du numéro de diapositive 6">
            <a:extLst>
              <a:ext uri="{FF2B5EF4-FFF2-40B4-BE49-F238E27FC236}">
                <a16:creationId xmlns:a16="http://schemas.microsoft.com/office/drawing/2014/main" id="{CAE48EAB-D5D2-4B96-2ABC-82FE98A7E9E9}"/>
              </a:ext>
            </a:extLst>
          </p:cNvPr>
          <p:cNvSpPr>
            <a:spLocks noGrp="1"/>
          </p:cNvSpPr>
          <p:nvPr>
            <p:ph type="sldNum" sz="quarter" idx="15"/>
            <p:custDataLst>
              <p:tags r:id="rId3"/>
            </p:custDataLst>
          </p:nvPr>
        </p:nvSpPr>
        <p:spPr/>
        <p:txBody>
          <a:bodyPr/>
          <a:lstStyle/>
          <a:p>
            <a:fld id="{24A547B1-6137-1547-9D34-3F7DF182F1B8}" type="slidenum">
              <a:rPr lang="en-CA" smtClean="0"/>
              <a:pPr/>
              <a:t>27</a:t>
            </a:fld>
            <a:endParaRPr lang="en-CA"/>
          </a:p>
        </p:txBody>
      </p:sp>
      <p:sp>
        <p:nvSpPr>
          <p:cNvPr id="2" name="Rectangle 1">
            <a:extLst>
              <a:ext uri="{FF2B5EF4-FFF2-40B4-BE49-F238E27FC236}">
                <a16:creationId xmlns:a16="http://schemas.microsoft.com/office/drawing/2014/main" id="{1DB5007A-6547-416E-75B7-679549B5D64D}"/>
              </a:ext>
              <a:ext uri="{C183D7F6-B498-43B3-948B-1728B52AA6E4}">
                <adec:decorative xmlns:adec="http://schemas.microsoft.com/office/drawing/2017/decorative" val="1"/>
              </a:ext>
            </a:extLst>
          </p:cNvPr>
          <p:cNvSpPr/>
          <p:nvPr>
            <p:custDataLst>
              <p:tags r:id="rId4"/>
            </p:custDataLst>
          </p:nvPr>
        </p:nvSpPr>
        <p:spPr>
          <a:xfrm>
            <a:off x="528320" y="5385661"/>
            <a:ext cx="455822" cy="232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5" name="Espace réservé du contenu 14">
            <a:extLst>
              <a:ext uri="{FF2B5EF4-FFF2-40B4-BE49-F238E27FC236}">
                <a16:creationId xmlns:a16="http://schemas.microsoft.com/office/drawing/2014/main" id="{5B43571B-58E2-604C-B0FB-0099F9D227D1}"/>
              </a:ext>
              <a:ext uri="{C183D7F6-B498-43B3-948B-1728B52AA6E4}">
                <adec:decorative xmlns:adec="http://schemas.microsoft.com/office/drawing/2017/decorative" val="1"/>
              </a:ext>
            </a:extLst>
          </p:cNvPr>
          <p:cNvPicPr>
            <a:picLocks noGrp="1" noChangeAspect="1"/>
          </p:cNvPicPr>
          <p:nvPr>
            <p:ph sz="half" idx="2"/>
            <p:custDataLst>
              <p:tags r:id="rId5"/>
            </p:custDataLst>
          </p:nvPr>
        </p:nvPicPr>
        <p:blipFill rotWithShape="1">
          <a:blip r:embed="rId9"/>
          <a:srcRect t="-1977" b="2494"/>
          <a:stretch/>
        </p:blipFill>
        <p:spPr>
          <a:xfrm>
            <a:off x="5030144" y="1575995"/>
            <a:ext cx="3924944" cy="3809666"/>
          </a:xfrm>
          <a:prstGeom prst="rect">
            <a:avLst/>
          </a:prstGeom>
          <a:solidFill>
            <a:schemeClr val="bg1"/>
          </a:solidFill>
          <a:ln>
            <a:solidFill>
              <a:srgbClr val="E4E5E7"/>
            </a:solidFill>
          </a:ln>
        </p:spPr>
      </p:pic>
      <p:pic>
        <p:nvPicPr>
          <p:cNvPr id="17" name="Image 16">
            <a:extLst>
              <a:ext uri="{FF2B5EF4-FFF2-40B4-BE49-F238E27FC236}">
                <a16:creationId xmlns:a16="http://schemas.microsoft.com/office/drawing/2014/main" id="{D7BC98A6-7A8A-277B-0CB9-E741EBF2E3F2}"/>
              </a:ext>
              <a:ext uri="{C183D7F6-B498-43B3-948B-1728B52AA6E4}">
                <adec:decorative xmlns:adec="http://schemas.microsoft.com/office/drawing/2017/decorative" val="1"/>
              </a:ext>
            </a:extLst>
          </p:cNvPr>
          <p:cNvPicPr>
            <a:picLocks noChangeAspect="1"/>
          </p:cNvPicPr>
          <p:nvPr>
            <p:custDataLst>
              <p:tags r:id="rId6"/>
            </p:custDataLst>
          </p:nvPr>
        </p:nvPicPr>
        <p:blipFill>
          <a:blip r:embed="rId10"/>
          <a:srcRect/>
          <a:stretch/>
        </p:blipFill>
        <p:spPr>
          <a:xfrm>
            <a:off x="7208492" y="6047258"/>
            <a:ext cx="1483071" cy="556152"/>
          </a:xfrm>
          <a:prstGeom prst="rect">
            <a:avLst/>
          </a:prstGeom>
        </p:spPr>
      </p:pic>
      <p:sp>
        <p:nvSpPr>
          <p:cNvPr id="6" name="Espace réservé du contenu 5">
            <a:extLst>
              <a:ext uri="{FF2B5EF4-FFF2-40B4-BE49-F238E27FC236}">
                <a16:creationId xmlns:a16="http://schemas.microsoft.com/office/drawing/2014/main" id="{D5CA4C3C-15BA-F5BF-DDE2-DA0E523D70A7}"/>
              </a:ext>
            </a:extLst>
          </p:cNvPr>
          <p:cNvSpPr>
            <a:spLocks noGrp="1"/>
          </p:cNvSpPr>
          <p:nvPr>
            <p:ph sz="half" idx="1"/>
            <p:custDataLst>
              <p:tags r:id="rId7"/>
            </p:custDataLst>
          </p:nvPr>
        </p:nvSpPr>
        <p:spPr>
          <a:xfrm>
            <a:off x="366395" y="1383956"/>
            <a:ext cx="4474838" cy="4269783"/>
          </a:xfrm>
        </p:spPr>
        <p:txBody>
          <a:bodyPr>
            <a:normAutofit/>
          </a:bodyPr>
          <a:lstStyle/>
          <a:p>
            <a:pPr marR="0" defTabSz="825500" fontAlgn="auto" hangingPunct="0">
              <a:lnSpc>
                <a:spcPct val="100000"/>
              </a:lnSpc>
              <a:spcBef>
                <a:spcPts val="2500"/>
              </a:spcBef>
              <a:buClrTx/>
              <a:buSzTx/>
              <a:tabLst/>
            </a:pPr>
            <a:r>
              <a:rPr lang="fr-CA" sz="1800" dirty="0">
                <a:solidFill>
                  <a:srgbClr val="325EA8"/>
                </a:solidFill>
                <a:ea typeface="Helvetica Neue"/>
                <a:cs typeface="Helvetica Neue"/>
                <a:sym typeface="Helvetica Neue"/>
                <a:hlinkClick r:id="rId11">
                  <a:extLst>
                    <a:ext uri="{A12FA001-AC4F-418D-AE19-62706E023703}">
                      <ahyp:hlinkClr xmlns:ahyp="http://schemas.microsoft.com/office/drawing/2018/hyperlinkcolor" val="tx"/>
                    </a:ext>
                  </a:extLst>
                </a:hlinkClick>
              </a:rPr>
              <a:t>Site Internet du RQAP</a:t>
            </a:r>
            <a:r>
              <a:rPr lang="fr-CA" sz="1800" dirty="0">
                <a:solidFill>
                  <a:srgbClr val="325EA8"/>
                </a:solidFill>
                <a:ea typeface="Helvetica Neue"/>
                <a:cs typeface="Helvetica Neue"/>
                <a:sym typeface="Helvetica Neue"/>
              </a:rPr>
              <a:t> </a:t>
            </a:r>
            <a:r>
              <a:rPr lang="fr-CA" sz="1800" dirty="0">
                <a:ea typeface="Helvetica Neue"/>
                <a:cs typeface="Helvetica Neue"/>
                <a:sym typeface="Helvetica Neue"/>
              </a:rPr>
              <a:t>regroupant plusieurs ressources, dont :</a:t>
            </a:r>
          </a:p>
          <a:p>
            <a:pPr marL="302400" lvl="2" indent="-302400" defTabSz="825500" hangingPunct="0">
              <a:lnSpc>
                <a:spcPct val="100000"/>
              </a:lnSpc>
              <a:spcBef>
                <a:spcPts val="400"/>
              </a:spcBef>
            </a:pPr>
            <a:r>
              <a:rPr lang="fr-CA" sz="1500" dirty="0">
                <a:solidFill>
                  <a:srgbClr val="000000"/>
                </a:solidFill>
                <a:ea typeface="Helvetica Neue"/>
                <a:cs typeface="Helvetica Neue"/>
                <a:sym typeface="Helvetica Neue"/>
              </a:rPr>
              <a:t>u</a:t>
            </a:r>
            <a:r>
              <a:rPr kumimoji="0" lang="fr-CA" sz="1500" b="0" i="0" u="none" strike="noStrike" cap="none" normalizeH="0" baseline="0" dirty="0">
                <a:ln>
                  <a:noFill/>
                </a:ln>
                <a:solidFill>
                  <a:srgbClr val="000000"/>
                </a:solidFill>
                <a:effectLst/>
                <a:uFillTx/>
                <a:ea typeface="Helvetica Neue"/>
                <a:cs typeface="Helvetica Neue"/>
                <a:sym typeface="Helvetica Neue"/>
              </a:rPr>
              <a:t>n simulateur pour le calcul des prestations;</a:t>
            </a:r>
          </a:p>
          <a:p>
            <a:pPr marL="302400" lvl="2" indent="-302400" defTabSz="825500" hangingPunct="0">
              <a:lnSpc>
                <a:spcPct val="100000"/>
              </a:lnSpc>
              <a:spcBef>
                <a:spcPts val="400"/>
              </a:spcBef>
            </a:pPr>
            <a:r>
              <a:rPr lang="fr-CA" sz="1500" dirty="0">
                <a:solidFill>
                  <a:srgbClr val="000000"/>
                </a:solidFill>
                <a:ea typeface="Helvetica Neue"/>
                <a:cs typeface="Helvetica Neue"/>
                <a:sym typeface="Helvetica Neue"/>
              </a:rPr>
              <a:t>u</a:t>
            </a:r>
            <a:r>
              <a:rPr kumimoji="0" lang="fr-CA" sz="1500" b="0" i="0" u="none" strike="noStrike" cap="none" normalizeH="0" baseline="0" dirty="0">
                <a:ln>
                  <a:noFill/>
                </a:ln>
                <a:solidFill>
                  <a:srgbClr val="000000"/>
                </a:solidFill>
                <a:effectLst/>
                <a:uFillTx/>
                <a:ea typeface="Helvetica Neue"/>
                <a:cs typeface="Helvetica Neue"/>
                <a:sym typeface="Helvetica Neue"/>
              </a:rPr>
              <a:t>ne foire aux questions;</a:t>
            </a:r>
          </a:p>
          <a:p>
            <a:pPr marL="302400" lvl="2" indent="-302400" defTabSz="825500" hangingPunct="0">
              <a:lnSpc>
                <a:spcPct val="100000"/>
              </a:lnSpc>
              <a:spcBef>
                <a:spcPts val="400"/>
              </a:spcBef>
            </a:pPr>
            <a:r>
              <a:rPr lang="fr-CA" sz="1500" dirty="0">
                <a:solidFill>
                  <a:srgbClr val="000000"/>
                </a:solidFill>
                <a:ea typeface="Helvetica Neue"/>
                <a:cs typeface="Helvetica Neue"/>
                <a:sym typeface="Helvetica Neue"/>
              </a:rPr>
              <a:t>u</a:t>
            </a:r>
            <a:r>
              <a:rPr kumimoji="0" lang="fr-CA" sz="1500" b="0" i="0" u="none" strike="noStrike" cap="none" normalizeH="0" baseline="0" dirty="0">
                <a:ln>
                  <a:noFill/>
                </a:ln>
                <a:solidFill>
                  <a:srgbClr val="000000"/>
                </a:solidFill>
                <a:effectLst/>
                <a:uFillTx/>
                <a:ea typeface="Helvetica Neue"/>
                <a:cs typeface="Helvetica Neue"/>
                <a:sym typeface="Helvetica Neue"/>
              </a:rPr>
              <a:t>ne section aide-mémoire;</a:t>
            </a:r>
          </a:p>
          <a:p>
            <a:pPr marL="302400" lvl="2" indent="-302400" defTabSz="825500" hangingPunct="0">
              <a:lnSpc>
                <a:spcPct val="100000"/>
              </a:lnSpc>
              <a:spcBef>
                <a:spcPts val="400"/>
              </a:spcBef>
            </a:pPr>
            <a:r>
              <a:rPr lang="fr-CA" sz="1500" dirty="0">
                <a:solidFill>
                  <a:srgbClr val="000000"/>
                </a:solidFill>
                <a:ea typeface="Helvetica Neue"/>
                <a:cs typeface="Helvetica Neue"/>
                <a:sym typeface="Helvetica Neue"/>
              </a:rPr>
              <a:t>un t</a:t>
            </a:r>
            <a:r>
              <a:rPr kumimoji="0" lang="fr-CA" sz="1500" b="0" i="0" u="none" strike="noStrike" cap="none" normalizeH="0" baseline="0" dirty="0">
                <a:ln>
                  <a:noFill/>
                </a:ln>
                <a:solidFill>
                  <a:srgbClr val="000000"/>
                </a:solidFill>
                <a:effectLst/>
                <a:uFillTx/>
                <a:ea typeface="Helvetica Neue"/>
                <a:cs typeface="Helvetica Neue"/>
                <a:sym typeface="Helvetica Neue"/>
              </a:rPr>
              <a:t>ableau des prestations.</a:t>
            </a:r>
            <a:endParaRPr lang="fr-CA" sz="1500" dirty="0"/>
          </a:p>
          <a:p>
            <a:pPr defTabSz="825500" hangingPunct="0">
              <a:lnSpc>
                <a:spcPct val="100000"/>
              </a:lnSpc>
              <a:spcBef>
                <a:spcPts val="2500"/>
              </a:spcBef>
            </a:pPr>
            <a:r>
              <a:rPr lang="fr-CA" sz="1800" dirty="0">
                <a:ea typeface="Helvetica Neue"/>
                <a:cs typeface="Helvetica Neue"/>
                <a:sym typeface="Helvetica Neue"/>
              </a:rPr>
              <a:t>Centre de service à la clientèle du RQAP</a:t>
            </a:r>
          </a:p>
          <a:p>
            <a:pPr marL="302400" lvl="2" indent="-302400" defTabSz="825500" hangingPunct="0">
              <a:lnSpc>
                <a:spcPct val="100000"/>
              </a:lnSpc>
              <a:spcBef>
                <a:spcPts val="400"/>
              </a:spcBef>
              <a:spcAft>
                <a:spcPts val="0"/>
              </a:spcAft>
            </a:pPr>
            <a:r>
              <a:rPr lang="fr-CA" sz="1500" dirty="0">
                <a:solidFill>
                  <a:srgbClr val="000000"/>
                </a:solidFill>
                <a:ea typeface="Helvetica Neue"/>
                <a:cs typeface="Helvetica Neue"/>
              </a:rPr>
              <a:t>Ligne téléphonique pour obtenir de l’aide </a:t>
            </a:r>
            <a:br>
              <a:rPr lang="fr-CA" sz="1500" dirty="0">
                <a:solidFill>
                  <a:srgbClr val="000000"/>
                </a:solidFill>
                <a:ea typeface="Helvetica Neue"/>
                <a:cs typeface="Helvetica Neue"/>
              </a:rPr>
            </a:br>
            <a:r>
              <a:rPr lang="fr-CA" sz="1500" dirty="0">
                <a:solidFill>
                  <a:srgbClr val="000000"/>
                </a:solidFill>
                <a:ea typeface="Helvetica Neue"/>
                <a:cs typeface="Helvetica Neue"/>
              </a:rPr>
              <a:t>ou de l’information sur le régime : </a:t>
            </a:r>
            <a:r>
              <a:rPr lang="fr-CA" sz="1400" b="1" i="0" dirty="0">
                <a:effectLst/>
                <a:latin typeface="Arial" panose="020B0604020202020204" pitchFamily="34" charset="0"/>
              </a:rPr>
              <a:t>1 888 610-7727</a:t>
            </a:r>
            <a:endParaRPr lang="fr-CA" sz="1500" dirty="0">
              <a:ea typeface="Helvetica Neue"/>
              <a:cs typeface="Helvetica Neue"/>
            </a:endParaRPr>
          </a:p>
          <a:p>
            <a:pPr marL="302400" lvl="2" indent="-302400" defTabSz="825500" hangingPunct="0">
              <a:lnSpc>
                <a:spcPct val="100000"/>
              </a:lnSpc>
              <a:spcBef>
                <a:spcPts val="400"/>
              </a:spcBef>
              <a:spcAft>
                <a:spcPts val="0"/>
              </a:spcAft>
            </a:pPr>
            <a:r>
              <a:rPr lang="fr-CA" sz="1500" dirty="0">
                <a:solidFill>
                  <a:srgbClr val="000000"/>
                </a:solidFill>
                <a:ea typeface="Helvetica Neue"/>
                <a:cs typeface="Helvetica Neue"/>
                <a:sym typeface="Helvetica Neue"/>
              </a:rPr>
              <a:t>Ouvert du l</a:t>
            </a:r>
            <a:r>
              <a:rPr lang="fr-CA" sz="1500" dirty="0">
                <a:solidFill>
                  <a:srgbClr val="000000"/>
                </a:solidFill>
                <a:ea typeface="Helvetica Neue"/>
                <a:cs typeface="Helvetica Neue"/>
              </a:rPr>
              <a:t>undi au vendredi de 8 h à 18 h</a:t>
            </a:r>
          </a:p>
          <a:p>
            <a:pPr marL="302400" lvl="2" indent="-302400" defTabSz="825500" hangingPunct="0">
              <a:lnSpc>
                <a:spcPct val="100000"/>
              </a:lnSpc>
              <a:spcBef>
                <a:spcPts val="400"/>
              </a:spcBef>
              <a:spcAft>
                <a:spcPts val="0"/>
              </a:spcAft>
            </a:pPr>
            <a:r>
              <a:rPr lang="fr-CA" sz="1500" dirty="0">
                <a:solidFill>
                  <a:srgbClr val="000000"/>
                </a:solidFill>
                <a:ea typeface="Helvetica Neue"/>
                <a:cs typeface="Helvetica Neue"/>
                <a:sym typeface="Helvetica Neue"/>
              </a:rPr>
              <a:t>Délai d’attente très court</a:t>
            </a:r>
            <a:endParaRPr lang="fr-CA" sz="1500" dirty="0">
              <a:solidFill>
                <a:srgbClr val="000000"/>
              </a:solidFill>
              <a:ea typeface="Helvetica Neue"/>
              <a:cs typeface="Helvetica Neue"/>
            </a:endParaRPr>
          </a:p>
        </p:txBody>
      </p:sp>
    </p:spTree>
    <p:extLst>
      <p:ext uri="{BB962C8B-B14F-4D97-AF65-F5344CB8AC3E}">
        <p14:creationId xmlns:p14="http://schemas.microsoft.com/office/powerpoint/2010/main" val="4089386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896106-D031-9264-4B0B-A4B144BE9703}"/>
              </a:ext>
            </a:extLst>
          </p:cNvPr>
          <p:cNvSpPr>
            <a:spLocks noGrp="1"/>
          </p:cNvSpPr>
          <p:nvPr>
            <p:ph type="title"/>
          </p:nvPr>
        </p:nvSpPr>
        <p:spPr/>
        <p:txBody>
          <a:bodyPr/>
          <a:lstStyle/>
          <a:p>
            <a:r>
              <a:rPr lang="fr-CA" dirty="0"/>
              <a:t>Merci!</a:t>
            </a:r>
          </a:p>
        </p:txBody>
      </p:sp>
    </p:spTree>
    <p:extLst>
      <p:ext uri="{BB962C8B-B14F-4D97-AF65-F5344CB8AC3E}">
        <p14:creationId xmlns:p14="http://schemas.microsoft.com/office/powerpoint/2010/main" val="131546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B8C00-542A-CD7E-6A79-22F0D16FFA5F}"/>
              </a:ext>
            </a:extLst>
          </p:cNvPr>
          <p:cNvSpPr>
            <a:spLocks noGrp="1"/>
          </p:cNvSpPr>
          <p:nvPr>
            <p:ph type="title"/>
          </p:nvPr>
        </p:nvSpPr>
        <p:spPr>
          <a:xfrm>
            <a:off x="528320" y="426087"/>
            <a:ext cx="8112443" cy="620394"/>
          </a:xfrm>
        </p:spPr>
        <p:txBody>
          <a:bodyPr anchor="ctr">
            <a:normAutofit/>
          </a:bodyPr>
          <a:lstStyle/>
          <a:p>
            <a:r>
              <a:rPr lang="fr-CA" dirty="0"/>
              <a:t>Trousse d’outils sur le RQAP</a:t>
            </a:r>
          </a:p>
        </p:txBody>
      </p:sp>
      <p:sp>
        <p:nvSpPr>
          <p:cNvPr id="4" name="Espace réservé du numéro de diapositive 3">
            <a:extLst>
              <a:ext uri="{FF2B5EF4-FFF2-40B4-BE49-F238E27FC236}">
                <a16:creationId xmlns:a16="http://schemas.microsoft.com/office/drawing/2014/main" id="{91853594-3318-D10F-DFBD-12E278817518}"/>
              </a:ext>
            </a:extLst>
          </p:cNvPr>
          <p:cNvSpPr>
            <a:spLocks noGrp="1"/>
          </p:cNvSpPr>
          <p:nvPr>
            <p:ph type="sldNum" sz="quarter" idx="15"/>
          </p:nvPr>
        </p:nvSpPr>
        <p:spPr>
          <a:xfrm>
            <a:off x="2939384" y="6190615"/>
            <a:ext cx="765810" cy="365125"/>
          </a:xfrm>
        </p:spPr>
        <p:txBody>
          <a:bodyPr anchor="ctr">
            <a:normAutofit/>
          </a:bodyPr>
          <a:lstStyle/>
          <a:p>
            <a:pPr>
              <a:spcAft>
                <a:spcPts val="600"/>
              </a:spcAft>
            </a:pPr>
            <a:fld id="{24A547B1-6137-1547-9D34-3F7DF182F1B8}" type="slidenum">
              <a:rPr lang="en-CA" smtClean="0"/>
              <a:pPr>
                <a:spcAft>
                  <a:spcPts val="600"/>
                </a:spcAft>
              </a:pPr>
              <a:t>3</a:t>
            </a:fld>
            <a:endParaRPr lang="en-CA"/>
          </a:p>
        </p:txBody>
      </p:sp>
      <p:sp>
        <p:nvSpPr>
          <p:cNvPr id="9" name="ZoneTexte 8">
            <a:extLst>
              <a:ext uri="{FF2B5EF4-FFF2-40B4-BE49-F238E27FC236}">
                <a16:creationId xmlns:a16="http://schemas.microsoft.com/office/drawing/2014/main" id="{3C70D404-84C1-64EC-2F1E-DA9EAE647FB5}"/>
              </a:ext>
            </a:extLst>
          </p:cNvPr>
          <p:cNvSpPr txBox="1"/>
          <p:nvPr/>
        </p:nvSpPr>
        <p:spPr>
          <a:xfrm>
            <a:off x="423544" y="1397674"/>
            <a:ext cx="3999453" cy="4062651"/>
          </a:xfrm>
          <a:prstGeom prst="rect">
            <a:avLst/>
          </a:prstGeom>
          <a:noFill/>
        </p:spPr>
        <p:txBody>
          <a:bodyPr wrap="square" rtlCol="0">
            <a:spAutoFit/>
          </a:bodyPr>
          <a:lstStyle/>
          <a:p>
            <a:pPr algn="just"/>
            <a:r>
              <a:rPr lang="fr-CA" sz="1600" i="0" dirty="0">
                <a:solidFill>
                  <a:srgbClr val="325EA8"/>
                </a:solidFill>
                <a:effectLst/>
              </a:rPr>
              <a:t>Le Conseil de gestion de l’assurance parentale a d’ailleurs conçu une trousse d’outils sur le RQAP. Cette</a:t>
            </a:r>
            <a:r>
              <a:rPr lang="fr-CA" sz="1600" dirty="0">
                <a:solidFill>
                  <a:srgbClr val="325EA8"/>
                </a:solidFill>
              </a:rPr>
              <a:t> trousse </a:t>
            </a:r>
            <a:r>
              <a:rPr lang="fr-CA" sz="1600" i="0" dirty="0">
                <a:solidFill>
                  <a:srgbClr val="325EA8"/>
                </a:solidFill>
                <a:effectLst/>
              </a:rPr>
              <a:t>contient des capsules vidéo, des visuels pour les réseaux sociaux ainsi que des fiches d’information sur le </a:t>
            </a:r>
            <a:r>
              <a:rPr lang="fr-CA" sz="1600" dirty="0">
                <a:solidFill>
                  <a:srgbClr val="325EA8"/>
                </a:solidFill>
              </a:rPr>
              <a:t>r</a:t>
            </a:r>
            <a:r>
              <a:rPr lang="fr-CA" sz="1600" i="0" dirty="0">
                <a:solidFill>
                  <a:srgbClr val="325EA8"/>
                </a:solidFill>
                <a:effectLst/>
              </a:rPr>
              <a:t>égime et ses nouvelles mesures. </a:t>
            </a:r>
          </a:p>
          <a:p>
            <a:pPr algn="just"/>
            <a:endParaRPr lang="fr-CA" sz="1600" i="0" dirty="0">
              <a:solidFill>
                <a:srgbClr val="325EA8"/>
              </a:solidFill>
              <a:effectLst/>
            </a:endParaRPr>
          </a:p>
          <a:p>
            <a:pPr algn="just"/>
            <a:r>
              <a:rPr lang="fr-CA" sz="1600" dirty="0">
                <a:solidFill>
                  <a:srgbClr val="325EA8"/>
                </a:solidFill>
              </a:rPr>
              <a:t>Certains contenus de la trousse peuvent être pertinents pour vos employées et vos employés. </a:t>
            </a:r>
            <a:r>
              <a:rPr lang="fr-CA" sz="1600" i="0" dirty="0">
                <a:solidFill>
                  <a:srgbClr val="325EA8"/>
                </a:solidFill>
                <a:effectLst/>
              </a:rPr>
              <a:t>N’hésitez donc pas à </a:t>
            </a:r>
            <a:r>
              <a:rPr lang="fr-CA" sz="1600" dirty="0">
                <a:solidFill>
                  <a:srgbClr val="325EA8"/>
                </a:solidFill>
              </a:rPr>
              <a:t>la consulter et à partager avec eux les outils qui leur seraient bénéfiques!</a:t>
            </a:r>
          </a:p>
          <a:p>
            <a:pPr algn="just"/>
            <a:endParaRPr lang="fr-CA" sz="1600" i="0" dirty="0">
              <a:solidFill>
                <a:srgbClr val="325EA8"/>
              </a:solidFill>
              <a:effectLst/>
            </a:endParaRPr>
          </a:p>
          <a:p>
            <a:r>
              <a:rPr lang="fr-CA" sz="1600" dirty="0">
                <a:solidFill>
                  <a:srgbClr val="325EA8"/>
                </a:solidFill>
                <a:hlinkClick r:id="rId2">
                  <a:extLst>
                    <a:ext uri="{A12FA001-AC4F-418D-AE19-62706E023703}">
                      <ahyp:hlinkClr xmlns:ahyp="http://schemas.microsoft.com/office/drawing/2018/hyperlinkcolor" val="tx"/>
                    </a:ext>
                  </a:extLst>
                </a:hlinkClick>
              </a:rPr>
              <a:t>Cliquez ici pour y accéder.</a:t>
            </a:r>
            <a:endParaRPr lang="fr-CA" sz="1600" dirty="0">
              <a:solidFill>
                <a:srgbClr val="325EA8"/>
              </a:solidFill>
            </a:endParaRPr>
          </a:p>
          <a:p>
            <a:endParaRPr lang="fr-CA" dirty="0"/>
          </a:p>
        </p:txBody>
      </p:sp>
      <p:pic>
        <p:nvPicPr>
          <p:cNvPr id="10" name="Picture 2" descr="Aperçu de l’image">
            <a:extLst>
              <a:ext uri="{FF2B5EF4-FFF2-40B4-BE49-F238E27FC236}">
                <a16:creationId xmlns:a16="http://schemas.microsoft.com/office/drawing/2014/main" id="{50529C37-C20E-6D55-C90F-8F2D248FA3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74" b="14008"/>
          <a:stretch/>
        </p:blipFill>
        <p:spPr bwMode="auto">
          <a:xfrm>
            <a:off x="4572000" y="1579478"/>
            <a:ext cx="3999453" cy="3522824"/>
          </a:xfrm>
          <a:prstGeom prst="rect">
            <a:avLst/>
          </a:prstGeom>
          <a:solidFill>
            <a:srgbClr val="FFFFFF"/>
          </a:solidFill>
        </p:spPr>
      </p:pic>
    </p:spTree>
    <p:extLst>
      <p:ext uri="{BB962C8B-B14F-4D97-AF65-F5344CB8AC3E}">
        <p14:creationId xmlns:p14="http://schemas.microsoft.com/office/powerpoint/2010/main" val="2222425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8874A3EA-C78A-5BCB-2BB3-B7FBCA5770AA}"/>
              </a:ext>
            </a:extLst>
          </p:cNvPr>
          <p:cNvSpPr>
            <a:spLocks noGrp="1"/>
          </p:cNvSpPr>
          <p:nvPr>
            <p:ph type="subTitle" idx="1"/>
            <p:custDataLst>
              <p:tags r:id="rId1"/>
            </p:custDataLst>
          </p:nvPr>
        </p:nvSpPr>
        <p:spPr/>
        <p:txBody>
          <a:bodyPr>
            <a:noAutofit/>
          </a:bodyPr>
          <a:lstStyle/>
          <a:p>
            <a:r>
              <a:rPr lang="fr-CA" sz="1500" dirty="0"/>
              <a:t>Décembre 2024</a:t>
            </a:r>
            <a:endParaRPr lang="en-CA" sz="1500" dirty="0"/>
          </a:p>
        </p:txBody>
      </p:sp>
      <p:sp>
        <p:nvSpPr>
          <p:cNvPr id="5" name="Espace réservé du texte 4">
            <a:extLst>
              <a:ext uri="{FF2B5EF4-FFF2-40B4-BE49-F238E27FC236}">
                <a16:creationId xmlns:a16="http://schemas.microsoft.com/office/drawing/2014/main" id="{11287A94-DE3D-7215-9E64-3FE117748DE8}"/>
              </a:ext>
            </a:extLst>
          </p:cNvPr>
          <p:cNvSpPr>
            <a:spLocks noGrp="1"/>
          </p:cNvSpPr>
          <p:nvPr>
            <p:ph type="title" idx="4294967295"/>
            <p:custDataLst>
              <p:tags r:id="rId2"/>
            </p:custDataLst>
          </p:nvPr>
        </p:nvSpPr>
        <p:spPr>
          <a:xfrm>
            <a:off x="485775" y="1620838"/>
            <a:ext cx="4802188" cy="2422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ts val="1700"/>
              </a:spcBef>
              <a:spcAft>
                <a:spcPts val="300"/>
              </a:spcAft>
              <a:buClrTx/>
              <a:buSzTx/>
              <a:buFontTx/>
              <a:buNone/>
              <a:tabLst/>
              <a:defRPr/>
            </a:pPr>
            <a:r>
              <a:rPr kumimoji="0" lang="fr-CA" sz="2800" b="1" i="0" u="none" strike="noStrike" kern="1200" cap="none" spc="0" normalizeH="0" baseline="0" noProof="0" dirty="0">
                <a:ln>
                  <a:noFill/>
                </a:ln>
                <a:solidFill>
                  <a:schemeClr val="tx2"/>
                </a:solidFill>
                <a:effectLst/>
                <a:uLnTx/>
                <a:uFillTx/>
                <a:latin typeface="+mn-lt"/>
                <a:ea typeface="+mn-ea"/>
                <a:cs typeface="+mn-cs"/>
              </a:rPr>
              <a:t>Le Régime québécois d’assurance parentale</a:t>
            </a:r>
          </a:p>
          <a:p>
            <a:pPr marL="0" marR="0" lvl="0" indent="0" algn="l" defTabSz="914400" rtl="0" eaLnBrk="1" fontAlgn="auto" latinLnBrk="0" hangingPunct="1">
              <a:lnSpc>
                <a:spcPct val="90000"/>
              </a:lnSpc>
              <a:spcBef>
                <a:spcPts val="1700"/>
              </a:spcBef>
              <a:spcAft>
                <a:spcPts val="300"/>
              </a:spcAft>
              <a:buClrTx/>
              <a:buSzTx/>
              <a:buFontTx/>
              <a:buNone/>
              <a:tabLst/>
              <a:defRPr/>
            </a:pPr>
            <a:r>
              <a:rPr kumimoji="0" lang="fr-CA" sz="2400" b="0" i="1" u="none" strike="noStrike" kern="1200" cap="none" spc="0" normalizeH="0" baseline="0" noProof="0" dirty="0">
                <a:ln>
                  <a:noFill/>
                </a:ln>
                <a:solidFill>
                  <a:schemeClr val="tx2"/>
                </a:solidFill>
                <a:effectLst/>
                <a:uLnTx/>
                <a:uFillTx/>
                <a:latin typeface="+mn-lt"/>
                <a:ea typeface="+mn-ea"/>
                <a:cs typeface="+mn-cs"/>
              </a:rPr>
              <a:t>Paramètres du régime et options de conciliation famille-travail pour les parents</a:t>
            </a:r>
            <a:endParaRPr kumimoji="0" lang="fr-CA" sz="2400" b="0" i="1" u="none" strike="noStrike" kern="1200" cap="none" spc="0" normalizeH="0" baseline="0" noProof="1">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222778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BAE8ED4-5AF1-5F33-2277-36B55CB05A6D}"/>
              </a:ext>
            </a:extLst>
          </p:cNvPr>
          <p:cNvSpPr>
            <a:spLocks noGrp="1"/>
          </p:cNvSpPr>
          <p:nvPr>
            <p:ph type="title" idx="4294967295"/>
            <p:custDataLst>
              <p:tags r:id="rId1"/>
            </p:custDataLst>
          </p:nvPr>
        </p:nvSpPr>
        <p:spPr>
          <a:xfrm>
            <a:off x="5448300" y="1055688"/>
            <a:ext cx="3190875" cy="1484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r" defTabSz="914400" rtl="0" eaLnBrk="1" fontAlgn="auto" latinLnBrk="0" hangingPunct="1">
              <a:lnSpc>
                <a:spcPct val="90000"/>
              </a:lnSpc>
              <a:spcBef>
                <a:spcPts val="1700"/>
              </a:spcBef>
              <a:spcAft>
                <a:spcPts val="2000"/>
              </a:spcAft>
              <a:buClrTx/>
              <a:buSzTx/>
              <a:buFontTx/>
              <a:buNone/>
              <a:tabLst/>
              <a:defRPr/>
            </a:pPr>
            <a:r>
              <a:rPr kumimoji="0" lang="fr-CA" sz="2400" b="0" i="1" u="none" strike="noStrike" kern="1200" cap="none" spc="0" normalizeH="0" baseline="0" noProof="0" dirty="0">
                <a:ln>
                  <a:noFill/>
                </a:ln>
                <a:solidFill>
                  <a:schemeClr val="tx2"/>
                </a:solidFill>
                <a:effectLst/>
                <a:uLnTx/>
                <a:uFillTx/>
                <a:latin typeface="+mn-lt"/>
                <a:ea typeface="+mn-ea"/>
                <a:cs typeface="+mn-cs"/>
              </a:rPr>
              <a:t>Les paramètres du Régime québécois d’assurance parentale</a:t>
            </a:r>
            <a:br>
              <a:rPr kumimoji="0" lang="fr-CA" sz="2400" b="0" i="1" u="none" strike="noStrike" kern="1200" cap="none" spc="0" normalizeH="0" baseline="0" noProof="0" dirty="0">
                <a:ln>
                  <a:noFill/>
                </a:ln>
                <a:solidFill>
                  <a:schemeClr val="tx2"/>
                </a:solidFill>
                <a:effectLst/>
                <a:uLnTx/>
                <a:uFillTx/>
                <a:latin typeface="+mn-lt"/>
                <a:ea typeface="+mn-ea"/>
                <a:cs typeface="+mn-cs"/>
              </a:rPr>
            </a:br>
            <a:endParaRPr kumimoji="0" lang="fr-CA" sz="2400" b="0" i="1" u="none" strike="noStrike" kern="1200" cap="none" spc="0" normalizeH="0" baseline="0" noProof="0" dirty="0">
              <a:ln>
                <a:noFill/>
              </a:ln>
              <a:solidFill>
                <a:schemeClr val="tx2"/>
              </a:solidFill>
              <a:effectLst/>
              <a:uLnTx/>
              <a:uFillTx/>
              <a:latin typeface="+mn-lt"/>
              <a:ea typeface="+mn-ea"/>
              <a:cs typeface="+mn-cs"/>
            </a:endParaRPr>
          </a:p>
        </p:txBody>
      </p:sp>
      <p:sp>
        <p:nvSpPr>
          <p:cNvPr id="5" name="Espace réservé du numéro de diapositive 4">
            <a:extLst>
              <a:ext uri="{FF2B5EF4-FFF2-40B4-BE49-F238E27FC236}">
                <a16:creationId xmlns:a16="http://schemas.microsoft.com/office/drawing/2014/main" id="{6C3238C1-E6E2-042C-8D38-DF85D0C28DE7}"/>
              </a:ext>
            </a:extLst>
          </p:cNvPr>
          <p:cNvSpPr>
            <a:spLocks noGrp="1"/>
          </p:cNvSpPr>
          <p:nvPr>
            <p:ph type="sldNum" sz="quarter" idx="4"/>
            <p:custDataLst>
              <p:tags r:id="rId2"/>
            </p:custDataLst>
          </p:nvPr>
        </p:nvSpPr>
        <p:spPr/>
        <p:txBody>
          <a:bodyPr/>
          <a:lstStyle/>
          <a:p>
            <a:fld id="{24A547B1-6137-1547-9D34-3F7DF182F1B8}" type="slidenum">
              <a:rPr lang="en-CA" smtClean="0"/>
              <a:pPr/>
              <a:t>5</a:t>
            </a:fld>
            <a:endParaRPr lang="en-CA" dirty="0"/>
          </a:p>
        </p:txBody>
      </p:sp>
    </p:spTree>
    <p:extLst>
      <p:ext uri="{BB962C8B-B14F-4D97-AF65-F5344CB8AC3E}">
        <p14:creationId xmlns:p14="http://schemas.microsoft.com/office/powerpoint/2010/main" val="231193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7C8A57-6E84-3ECD-5954-06F4901C1273}"/>
              </a:ext>
            </a:extLst>
          </p:cNvPr>
          <p:cNvSpPr>
            <a:spLocks noGrp="1"/>
          </p:cNvSpPr>
          <p:nvPr>
            <p:ph type="title"/>
            <p:custDataLst>
              <p:tags r:id="rId1"/>
            </p:custDataLst>
          </p:nvPr>
        </p:nvSpPr>
        <p:spPr/>
        <p:txBody>
          <a:bodyPr/>
          <a:lstStyle/>
          <a:p>
            <a:r>
              <a:rPr lang="fr-CA" sz="3000" dirty="0"/>
              <a:t>Conditions d’admissibilité</a:t>
            </a:r>
          </a:p>
        </p:txBody>
      </p:sp>
      <p:sp>
        <p:nvSpPr>
          <p:cNvPr id="5" name="Espace réservé du contenu 4">
            <a:extLst>
              <a:ext uri="{FF2B5EF4-FFF2-40B4-BE49-F238E27FC236}">
                <a16:creationId xmlns:a16="http://schemas.microsoft.com/office/drawing/2014/main" id="{BC077D44-5C48-401F-8A20-BA6D8BE2C239}"/>
              </a:ext>
            </a:extLst>
          </p:cNvPr>
          <p:cNvSpPr>
            <a:spLocks noGrp="1"/>
          </p:cNvSpPr>
          <p:nvPr>
            <p:ph idx="1"/>
          </p:nvPr>
        </p:nvSpPr>
        <p:spPr/>
        <p:txBody>
          <a:bodyPr>
            <a:normAutofit fontScale="92500" lnSpcReduction="20000"/>
          </a:bodyPr>
          <a:lstStyle/>
          <a:p>
            <a:pPr>
              <a:lnSpc>
                <a:spcPct val="107000"/>
              </a:lnSpc>
              <a:spcAft>
                <a:spcPts val="800"/>
              </a:spcAft>
            </a:pPr>
            <a:r>
              <a:rPr lang="fr-CA" sz="1800" kern="100" dirty="0">
                <a:effectLst/>
                <a:ea typeface="Calibri" panose="020F0502020204030204" pitchFamily="34" charset="0"/>
                <a:cs typeface="Times New Roman" panose="02020603050405020304" pitchFamily="18" charset="0"/>
              </a:rPr>
              <a:t>Pour être admissibles au RQAP, les travailleuses et les travailleurs doivent remplir les conditions suivantes : </a:t>
            </a:r>
          </a:p>
          <a:p>
            <a:pPr marL="342900" lvl="0" indent="-342900">
              <a:lnSpc>
                <a:spcPct val="107000"/>
              </a:lnSpc>
              <a:buFont typeface="Symbol" panose="05050102010706020507" pitchFamily="18" charset="2"/>
              <a:buChar char=""/>
            </a:pPr>
            <a:r>
              <a:rPr lang="fr-CA" sz="1800" kern="100" dirty="0">
                <a:effectLst/>
                <a:ea typeface="Calibri" panose="020F0502020204030204" pitchFamily="34" charset="0"/>
                <a:cs typeface="Times New Roman" panose="02020603050405020304" pitchFamily="18" charset="0"/>
              </a:rPr>
              <a:t>Être résidente ou résident du Québec à la date de début de la période de prestations;</a:t>
            </a:r>
          </a:p>
          <a:p>
            <a:pPr marL="342900" lvl="0" indent="-342900">
              <a:lnSpc>
                <a:spcPct val="107000"/>
              </a:lnSpc>
              <a:buFont typeface="Symbol" panose="05050102010706020507" pitchFamily="18" charset="2"/>
              <a:buChar char=""/>
            </a:pPr>
            <a:r>
              <a:rPr lang="fr-CA" sz="1800" b="0" i="0" dirty="0">
                <a:solidFill>
                  <a:srgbClr val="325EA8"/>
                </a:solidFill>
                <a:effectLst/>
              </a:rPr>
              <a:t>Avoir gagné un revenu assurable d’au moins 2 000 $ au cours de la période de référence, qui correspond généralement </a:t>
            </a:r>
            <a:r>
              <a:rPr lang="fr-CA" sz="1800" dirty="0">
                <a:solidFill>
                  <a:srgbClr val="325EA8"/>
                </a:solidFill>
              </a:rPr>
              <a:t>aux 52 semaines qui précèdent </a:t>
            </a:r>
            <a:r>
              <a:rPr lang="fr-CA" sz="1800" b="0" i="0" dirty="0">
                <a:solidFill>
                  <a:srgbClr val="325EA8"/>
                </a:solidFill>
                <a:effectLst/>
              </a:rPr>
              <a:t>la période de prestations;</a:t>
            </a:r>
            <a:endParaRPr lang="fr-CA" sz="1800" kern="100" dirty="0">
              <a:solidFill>
                <a:srgbClr val="325EA8"/>
              </a:solidFill>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CA" sz="1800" kern="100" dirty="0">
                <a:effectLst/>
                <a:ea typeface="Calibri" panose="020F0502020204030204" pitchFamily="34" charset="0"/>
                <a:cs typeface="Times New Roman" panose="02020603050405020304" pitchFamily="18" charset="0"/>
              </a:rPr>
              <a:t>Avoir payé ou devoir payer une cotisation au RQAP au cours de la période de référence; </a:t>
            </a:r>
          </a:p>
          <a:p>
            <a:pPr marL="342900" lvl="0" indent="-342900">
              <a:lnSpc>
                <a:spcPct val="107000"/>
              </a:lnSpc>
              <a:spcAft>
                <a:spcPts val="800"/>
              </a:spcAft>
              <a:buFont typeface="Symbol" panose="05050102010706020507" pitchFamily="18" charset="2"/>
              <a:buChar char=""/>
            </a:pPr>
            <a:r>
              <a:rPr lang="fr-CA" sz="1800" dirty="0">
                <a:effectLst/>
                <a:ea typeface="Calibri" panose="020F0502020204030204" pitchFamily="34" charset="0"/>
                <a:cs typeface="Times New Roman" panose="02020603050405020304" pitchFamily="18" charset="0"/>
              </a:rPr>
              <a:t>Avoir cessé de travailler pour prendre soin d’un enfant, ou avoir connu une diminution d’au moins 40 % de votre revenu d’emploi hebdomadaire habituel si vous êtes une personne salariée.</a:t>
            </a:r>
            <a:endParaRPr lang="fr-CA" dirty="0"/>
          </a:p>
        </p:txBody>
      </p:sp>
      <p:sp>
        <p:nvSpPr>
          <p:cNvPr id="4" name="Espace réservé du numéro de diapositive 3">
            <a:extLst>
              <a:ext uri="{FF2B5EF4-FFF2-40B4-BE49-F238E27FC236}">
                <a16:creationId xmlns:a16="http://schemas.microsoft.com/office/drawing/2014/main" id="{A09E0D37-0444-B04E-EEF8-9A0F24537487}"/>
              </a:ext>
            </a:extLst>
          </p:cNvPr>
          <p:cNvSpPr>
            <a:spLocks noGrp="1"/>
          </p:cNvSpPr>
          <p:nvPr>
            <p:ph type="sldNum" sz="quarter" idx="12"/>
            <p:custDataLst>
              <p:tags r:id="rId2"/>
            </p:custDataLst>
          </p:nvPr>
        </p:nvSpPr>
        <p:spPr/>
        <p:txBody>
          <a:bodyPr/>
          <a:lstStyle/>
          <a:p>
            <a:fld id="{24A547B1-6137-1547-9D34-3F7DF182F1B8}" type="slidenum">
              <a:rPr lang="en-CA" smtClean="0"/>
              <a:t>6</a:t>
            </a:fld>
            <a:endParaRPr lang="en-CA"/>
          </a:p>
        </p:txBody>
      </p:sp>
      <p:sp>
        <p:nvSpPr>
          <p:cNvPr id="3" name="Espace réservé du texte 2">
            <a:extLst>
              <a:ext uri="{FF2B5EF4-FFF2-40B4-BE49-F238E27FC236}">
                <a16:creationId xmlns:a16="http://schemas.microsoft.com/office/drawing/2014/main" id="{355E4BA2-D5CC-3656-F2BC-A52A3B26DC3C}"/>
              </a:ext>
            </a:extLst>
          </p:cNvPr>
          <p:cNvSpPr>
            <a:spLocks noGrp="1"/>
          </p:cNvSpPr>
          <p:nvPr>
            <p:ph type="body" sz="quarter" idx="13"/>
          </p:nvPr>
        </p:nvSpPr>
        <p:spPr/>
        <p:txBody>
          <a:bodyPr/>
          <a:lstStyle/>
          <a:p>
            <a:r>
              <a:rPr lang="fr-CA" dirty="0"/>
              <a:t>Pour obtenir plus d'information, consultez le </a:t>
            </a:r>
            <a:r>
              <a:rPr lang="fr-CA" dirty="0">
                <a:hlinkClick r:id="rId5"/>
              </a:rPr>
              <a:t>www.rqap.gouv.qc.ca.</a:t>
            </a:r>
            <a:endParaRPr lang="fr-CA" dirty="0"/>
          </a:p>
          <a:p>
            <a:endParaRPr lang="fr-CA" dirty="0"/>
          </a:p>
        </p:txBody>
      </p:sp>
    </p:spTree>
    <p:extLst>
      <p:ext uri="{BB962C8B-B14F-4D97-AF65-F5344CB8AC3E}">
        <p14:creationId xmlns:p14="http://schemas.microsoft.com/office/powerpoint/2010/main" val="2067435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7C8A57-6E84-3ECD-5954-06F4901C1273}"/>
              </a:ext>
            </a:extLst>
          </p:cNvPr>
          <p:cNvSpPr>
            <a:spLocks noGrp="1"/>
          </p:cNvSpPr>
          <p:nvPr>
            <p:ph type="title"/>
            <p:custDataLst>
              <p:tags r:id="rId1"/>
            </p:custDataLst>
          </p:nvPr>
        </p:nvSpPr>
        <p:spPr/>
        <p:txBody>
          <a:bodyPr anchor="ctr">
            <a:normAutofit/>
          </a:bodyPr>
          <a:lstStyle/>
          <a:p>
            <a:r>
              <a:rPr lang="fr-CA" sz="3000" dirty="0"/>
              <a:t>Les types de prestations</a:t>
            </a:r>
          </a:p>
        </p:txBody>
      </p:sp>
      <p:sp>
        <p:nvSpPr>
          <p:cNvPr id="4" name="Espace réservé du numéro de diapositive 3">
            <a:extLst>
              <a:ext uri="{FF2B5EF4-FFF2-40B4-BE49-F238E27FC236}">
                <a16:creationId xmlns:a16="http://schemas.microsoft.com/office/drawing/2014/main" id="{A09E0D37-0444-B04E-EEF8-9A0F24537487}"/>
              </a:ext>
            </a:extLst>
          </p:cNvPr>
          <p:cNvSpPr>
            <a:spLocks noGrp="1"/>
          </p:cNvSpPr>
          <p:nvPr>
            <p:ph type="sldNum" sz="quarter" idx="12"/>
            <p:custDataLst>
              <p:tags r:id="rId2"/>
            </p:custDataLst>
          </p:nvPr>
        </p:nvSpPr>
        <p:spPr/>
        <p:txBody>
          <a:bodyPr anchor="ctr">
            <a:normAutofit/>
          </a:bodyPr>
          <a:lstStyle/>
          <a:p>
            <a:pPr>
              <a:spcAft>
                <a:spcPts val="600"/>
              </a:spcAft>
            </a:pPr>
            <a:fld id="{24A547B1-6137-1547-9D34-3F7DF182F1B8}" type="slidenum">
              <a:rPr lang="en-CA" smtClean="0"/>
              <a:pPr>
                <a:spcAft>
                  <a:spcPts val="600"/>
                </a:spcAft>
              </a:pPr>
              <a:t>7</a:t>
            </a:fld>
            <a:endParaRPr lang="en-CA"/>
          </a:p>
        </p:txBody>
      </p:sp>
      <p:sp>
        <p:nvSpPr>
          <p:cNvPr id="6" name="Espace réservé du contenu 5">
            <a:extLst>
              <a:ext uri="{FF2B5EF4-FFF2-40B4-BE49-F238E27FC236}">
                <a16:creationId xmlns:a16="http://schemas.microsoft.com/office/drawing/2014/main" id="{80CF19D6-1052-F62E-E626-821EC21453C9}"/>
              </a:ext>
            </a:extLst>
          </p:cNvPr>
          <p:cNvSpPr>
            <a:spLocks noGrp="1"/>
          </p:cNvSpPr>
          <p:nvPr>
            <p:ph idx="1"/>
          </p:nvPr>
        </p:nvSpPr>
        <p:spPr>
          <a:xfrm>
            <a:off x="500875" y="1276521"/>
            <a:ext cx="8139888" cy="4812018"/>
          </a:xfrm>
        </p:spPr>
        <p:txBody>
          <a:bodyPr>
            <a:normAutofit/>
          </a:bodyPr>
          <a:lstStyle/>
          <a:p>
            <a:pPr algn="just"/>
            <a:r>
              <a:rPr lang="fr-CA" sz="1600" dirty="0"/>
              <a:t>Trois situations rendent admissible aux prestations du RQAP :</a:t>
            </a:r>
          </a:p>
          <a:p>
            <a:pPr algn="just">
              <a:lnSpc>
                <a:spcPct val="107000"/>
              </a:lnSpc>
              <a:spcAft>
                <a:spcPts val="800"/>
              </a:spcAft>
            </a:pPr>
            <a:endParaRPr lang="fr-CA" sz="1100" dirty="0"/>
          </a:p>
          <a:p>
            <a:pPr algn="just">
              <a:lnSpc>
                <a:spcPct val="107000"/>
              </a:lnSpc>
              <a:spcAft>
                <a:spcPts val="800"/>
              </a:spcAft>
            </a:pPr>
            <a:endParaRPr lang="fr-CA" sz="100" dirty="0"/>
          </a:p>
          <a:p>
            <a:pPr algn="just">
              <a:lnSpc>
                <a:spcPct val="107000"/>
              </a:lnSpc>
              <a:spcAft>
                <a:spcPts val="800"/>
              </a:spcAft>
            </a:pPr>
            <a:r>
              <a:rPr lang="fr-CA" sz="1600" dirty="0"/>
              <a:t>Pour chacune de ces situations, le RQAP permet </a:t>
            </a:r>
            <a:r>
              <a:rPr lang="fr-CA" sz="1600" kern="100" dirty="0">
                <a:effectLst/>
                <a:ea typeface="Calibri" panose="020F0502020204030204" pitchFamily="34" charset="0"/>
                <a:cs typeface="Times New Roman" panose="02020603050405020304" pitchFamily="18" charset="0"/>
              </a:rPr>
              <a:t>d’assurer la sécurité financière des parents pendant qu’ils se consacrent pleinement à leurs nouvelles responsabilités familiales. Différents types de prestations sont offertes :</a:t>
            </a:r>
          </a:p>
          <a:p>
            <a:pPr algn="just">
              <a:lnSpc>
                <a:spcPct val="107000"/>
              </a:lnSpc>
              <a:spcAft>
                <a:spcPts val="800"/>
              </a:spcAft>
            </a:pPr>
            <a:endParaRPr lang="fr-CA" sz="1800" kern="1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fr-CA" sz="1800" dirty="0"/>
          </a:p>
          <a:p>
            <a:pPr algn="just"/>
            <a:endParaRPr lang="fr-CA" sz="1800" dirty="0"/>
          </a:p>
          <a:p>
            <a:pPr algn="just"/>
            <a:endParaRPr lang="fr-CA" sz="1800" dirty="0"/>
          </a:p>
          <a:p>
            <a:pPr algn="just"/>
            <a:endParaRPr lang="fr-CA" sz="1800" dirty="0"/>
          </a:p>
          <a:p>
            <a:pPr algn="just"/>
            <a:endParaRPr lang="fr-CA" sz="1800" dirty="0"/>
          </a:p>
        </p:txBody>
      </p:sp>
      <p:grpSp>
        <p:nvGrpSpPr>
          <p:cNvPr id="9" name="Groupe 8" descr="Grossesse ou naissance&#10;Adoption&#10;Projet de grossesse pour autrui (GPA)">
            <a:extLst>
              <a:ext uri="{FF2B5EF4-FFF2-40B4-BE49-F238E27FC236}">
                <a16:creationId xmlns:a16="http://schemas.microsoft.com/office/drawing/2014/main" id="{394E4E14-14EC-FC02-5BE5-079BDE2EF0B1}"/>
              </a:ext>
            </a:extLst>
          </p:cNvPr>
          <p:cNvGrpSpPr/>
          <p:nvPr/>
        </p:nvGrpSpPr>
        <p:grpSpPr>
          <a:xfrm>
            <a:off x="500875" y="1706603"/>
            <a:ext cx="8139888" cy="692477"/>
            <a:chOff x="782290" y="3318524"/>
            <a:chExt cx="7682568" cy="1654067"/>
          </a:xfrm>
        </p:grpSpPr>
        <p:sp>
          <p:nvSpPr>
            <p:cNvPr id="12" name="Forme libre : forme 11">
              <a:extLst>
                <a:ext uri="{FF2B5EF4-FFF2-40B4-BE49-F238E27FC236}">
                  <a16:creationId xmlns:a16="http://schemas.microsoft.com/office/drawing/2014/main" id="{1B917F32-5B38-9D8A-C200-5B63817CCD4F}"/>
                </a:ext>
              </a:extLst>
            </p:cNvPr>
            <p:cNvSpPr/>
            <p:nvPr/>
          </p:nvSpPr>
          <p:spPr>
            <a:xfrm>
              <a:off x="782290" y="3357609"/>
              <a:ext cx="2282874" cy="1614981"/>
            </a:xfrm>
            <a:custGeom>
              <a:avLst/>
              <a:gdLst>
                <a:gd name="connsiteX0" fmla="*/ 0 w 2282874"/>
                <a:gd name="connsiteY0" fmla="*/ 144963 h 1449625"/>
                <a:gd name="connsiteX1" fmla="*/ 144963 w 2282874"/>
                <a:gd name="connsiteY1" fmla="*/ 0 h 1449625"/>
                <a:gd name="connsiteX2" fmla="*/ 2137912 w 2282874"/>
                <a:gd name="connsiteY2" fmla="*/ 0 h 1449625"/>
                <a:gd name="connsiteX3" fmla="*/ 2282875 w 2282874"/>
                <a:gd name="connsiteY3" fmla="*/ 144963 h 1449625"/>
                <a:gd name="connsiteX4" fmla="*/ 2282874 w 2282874"/>
                <a:gd name="connsiteY4" fmla="*/ 1304663 h 1449625"/>
                <a:gd name="connsiteX5" fmla="*/ 2137911 w 2282874"/>
                <a:gd name="connsiteY5" fmla="*/ 1449626 h 1449625"/>
                <a:gd name="connsiteX6" fmla="*/ 144963 w 2282874"/>
                <a:gd name="connsiteY6" fmla="*/ 1449625 h 1449625"/>
                <a:gd name="connsiteX7" fmla="*/ 0 w 2282874"/>
                <a:gd name="connsiteY7" fmla="*/ 1304662 h 1449625"/>
                <a:gd name="connsiteX8" fmla="*/ 0 w 2282874"/>
                <a:gd name="connsiteY8" fmla="*/ 144963 h 144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874" h="1449625">
                  <a:moveTo>
                    <a:pt x="0" y="144963"/>
                  </a:moveTo>
                  <a:cubicBezTo>
                    <a:pt x="0" y="64902"/>
                    <a:pt x="64902" y="0"/>
                    <a:pt x="144963" y="0"/>
                  </a:cubicBezTo>
                  <a:lnTo>
                    <a:pt x="2137912" y="0"/>
                  </a:lnTo>
                  <a:cubicBezTo>
                    <a:pt x="2217973" y="0"/>
                    <a:pt x="2282875" y="64902"/>
                    <a:pt x="2282875" y="144963"/>
                  </a:cubicBezTo>
                  <a:cubicBezTo>
                    <a:pt x="2282875" y="531530"/>
                    <a:pt x="2282874" y="918096"/>
                    <a:pt x="2282874" y="1304663"/>
                  </a:cubicBezTo>
                  <a:cubicBezTo>
                    <a:pt x="2282874" y="1384724"/>
                    <a:pt x="2217972" y="1449626"/>
                    <a:pt x="2137911" y="1449626"/>
                  </a:cubicBezTo>
                  <a:lnTo>
                    <a:pt x="144963" y="1449625"/>
                  </a:lnTo>
                  <a:cubicBezTo>
                    <a:pt x="64902" y="1449625"/>
                    <a:pt x="0" y="1384723"/>
                    <a:pt x="0" y="1304662"/>
                  </a:cubicBezTo>
                  <a:lnTo>
                    <a:pt x="0" y="144963"/>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164378" tIns="164378" rIns="164378" bIns="164378" numCol="1" spcCol="1270" anchor="ctr" anchorCtr="0">
              <a:noAutofit/>
            </a:bodyPr>
            <a:lstStyle/>
            <a:p>
              <a:pPr marL="0" lvl="0" indent="0" algn="ctr" defTabSz="1422400">
                <a:lnSpc>
                  <a:spcPct val="90000"/>
                </a:lnSpc>
                <a:spcBef>
                  <a:spcPct val="0"/>
                </a:spcBef>
                <a:spcAft>
                  <a:spcPct val="35000"/>
                </a:spcAft>
                <a:buNone/>
              </a:pPr>
              <a:r>
                <a:rPr lang="fr-CA" i="0" kern="1200" dirty="0">
                  <a:solidFill>
                    <a:schemeClr val="tx1"/>
                  </a:solidFill>
                </a:rPr>
                <a:t>Grossesse ou naissance</a:t>
              </a:r>
              <a:endParaRPr lang="en-US" sz="2400" kern="1200" dirty="0">
                <a:solidFill>
                  <a:schemeClr val="tx1"/>
                </a:solidFill>
              </a:endParaRPr>
            </a:p>
          </p:txBody>
        </p:sp>
        <p:sp>
          <p:nvSpPr>
            <p:cNvPr id="14" name="Forme libre : forme 13">
              <a:extLst>
                <a:ext uri="{FF2B5EF4-FFF2-40B4-BE49-F238E27FC236}">
                  <a16:creationId xmlns:a16="http://schemas.microsoft.com/office/drawing/2014/main" id="{6119E1F5-7AEC-35D2-7C3B-20615E92F50D}"/>
                </a:ext>
              </a:extLst>
            </p:cNvPr>
            <p:cNvSpPr/>
            <p:nvPr/>
          </p:nvSpPr>
          <p:spPr>
            <a:xfrm>
              <a:off x="5787014" y="3318524"/>
              <a:ext cx="2677844" cy="1654067"/>
            </a:xfrm>
            <a:custGeom>
              <a:avLst/>
              <a:gdLst>
                <a:gd name="connsiteX0" fmla="*/ 0 w 2282874"/>
                <a:gd name="connsiteY0" fmla="*/ 144963 h 1449625"/>
                <a:gd name="connsiteX1" fmla="*/ 144963 w 2282874"/>
                <a:gd name="connsiteY1" fmla="*/ 0 h 1449625"/>
                <a:gd name="connsiteX2" fmla="*/ 2137912 w 2282874"/>
                <a:gd name="connsiteY2" fmla="*/ 0 h 1449625"/>
                <a:gd name="connsiteX3" fmla="*/ 2282875 w 2282874"/>
                <a:gd name="connsiteY3" fmla="*/ 144963 h 1449625"/>
                <a:gd name="connsiteX4" fmla="*/ 2282874 w 2282874"/>
                <a:gd name="connsiteY4" fmla="*/ 1304663 h 1449625"/>
                <a:gd name="connsiteX5" fmla="*/ 2137911 w 2282874"/>
                <a:gd name="connsiteY5" fmla="*/ 1449626 h 1449625"/>
                <a:gd name="connsiteX6" fmla="*/ 144963 w 2282874"/>
                <a:gd name="connsiteY6" fmla="*/ 1449625 h 1449625"/>
                <a:gd name="connsiteX7" fmla="*/ 0 w 2282874"/>
                <a:gd name="connsiteY7" fmla="*/ 1304662 h 1449625"/>
                <a:gd name="connsiteX8" fmla="*/ 0 w 2282874"/>
                <a:gd name="connsiteY8" fmla="*/ 144963 h 144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874" h="1449625">
                  <a:moveTo>
                    <a:pt x="0" y="144963"/>
                  </a:moveTo>
                  <a:cubicBezTo>
                    <a:pt x="0" y="64902"/>
                    <a:pt x="64902" y="0"/>
                    <a:pt x="144963" y="0"/>
                  </a:cubicBezTo>
                  <a:lnTo>
                    <a:pt x="2137912" y="0"/>
                  </a:lnTo>
                  <a:cubicBezTo>
                    <a:pt x="2217973" y="0"/>
                    <a:pt x="2282875" y="64902"/>
                    <a:pt x="2282875" y="144963"/>
                  </a:cubicBezTo>
                  <a:cubicBezTo>
                    <a:pt x="2282875" y="531530"/>
                    <a:pt x="2282874" y="918096"/>
                    <a:pt x="2282874" y="1304663"/>
                  </a:cubicBezTo>
                  <a:cubicBezTo>
                    <a:pt x="2282874" y="1384724"/>
                    <a:pt x="2217972" y="1449626"/>
                    <a:pt x="2137911" y="1449626"/>
                  </a:cubicBezTo>
                  <a:lnTo>
                    <a:pt x="144963" y="1449625"/>
                  </a:lnTo>
                  <a:cubicBezTo>
                    <a:pt x="64902" y="1449625"/>
                    <a:pt x="0" y="1384723"/>
                    <a:pt x="0" y="1304662"/>
                  </a:cubicBezTo>
                  <a:lnTo>
                    <a:pt x="0" y="144963"/>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164378" tIns="164378" rIns="164378" bIns="164378" numCol="1" spcCol="1270" anchor="ctr" anchorCtr="0">
              <a:noAutofit/>
            </a:bodyPr>
            <a:lstStyle/>
            <a:p>
              <a:pPr marL="0" lvl="0" indent="0" algn="ctr" defTabSz="1422400">
                <a:lnSpc>
                  <a:spcPct val="90000"/>
                </a:lnSpc>
                <a:spcBef>
                  <a:spcPct val="0"/>
                </a:spcBef>
                <a:spcAft>
                  <a:spcPct val="35000"/>
                </a:spcAft>
                <a:buNone/>
              </a:pPr>
              <a:r>
                <a:rPr lang="fr-CA" dirty="0">
                  <a:solidFill>
                    <a:schemeClr val="tx1"/>
                  </a:solidFill>
                </a:rPr>
                <a:t>Projet de g</a:t>
              </a:r>
              <a:r>
                <a:rPr lang="fr-CA" kern="1200" dirty="0">
                  <a:solidFill>
                    <a:schemeClr val="tx1"/>
                  </a:solidFill>
                </a:rPr>
                <a:t>rossesse pour autrui (GPA)</a:t>
              </a:r>
              <a:endParaRPr lang="en-US" kern="1200" dirty="0">
                <a:solidFill>
                  <a:schemeClr val="tx1"/>
                </a:solidFill>
              </a:endParaRPr>
            </a:p>
          </p:txBody>
        </p:sp>
        <p:sp>
          <p:nvSpPr>
            <p:cNvPr id="16" name="Forme libre : forme 15">
              <a:extLst>
                <a:ext uri="{FF2B5EF4-FFF2-40B4-BE49-F238E27FC236}">
                  <a16:creationId xmlns:a16="http://schemas.microsoft.com/office/drawing/2014/main" id="{5A744B32-9351-9D25-D583-0F2DAC1D4784}"/>
                </a:ext>
              </a:extLst>
            </p:cNvPr>
            <p:cNvSpPr/>
            <p:nvPr/>
          </p:nvSpPr>
          <p:spPr>
            <a:xfrm>
              <a:off x="3240115" y="3318525"/>
              <a:ext cx="2282874" cy="1654066"/>
            </a:xfrm>
            <a:custGeom>
              <a:avLst/>
              <a:gdLst>
                <a:gd name="connsiteX0" fmla="*/ 0 w 2282874"/>
                <a:gd name="connsiteY0" fmla="*/ 144963 h 1449625"/>
                <a:gd name="connsiteX1" fmla="*/ 144963 w 2282874"/>
                <a:gd name="connsiteY1" fmla="*/ 0 h 1449625"/>
                <a:gd name="connsiteX2" fmla="*/ 2137912 w 2282874"/>
                <a:gd name="connsiteY2" fmla="*/ 0 h 1449625"/>
                <a:gd name="connsiteX3" fmla="*/ 2282875 w 2282874"/>
                <a:gd name="connsiteY3" fmla="*/ 144963 h 1449625"/>
                <a:gd name="connsiteX4" fmla="*/ 2282874 w 2282874"/>
                <a:gd name="connsiteY4" fmla="*/ 1304663 h 1449625"/>
                <a:gd name="connsiteX5" fmla="*/ 2137911 w 2282874"/>
                <a:gd name="connsiteY5" fmla="*/ 1449626 h 1449625"/>
                <a:gd name="connsiteX6" fmla="*/ 144963 w 2282874"/>
                <a:gd name="connsiteY6" fmla="*/ 1449625 h 1449625"/>
                <a:gd name="connsiteX7" fmla="*/ 0 w 2282874"/>
                <a:gd name="connsiteY7" fmla="*/ 1304662 h 1449625"/>
                <a:gd name="connsiteX8" fmla="*/ 0 w 2282874"/>
                <a:gd name="connsiteY8" fmla="*/ 144963 h 144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874" h="1449625">
                  <a:moveTo>
                    <a:pt x="0" y="144963"/>
                  </a:moveTo>
                  <a:cubicBezTo>
                    <a:pt x="0" y="64902"/>
                    <a:pt x="64902" y="0"/>
                    <a:pt x="144963" y="0"/>
                  </a:cubicBezTo>
                  <a:lnTo>
                    <a:pt x="2137912" y="0"/>
                  </a:lnTo>
                  <a:cubicBezTo>
                    <a:pt x="2217973" y="0"/>
                    <a:pt x="2282875" y="64902"/>
                    <a:pt x="2282875" y="144963"/>
                  </a:cubicBezTo>
                  <a:cubicBezTo>
                    <a:pt x="2282875" y="531530"/>
                    <a:pt x="2282874" y="918096"/>
                    <a:pt x="2282874" y="1304663"/>
                  </a:cubicBezTo>
                  <a:cubicBezTo>
                    <a:pt x="2282874" y="1384724"/>
                    <a:pt x="2217972" y="1449626"/>
                    <a:pt x="2137911" y="1449626"/>
                  </a:cubicBezTo>
                  <a:lnTo>
                    <a:pt x="144963" y="1449625"/>
                  </a:lnTo>
                  <a:cubicBezTo>
                    <a:pt x="64902" y="1449625"/>
                    <a:pt x="0" y="1384723"/>
                    <a:pt x="0" y="1304662"/>
                  </a:cubicBezTo>
                  <a:lnTo>
                    <a:pt x="0" y="144963"/>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164378" tIns="164378" rIns="164378" bIns="164378" numCol="1" spcCol="1270" anchor="ctr" anchorCtr="0">
              <a:noAutofit/>
            </a:bodyPr>
            <a:lstStyle/>
            <a:p>
              <a:pPr marL="0" lvl="0" indent="0" algn="ctr" defTabSz="1422400">
                <a:lnSpc>
                  <a:spcPct val="90000"/>
                </a:lnSpc>
                <a:spcBef>
                  <a:spcPct val="0"/>
                </a:spcBef>
                <a:spcAft>
                  <a:spcPct val="35000"/>
                </a:spcAft>
                <a:buNone/>
              </a:pPr>
              <a:r>
                <a:rPr lang="fr-CA" kern="1200" dirty="0">
                  <a:solidFill>
                    <a:schemeClr val="tx1"/>
                  </a:solidFill>
                </a:rPr>
                <a:t>Adoption</a:t>
              </a:r>
              <a:endParaRPr lang="en-US" kern="1200" dirty="0">
                <a:solidFill>
                  <a:schemeClr val="tx1"/>
                </a:solidFill>
              </a:endParaRPr>
            </a:p>
          </p:txBody>
        </p:sp>
      </p:grpSp>
      <p:grpSp>
        <p:nvGrpSpPr>
          <p:cNvPr id="8" name="Groupe 7" descr="Exclusives à la mère ou à la personne à l’occasion de la grossesse ou de l’accouchement &#10;">
            <a:extLst>
              <a:ext uri="{FF2B5EF4-FFF2-40B4-BE49-F238E27FC236}">
                <a16:creationId xmlns:a16="http://schemas.microsoft.com/office/drawing/2014/main" id="{E64F9A0F-82CB-2160-557B-99154E163CB7}"/>
              </a:ext>
            </a:extLst>
          </p:cNvPr>
          <p:cNvGrpSpPr/>
          <p:nvPr>
            <p:custDataLst>
              <p:tags r:id="rId3"/>
            </p:custDataLst>
          </p:nvPr>
        </p:nvGrpSpPr>
        <p:grpSpPr>
          <a:xfrm>
            <a:off x="532998" y="4351486"/>
            <a:ext cx="8139888" cy="1034425"/>
            <a:chOff x="515207" y="2580889"/>
            <a:chExt cx="8125556" cy="1429855"/>
          </a:xfrm>
        </p:grpSpPr>
        <p:sp>
          <p:nvSpPr>
            <p:cNvPr id="10" name="Forme libre : forme 9" descr="Exclusives à la mère ou à la personne à l’occasion de la grossesse ou de l’accouchement &#10;Exclusives au père ou au parent qui n'a pas donné naissance&#10;Partageables entre les deux parents">
              <a:extLst>
                <a:ext uri="{FF2B5EF4-FFF2-40B4-BE49-F238E27FC236}">
                  <a16:creationId xmlns:a16="http://schemas.microsoft.com/office/drawing/2014/main" id="{4423F50C-AB58-9953-8FBE-3354DA77D368}"/>
                </a:ext>
              </a:extLst>
            </p:cNvPr>
            <p:cNvSpPr/>
            <p:nvPr/>
          </p:nvSpPr>
          <p:spPr>
            <a:xfrm>
              <a:off x="515207" y="2580889"/>
              <a:ext cx="2520000" cy="1429855"/>
            </a:xfrm>
            <a:custGeom>
              <a:avLst/>
              <a:gdLst>
                <a:gd name="connsiteX0" fmla="*/ 0 w 1801330"/>
                <a:gd name="connsiteY0" fmla="*/ 180133 h 2746780"/>
                <a:gd name="connsiteX1" fmla="*/ 180133 w 1801330"/>
                <a:gd name="connsiteY1" fmla="*/ 0 h 2746780"/>
                <a:gd name="connsiteX2" fmla="*/ 1621197 w 1801330"/>
                <a:gd name="connsiteY2" fmla="*/ 0 h 2746780"/>
                <a:gd name="connsiteX3" fmla="*/ 1801330 w 1801330"/>
                <a:gd name="connsiteY3" fmla="*/ 180133 h 2746780"/>
                <a:gd name="connsiteX4" fmla="*/ 1801330 w 1801330"/>
                <a:gd name="connsiteY4" fmla="*/ 2566647 h 2746780"/>
                <a:gd name="connsiteX5" fmla="*/ 1621197 w 1801330"/>
                <a:gd name="connsiteY5" fmla="*/ 2746780 h 2746780"/>
                <a:gd name="connsiteX6" fmla="*/ 180133 w 1801330"/>
                <a:gd name="connsiteY6" fmla="*/ 2746780 h 2746780"/>
                <a:gd name="connsiteX7" fmla="*/ 0 w 1801330"/>
                <a:gd name="connsiteY7" fmla="*/ 2566647 h 2746780"/>
                <a:gd name="connsiteX8" fmla="*/ 0 w 1801330"/>
                <a:gd name="connsiteY8" fmla="*/ 180133 h 274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1330" h="2746780">
                  <a:moveTo>
                    <a:pt x="0" y="180133"/>
                  </a:moveTo>
                  <a:cubicBezTo>
                    <a:pt x="0" y="80648"/>
                    <a:pt x="80648" y="0"/>
                    <a:pt x="180133" y="0"/>
                  </a:cubicBezTo>
                  <a:lnTo>
                    <a:pt x="1621197" y="0"/>
                  </a:lnTo>
                  <a:cubicBezTo>
                    <a:pt x="1720682" y="0"/>
                    <a:pt x="1801330" y="80648"/>
                    <a:pt x="1801330" y="180133"/>
                  </a:cubicBezTo>
                  <a:lnTo>
                    <a:pt x="1801330" y="2566647"/>
                  </a:lnTo>
                  <a:cubicBezTo>
                    <a:pt x="1801330" y="2666132"/>
                    <a:pt x="1720682" y="2746780"/>
                    <a:pt x="1621197" y="2746780"/>
                  </a:cubicBezTo>
                  <a:lnTo>
                    <a:pt x="180133" y="2746780"/>
                  </a:lnTo>
                  <a:cubicBezTo>
                    <a:pt x="80648" y="2746780"/>
                    <a:pt x="0" y="2666132"/>
                    <a:pt x="0" y="2566647"/>
                  </a:cubicBezTo>
                  <a:lnTo>
                    <a:pt x="0" y="180133"/>
                  </a:lnTo>
                  <a:close/>
                </a:path>
              </a:pathLst>
            </a:custGeom>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8009" tIns="148009" rIns="148009" bIns="148009" numCol="1" spcCol="1270" anchor="ctr" anchorCtr="0">
              <a:noAutofit/>
            </a:bodyPr>
            <a:lstStyle/>
            <a:p>
              <a:pPr algn="ctr"/>
              <a:r>
                <a:rPr lang="fr-CA" sz="1400" b="0" i="0" u="none" strike="noStrike" baseline="0" dirty="0">
                  <a:solidFill>
                    <a:srgbClr val="000000"/>
                  </a:solidFill>
                </a:rPr>
                <a:t>Exclusives à la mère ou à la personne à l’occasion de la grossesse </a:t>
              </a:r>
              <a:r>
                <a:rPr lang="fr-CA" sz="1400" dirty="0">
                  <a:solidFill>
                    <a:srgbClr val="000000"/>
                  </a:solidFill>
                </a:rPr>
                <a:t>ou</a:t>
              </a:r>
              <a:r>
                <a:rPr lang="fr-CA" sz="1400" b="0" i="0" u="none" strike="noStrike" baseline="0" dirty="0">
                  <a:solidFill>
                    <a:srgbClr val="000000"/>
                  </a:solidFill>
                </a:rPr>
                <a:t> de </a:t>
              </a:r>
              <a:r>
                <a:rPr lang="fr-CA" sz="1400" dirty="0">
                  <a:solidFill>
                    <a:srgbClr val="000000"/>
                  </a:solidFill>
                </a:rPr>
                <a:t>l’</a:t>
              </a:r>
              <a:r>
                <a:rPr lang="fr-CA" sz="1400" b="0" i="0" u="none" strike="noStrike" baseline="0" dirty="0">
                  <a:solidFill>
                    <a:srgbClr val="000000"/>
                  </a:solidFill>
                </a:rPr>
                <a:t>accouchement </a:t>
              </a:r>
            </a:p>
          </p:txBody>
        </p:sp>
        <p:sp>
          <p:nvSpPr>
            <p:cNvPr id="11" name="Forme libre : forme 10" descr="Exclusives au père ou au parent qui n’a pas donné naissance&#10;">
              <a:extLst>
                <a:ext uri="{FF2B5EF4-FFF2-40B4-BE49-F238E27FC236}">
                  <a16:creationId xmlns:a16="http://schemas.microsoft.com/office/drawing/2014/main" id="{026CF6F4-3E7E-3356-0D88-02741A3CE146}"/>
                </a:ext>
              </a:extLst>
            </p:cNvPr>
            <p:cNvSpPr/>
            <p:nvPr/>
          </p:nvSpPr>
          <p:spPr>
            <a:xfrm>
              <a:off x="3119985" y="2580889"/>
              <a:ext cx="2520000" cy="1429855"/>
            </a:xfrm>
            <a:custGeom>
              <a:avLst/>
              <a:gdLst>
                <a:gd name="connsiteX0" fmla="*/ 0 w 1801330"/>
                <a:gd name="connsiteY0" fmla="*/ 180133 h 2746780"/>
                <a:gd name="connsiteX1" fmla="*/ 180133 w 1801330"/>
                <a:gd name="connsiteY1" fmla="*/ 0 h 2746780"/>
                <a:gd name="connsiteX2" fmla="*/ 1621197 w 1801330"/>
                <a:gd name="connsiteY2" fmla="*/ 0 h 2746780"/>
                <a:gd name="connsiteX3" fmla="*/ 1801330 w 1801330"/>
                <a:gd name="connsiteY3" fmla="*/ 180133 h 2746780"/>
                <a:gd name="connsiteX4" fmla="*/ 1801330 w 1801330"/>
                <a:gd name="connsiteY4" fmla="*/ 2566647 h 2746780"/>
                <a:gd name="connsiteX5" fmla="*/ 1621197 w 1801330"/>
                <a:gd name="connsiteY5" fmla="*/ 2746780 h 2746780"/>
                <a:gd name="connsiteX6" fmla="*/ 180133 w 1801330"/>
                <a:gd name="connsiteY6" fmla="*/ 2746780 h 2746780"/>
                <a:gd name="connsiteX7" fmla="*/ 0 w 1801330"/>
                <a:gd name="connsiteY7" fmla="*/ 2566647 h 2746780"/>
                <a:gd name="connsiteX8" fmla="*/ 0 w 1801330"/>
                <a:gd name="connsiteY8" fmla="*/ 180133 h 274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1330" h="2746780">
                  <a:moveTo>
                    <a:pt x="0" y="180133"/>
                  </a:moveTo>
                  <a:cubicBezTo>
                    <a:pt x="0" y="80648"/>
                    <a:pt x="80648" y="0"/>
                    <a:pt x="180133" y="0"/>
                  </a:cubicBezTo>
                  <a:lnTo>
                    <a:pt x="1621197" y="0"/>
                  </a:lnTo>
                  <a:cubicBezTo>
                    <a:pt x="1720682" y="0"/>
                    <a:pt x="1801330" y="80648"/>
                    <a:pt x="1801330" y="180133"/>
                  </a:cubicBezTo>
                  <a:lnTo>
                    <a:pt x="1801330" y="2566647"/>
                  </a:lnTo>
                  <a:cubicBezTo>
                    <a:pt x="1801330" y="2666132"/>
                    <a:pt x="1720682" y="2746780"/>
                    <a:pt x="1621197" y="2746780"/>
                  </a:cubicBezTo>
                  <a:lnTo>
                    <a:pt x="180133" y="2746780"/>
                  </a:lnTo>
                  <a:cubicBezTo>
                    <a:pt x="80648" y="2746780"/>
                    <a:pt x="0" y="2666132"/>
                    <a:pt x="0" y="2566647"/>
                  </a:cubicBezTo>
                  <a:lnTo>
                    <a:pt x="0" y="180133"/>
                  </a:lnTo>
                  <a:close/>
                </a:path>
              </a:pathLst>
            </a:custGeom>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8009" tIns="148009" rIns="148009" bIns="148009" numCol="1" spcCol="1270" anchor="ctr" anchorCtr="0">
              <a:noAutofit/>
            </a:bodyPr>
            <a:lstStyle/>
            <a:p>
              <a:pPr algn="ctr"/>
              <a:r>
                <a:rPr lang="fr-CA" sz="1400" b="0" i="0" u="none" strike="noStrike" baseline="0" dirty="0">
                  <a:solidFill>
                    <a:srgbClr val="000000"/>
                  </a:solidFill>
                </a:rPr>
                <a:t>Exclusives au père ou au parent qui n’a pas donné naissance</a:t>
              </a:r>
            </a:p>
          </p:txBody>
        </p:sp>
        <p:sp>
          <p:nvSpPr>
            <p:cNvPr id="13" name="Forme libre : forme 12">
              <a:extLst>
                <a:ext uri="{FF2B5EF4-FFF2-40B4-BE49-F238E27FC236}">
                  <a16:creationId xmlns:a16="http://schemas.microsoft.com/office/drawing/2014/main" id="{1F6CAEAE-3AA0-6B1D-3422-EE04583739EE}"/>
                </a:ext>
              </a:extLst>
            </p:cNvPr>
            <p:cNvSpPr/>
            <p:nvPr/>
          </p:nvSpPr>
          <p:spPr>
            <a:xfrm>
              <a:off x="5724763" y="2580889"/>
              <a:ext cx="2916000" cy="1429855"/>
            </a:xfrm>
            <a:custGeom>
              <a:avLst/>
              <a:gdLst>
                <a:gd name="connsiteX0" fmla="*/ 0 w 1801330"/>
                <a:gd name="connsiteY0" fmla="*/ 180133 h 2746780"/>
                <a:gd name="connsiteX1" fmla="*/ 180133 w 1801330"/>
                <a:gd name="connsiteY1" fmla="*/ 0 h 2746780"/>
                <a:gd name="connsiteX2" fmla="*/ 1621197 w 1801330"/>
                <a:gd name="connsiteY2" fmla="*/ 0 h 2746780"/>
                <a:gd name="connsiteX3" fmla="*/ 1801330 w 1801330"/>
                <a:gd name="connsiteY3" fmla="*/ 180133 h 2746780"/>
                <a:gd name="connsiteX4" fmla="*/ 1801330 w 1801330"/>
                <a:gd name="connsiteY4" fmla="*/ 2566647 h 2746780"/>
                <a:gd name="connsiteX5" fmla="*/ 1621197 w 1801330"/>
                <a:gd name="connsiteY5" fmla="*/ 2746780 h 2746780"/>
                <a:gd name="connsiteX6" fmla="*/ 180133 w 1801330"/>
                <a:gd name="connsiteY6" fmla="*/ 2746780 h 2746780"/>
                <a:gd name="connsiteX7" fmla="*/ 0 w 1801330"/>
                <a:gd name="connsiteY7" fmla="*/ 2566647 h 2746780"/>
                <a:gd name="connsiteX8" fmla="*/ 0 w 1801330"/>
                <a:gd name="connsiteY8" fmla="*/ 180133 h 274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1330" h="2746780">
                  <a:moveTo>
                    <a:pt x="0" y="180133"/>
                  </a:moveTo>
                  <a:cubicBezTo>
                    <a:pt x="0" y="80648"/>
                    <a:pt x="80648" y="0"/>
                    <a:pt x="180133" y="0"/>
                  </a:cubicBezTo>
                  <a:lnTo>
                    <a:pt x="1621197" y="0"/>
                  </a:lnTo>
                  <a:cubicBezTo>
                    <a:pt x="1720682" y="0"/>
                    <a:pt x="1801330" y="80648"/>
                    <a:pt x="1801330" y="180133"/>
                  </a:cubicBezTo>
                  <a:lnTo>
                    <a:pt x="1801330" y="2566647"/>
                  </a:lnTo>
                  <a:cubicBezTo>
                    <a:pt x="1801330" y="2666132"/>
                    <a:pt x="1720682" y="2746780"/>
                    <a:pt x="1621197" y="2746780"/>
                  </a:cubicBezTo>
                  <a:lnTo>
                    <a:pt x="180133" y="2746780"/>
                  </a:lnTo>
                  <a:cubicBezTo>
                    <a:pt x="80648" y="2746780"/>
                    <a:pt x="0" y="2666132"/>
                    <a:pt x="0" y="2566647"/>
                  </a:cubicBezTo>
                  <a:lnTo>
                    <a:pt x="0" y="180133"/>
                  </a:lnTo>
                  <a:close/>
                </a:path>
              </a:pathLst>
            </a:custGeom>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8009" tIns="148009" rIns="148009" bIns="148009" numCol="1" spcCol="1270" anchor="ctr" anchorCtr="0">
              <a:noAutofit/>
            </a:bodyPr>
            <a:lstStyle/>
            <a:p>
              <a:pPr algn="ctr"/>
              <a:r>
                <a:rPr lang="fr-CA" sz="1400" dirty="0">
                  <a:solidFill>
                    <a:srgbClr val="000000"/>
                  </a:solidFill>
                </a:rPr>
                <a:t>P</a:t>
              </a:r>
              <a:r>
                <a:rPr lang="fr-CA" sz="1400" b="0" i="0" u="none" strike="noStrike" baseline="0" dirty="0">
                  <a:solidFill>
                    <a:srgbClr val="000000"/>
                  </a:solidFill>
                </a:rPr>
                <a:t>artageables entre les deux parents</a:t>
              </a:r>
            </a:p>
          </p:txBody>
        </p:sp>
      </p:grpSp>
      <p:pic>
        <p:nvPicPr>
          <p:cNvPr id="15" name="Picture 2" descr="Mother - Free people icons">
            <a:extLst>
              <a:ext uri="{FF2B5EF4-FFF2-40B4-BE49-F238E27FC236}">
                <a16:creationId xmlns:a16="http://schemas.microsoft.com/office/drawing/2014/main" id="{7D2B832D-68E0-18AD-9C0A-C945A0CA5973}"/>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1352405" y="3577427"/>
            <a:ext cx="715705" cy="7157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ather free icon">
            <a:extLst>
              <a:ext uri="{FF2B5EF4-FFF2-40B4-BE49-F238E27FC236}">
                <a16:creationId xmlns:a16="http://schemas.microsoft.com/office/drawing/2014/main" id="{DED88158-C3C3-FBAC-1ACB-01E400E893EA}"/>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3984998" y="3537838"/>
            <a:ext cx="755294" cy="755294"/>
          </a:xfrm>
          <a:prstGeom prst="rect">
            <a:avLst/>
          </a:prstGeom>
          <a:noFill/>
          <a:extLst>
            <a:ext uri="{909E8E84-426E-40DD-AFC4-6F175D3DCCD1}">
              <a14:hiddenFill xmlns:a14="http://schemas.microsoft.com/office/drawing/2010/main">
                <a:solidFill>
                  <a:srgbClr val="FFFFFF"/>
                </a:solidFill>
              </a14:hiddenFill>
            </a:ext>
          </a:extLst>
        </p:spPr>
      </p:pic>
      <p:pic>
        <p:nvPicPr>
          <p:cNvPr id="18" name="Espace réservé du contenu 8" descr="un pictogramme d'une famille">
            <a:extLst>
              <a:ext uri="{FF2B5EF4-FFF2-40B4-BE49-F238E27FC236}">
                <a16:creationId xmlns:a16="http://schemas.microsoft.com/office/drawing/2014/main" id="{96CADDED-597B-A77E-CDC6-F83AD0BE9334}"/>
              </a:ext>
            </a:extLst>
          </p:cNvPr>
          <p:cNvPicPr>
            <a:picLocks noChangeAspect="1"/>
          </p:cNvPicPr>
          <p:nvPr/>
        </p:nvPicPr>
        <p:blipFill>
          <a:blip r:embed="rId10"/>
          <a:stretch>
            <a:fillRect/>
          </a:stretch>
        </p:blipFill>
        <p:spPr>
          <a:xfrm>
            <a:off x="6964711" y="3554036"/>
            <a:ext cx="722898" cy="722898"/>
          </a:xfrm>
          <a:prstGeom prst="rect">
            <a:avLst/>
          </a:prstGeom>
        </p:spPr>
      </p:pic>
      <p:sp>
        <p:nvSpPr>
          <p:cNvPr id="20" name="Espace réservé du texte 7">
            <a:extLst>
              <a:ext uri="{FF2B5EF4-FFF2-40B4-BE49-F238E27FC236}">
                <a16:creationId xmlns:a16="http://schemas.microsoft.com/office/drawing/2014/main" id="{6EE36BDA-1E7D-38FB-12D8-381F458F1478}"/>
              </a:ext>
            </a:extLst>
          </p:cNvPr>
          <p:cNvSpPr>
            <a:spLocks noGrp="1"/>
          </p:cNvSpPr>
          <p:nvPr>
            <p:ph type="body" sz="quarter" idx="13"/>
          </p:nvPr>
        </p:nvSpPr>
        <p:spPr>
          <a:xfrm>
            <a:off x="628650" y="5487988"/>
            <a:ext cx="7886700" cy="365124"/>
          </a:xfrm>
        </p:spPr>
        <p:txBody>
          <a:bodyPr/>
          <a:lstStyle/>
          <a:p>
            <a:r>
              <a:rPr lang="fr-CA" dirty="0"/>
              <a:t>Le RQAP prévoit des prestations spécifiques pour les situations d’adoption et de grossesse pour autrui, de même que pour certaines situations particulières, telles que les naissances multiples ou lorsqu’un seul parent est mentionné sur l’acte de naissance. Pour obtenir plus d’information, consultez le </a:t>
            </a:r>
            <a:r>
              <a:rPr lang="fr-CA" dirty="0">
                <a:hlinkClick r:id="rId11"/>
              </a:rPr>
              <a:t>www.rqap.gouv.qc.ca.</a:t>
            </a:r>
            <a:endParaRPr lang="fr-CA" dirty="0"/>
          </a:p>
        </p:txBody>
      </p:sp>
    </p:spTree>
    <p:extLst>
      <p:ext uri="{BB962C8B-B14F-4D97-AF65-F5344CB8AC3E}">
        <p14:creationId xmlns:p14="http://schemas.microsoft.com/office/powerpoint/2010/main" val="341193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7C8A57-6E84-3ECD-5954-06F4901C1273}"/>
              </a:ext>
            </a:extLst>
          </p:cNvPr>
          <p:cNvSpPr>
            <a:spLocks noGrp="1"/>
          </p:cNvSpPr>
          <p:nvPr>
            <p:ph type="title"/>
            <p:custDataLst>
              <p:tags r:id="rId1"/>
            </p:custDataLst>
          </p:nvPr>
        </p:nvSpPr>
        <p:spPr/>
        <p:txBody>
          <a:bodyPr/>
          <a:lstStyle/>
          <a:p>
            <a:r>
              <a:rPr lang="fr-CA" sz="3000" dirty="0">
                <a:solidFill>
                  <a:srgbClr val="325EA8"/>
                </a:solidFill>
              </a:rPr>
              <a:t>Le choix du régime</a:t>
            </a:r>
          </a:p>
        </p:txBody>
      </p:sp>
      <p:graphicFrame>
        <p:nvGraphicFramePr>
          <p:cNvPr id="3" name="Espace réservé du contenu 2">
            <a:extLst>
              <a:ext uri="{FF2B5EF4-FFF2-40B4-BE49-F238E27FC236}">
                <a16:creationId xmlns:a16="http://schemas.microsoft.com/office/drawing/2014/main" id="{E3990BE2-3C26-1286-7D95-235747697607}"/>
              </a:ext>
            </a:extLst>
          </p:cNvPr>
          <p:cNvGraphicFramePr>
            <a:graphicFrameLocks noGrp="1"/>
          </p:cNvGraphicFramePr>
          <p:nvPr>
            <p:ph idx="1"/>
            <p:extLst>
              <p:ext uri="{D42A27DB-BD31-4B8C-83A1-F6EECF244321}">
                <p14:modId xmlns:p14="http://schemas.microsoft.com/office/powerpoint/2010/main" val="476711354"/>
              </p:ext>
            </p:extLst>
          </p:nvPr>
        </p:nvGraphicFramePr>
        <p:xfrm>
          <a:off x="492468" y="1912486"/>
          <a:ext cx="8116886" cy="1998519"/>
        </p:xfrm>
        <a:graphic>
          <a:graphicData uri="http://schemas.openxmlformats.org/drawingml/2006/table">
            <a:tbl>
              <a:tblPr firstRow="1" bandRow="1">
                <a:tableStyleId>{5C22544A-7EE6-4342-B048-85BDC9FD1C3A}</a:tableStyleId>
              </a:tblPr>
              <a:tblGrid>
                <a:gridCol w="4058443">
                  <a:extLst>
                    <a:ext uri="{9D8B030D-6E8A-4147-A177-3AD203B41FA5}">
                      <a16:colId xmlns:a16="http://schemas.microsoft.com/office/drawing/2014/main" val="1712862452"/>
                    </a:ext>
                  </a:extLst>
                </a:gridCol>
                <a:gridCol w="4058443">
                  <a:extLst>
                    <a:ext uri="{9D8B030D-6E8A-4147-A177-3AD203B41FA5}">
                      <a16:colId xmlns:a16="http://schemas.microsoft.com/office/drawing/2014/main" val="418455170"/>
                    </a:ext>
                  </a:extLst>
                </a:gridCol>
              </a:tblGrid>
              <a:tr h="619036">
                <a:tc>
                  <a:txBody>
                    <a:bodyPr/>
                    <a:lstStyle/>
                    <a:p>
                      <a:pPr algn="ctr">
                        <a:lnSpc>
                          <a:spcPct val="107000"/>
                        </a:lnSpc>
                        <a:spcAft>
                          <a:spcPts val="800"/>
                        </a:spcAft>
                      </a:pPr>
                      <a:r>
                        <a:rPr lang="fr-CA" sz="2400" kern="100" dirty="0">
                          <a:effectLst/>
                          <a:latin typeface="+mn-lt"/>
                          <a:ea typeface="Calibri" panose="020F0502020204030204" pitchFamily="34" charset="0"/>
                          <a:cs typeface="Times New Roman" panose="02020603050405020304" pitchFamily="18" charset="0"/>
                        </a:rPr>
                        <a:t>Régime de base</a:t>
                      </a:r>
                    </a:p>
                  </a:txBody>
                  <a:tcPr marL="68580" marR="68580" marT="0" marB="0" anchor="ctr"/>
                </a:tc>
                <a:tc>
                  <a:txBody>
                    <a:bodyPr/>
                    <a:lstStyle/>
                    <a:p>
                      <a:pPr algn="ctr">
                        <a:lnSpc>
                          <a:spcPct val="107000"/>
                        </a:lnSpc>
                        <a:spcAft>
                          <a:spcPts val="800"/>
                        </a:spcAft>
                      </a:pPr>
                      <a:r>
                        <a:rPr lang="fr-CA" sz="2400" kern="100" dirty="0">
                          <a:effectLst/>
                          <a:latin typeface="+mn-lt"/>
                          <a:ea typeface="Calibri" panose="020F0502020204030204" pitchFamily="34" charset="0"/>
                          <a:cs typeface="Times New Roman" panose="02020603050405020304" pitchFamily="18" charset="0"/>
                        </a:rPr>
                        <a:t>Régime particulier</a:t>
                      </a:r>
                    </a:p>
                  </a:txBody>
                  <a:tcPr marL="68580" marR="68580" marT="0" marB="0" anchor="ctr"/>
                </a:tc>
                <a:extLst>
                  <a:ext uri="{0D108BD9-81ED-4DB2-BD59-A6C34878D82A}">
                    <a16:rowId xmlns:a16="http://schemas.microsoft.com/office/drawing/2014/main" val="218781265"/>
                  </a:ext>
                </a:extLst>
              </a:tr>
              <a:tr h="1379483">
                <a:tc>
                  <a:txBody>
                    <a:bodyPr/>
                    <a:lstStyle/>
                    <a:p>
                      <a:pPr algn="ctr">
                        <a:lnSpc>
                          <a:spcPct val="107000"/>
                        </a:lnSpc>
                        <a:spcAft>
                          <a:spcPts val="800"/>
                        </a:spcAft>
                      </a:pPr>
                      <a:r>
                        <a:rPr lang="fr-CA" sz="1800" b="1" kern="100" dirty="0">
                          <a:effectLst/>
                          <a:latin typeface="+mn-lt"/>
                          <a:ea typeface="Calibri" panose="020F0502020204030204" pitchFamily="34" charset="0"/>
                          <a:cs typeface="Times New Roman" panose="02020603050405020304" pitchFamily="18" charset="0"/>
                        </a:rPr>
                        <a:t>Plus de semaines </a:t>
                      </a:r>
                      <a:r>
                        <a:rPr lang="fr-CA" sz="1800" kern="100" dirty="0">
                          <a:effectLst/>
                          <a:latin typeface="+mn-lt"/>
                          <a:ea typeface="Calibri" panose="020F0502020204030204" pitchFamily="34" charset="0"/>
                          <a:cs typeface="Times New Roman" panose="02020603050405020304" pitchFamily="18" charset="0"/>
                        </a:rPr>
                        <a:t>de prestations, mais à un </a:t>
                      </a:r>
                      <a:r>
                        <a:rPr lang="fr-CA" sz="1800" b="1" kern="100" dirty="0">
                          <a:effectLst/>
                          <a:latin typeface="+mn-lt"/>
                          <a:ea typeface="Calibri" panose="020F0502020204030204" pitchFamily="34" charset="0"/>
                          <a:cs typeface="Times New Roman" panose="02020603050405020304" pitchFamily="18" charset="0"/>
                        </a:rPr>
                        <a:t>taux de remplacement du salaire moins élevé</a:t>
                      </a:r>
                      <a:r>
                        <a:rPr lang="fr-CA" sz="1800" kern="100" dirty="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pPr algn="ctr">
                        <a:lnSpc>
                          <a:spcPct val="107000"/>
                        </a:lnSpc>
                        <a:spcAft>
                          <a:spcPts val="800"/>
                        </a:spcAft>
                      </a:pPr>
                      <a:r>
                        <a:rPr lang="fr-CA" sz="1800" b="1" kern="100" dirty="0">
                          <a:effectLst/>
                          <a:latin typeface="+mn-lt"/>
                          <a:ea typeface="Calibri" panose="020F0502020204030204" pitchFamily="34" charset="0"/>
                          <a:cs typeface="Times New Roman" panose="02020603050405020304" pitchFamily="18" charset="0"/>
                        </a:rPr>
                        <a:t>Moins de semaines </a:t>
                      </a:r>
                      <a:r>
                        <a:rPr lang="fr-CA" sz="1800" kern="100" dirty="0">
                          <a:effectLst/>
                          <a:latin typeface="+mn-lt"/>
                          <a:ea typeface="Calibri" panose="020F0502020204030204" pitchFamily="34" charset="0"/>
                          <a:cs typeface="Times New Roman" panose="02020603050405020304" pitchFamily="18" charset="0"/>
                        </a:rPr>
                        <a:t>de prestations, mais à un </a:t>
                      </a:r>
                      <a:r>
                        <a:rPr lang="fr-CA" sz="1800" b="1" kern="100" dirty="0">
                          <a:effectLst/>
                          <a:latin typeface="+mn-lt"/>
                          <a:ea typeface="Calibri" panose="020F0502020204030204" pitchFamily="34" charset="0"/>
                          <a:cs typeface="Times New Roman" panose="02020603050405020304" pitchFamily="18" charset="0"/>
                        </a:rPr>
                        <a:t>taux de remplacement du salaire plus élevé</a:t>
                      </a:r>
                      <a:r>
                        <a:rPr lang="fr-CA" sz="1800" kern="100" dirty="0">
                          <a:effectLst/>
                          <a:latin typeface="+mn-lt"/>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2786812362"/>
                  </a:ext>
                </a:extLst>
              </a:tr>
            </a:tbl>
          </a:graphicData>
        </a:graphic>
      </p:graphicFrame>
      <p:sp>
        <p:nvSpPr>
          <p:cNvPr id="4" name="Espace réservé du numéro de diapositive 3">
            <a:extLst>
              <a:ext uri="{FF2B5EF4-FFF2-40B4-BE49-F238E27FC236}">
                <a16:creationId xmlns:a16="http://schemas.microsoft.com/office/drawing/2014/main" id="{A09E0D37-0444-B04E-EEF8-9A0F24537487}"/>
              </a:ext>
            </a:extLst>
          </p:cNvPr>
          <p:cNvSpPr>
            <a:spLocks noGrp="1"/>
          </p:cNvSpPr>
          <p:nvPr>
            <p:ph type="sldNum" sz="quarter" idx="12"/>
            <p:custDataLst>
              <p:tags r:id="rId2"/>
            </p:custDataLst>
          </p:nvPr>
        </p:nvSpPr>
        <p:spPr/>
        <p:txBody>
          <a:bodyPr/>
          <a:lstStyle/>
          <a:p>
            <a:fld id="{24A547B1-6137-1547-9D34-3F7DF182F1B8}" type="slidenum">
              <a:rPr lang="en-CA" smtClean="0">
                <a:solidFill>
                  <a:srgbClr val="325EA8"/>
                </a:solidFill>
              </a:rPr>
              <a:t>8</a:t>
            </a:fld>
            <a:endParaRPr lang="en-CA">
              <a:solidFill>
                <a:srgbClr val="325EA8"/>
              </a:solidFill>
            </a:endParaRPr>
          </a:p>
        </p:txBody>
      </p:sp>
      <p:sp>
        <p:nvSpPr>
          <p:cNvPr id="18" name="ZoneTexte 17">
            <a:extLst>
              <a:ext uri="{FF2B5EF4-FFF2-40B4-BE49-F238E27FC236}">
                <a16:creationId xmlns:a16="http://schemas.microsoft.com/office/drawing/2014/main" id="{371886BC-9D8E-77D3-39CF-13064995787E}"/>
              </a:ext>
            </a:extLst>
          </p:cNvPr>
          <p:cNvSpPr txBox="1"/>
          <p:nvPr/>
        </p:nvSpPr>
        <p:spPr>
          <a:xfrm>
            <a:off x="528319" y="1250197"/>
            <a:ext cx="8112443" cy="584775"/>
          </a:xfrm>
          <a:prstGeom prst="rect">
            <a:avLst/>
          </a:prstGeom>
          <a:noFill/>
        </p:spPr>
        <p:txBody>
          <a:bodyPr wrap="square" rtlCol="0">
            <a:spAutoFit/>
          </a:bodyPr>
          <a:lstStyle/>
          <a:p>
            <a:pPr algn="just"/>
            <a:r>
              <a:rPr lang="fr-CA" sz="1600" b="0" i="0" u="none" strike="noStrike" baseline="0" dirty="0">
                <a:solidFill>
                  <a:srgbClr val="325EA8"/>
                </a:solidFill>
              </a:rPr>
              <a:t>Le choix du régime est déterminé par le premier des deux parents qui dépose sa demande. Ce choix aura un impact sur le montant et la durée des prestations. </a:t>
            </a:r>
            <a:endParaRPr lang="fr-CA" sz="1600" dirty="0">
              <a:solidFill>
                <a:srgbClr val="325EA8"/>
              </a:solidFill>
            </a:endParaRPr>
          </a:p>
        </p:txBody>
      </p:sp>
      <p:sp>
        <p:nvSpPr>
          <p:cNvPr id="11" name="ZoneTexte 10">
            <a:extLst>
              <a:ext uri="{FF2B5EF4-FFF2-40B4-BE49-F238E27FC236}">
                <a16:creationId xmlns:a16="http://schemas.microsoft.com/office/drawing/2014/main" id="{AF731ED7-94FB-245E-B2C6-F66D80C7C6FA}"/>
              </a:ext>
            </a:extLst>
          </p:cNvPr>
          <p:cNvSpPr txBox="1"/>
          <p:nvPr/>
        </p:nvSpPr>
        <p:spPr>
          <a:xfrm>
            <a:off x="528320" y="4234567"/>
            <a:ext cx="7820025" cy="1107996"/>
          </a:xfrm>
          <a:prstGeom prst="rect">
            <a:avLst/>
          </a:prstGeom>
          <a:noFill/>
        </p:spPr>
        <p:txBody>
          <a:bodyPr wrap="square" rtlCol="0">
            <a:spAutoFit/>
          </a:bodyPr>
          <a:lstStyle/>
          <a:p>
            <a:r>
              <a:rPr lang="fr-CA" sz="1600" kern="0" dirty="0">
                <a:solidFill>
                  <a:srgbClr val="325EA8"/>
                </a:solidFill>
                <a:effectLst/>
                <a:ea typeface="Times New Roman" panose="02020603050405020304" pitchFamily="18" charset="0"/>
                <a:cs typeface="Calibri" panose="020F0502020204030204" pitchFamily="34" charset="0"/>
              </a:rPr>
              <a:t>Le </a:t>
            </a:r>
            <a:r>
              <a:rPr lang="fr-CA" sz="1600" u="sng" kern="0" dirty="0">
                <a:solidFill>
                  <a:srgbClr val="325EA8"/>
                </a:solidFill>
                <a:effectLst/>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simulateur de calcul de prestations</a:t>
            </a:r>
            <a:r>
              <a:rPr lang="fr-CA" sz="1600" kern="0" dirty="0">
                <a:solidFill>
                  <a:srgbClr val="325EA8"/>
                </a:solidFill>
                <a:effectLst/>
                <a:ea typeface="Times New Roman" panose="02020603050405020304" pitchFamily="18" charset="0"/>
                <a:cs typeface="Calibri" panose="020F0502020204030204" pitchFamily="34" charset="0"/>
              </a:rPr>
              <a:t> permet d’obtenir une estimation personnalisée du montant des prestations auxquelles les parents peuvent avoir droit selon le type de régime choisi.</a:t>
            </a:r>
            <a:endParaRPr lang="fr-CA" sz="1600" kern="100" dirty="0">
              <a:solidFill>
                <a:srgbClr val="325EA8"/>
              </a:solidFill>
              <a:effectLst/>
              <a:ea typeface="Calibri" panose="020F0502020204030204" pitchFamily="34" charset="0"/>
              <a:cs typeface="Arial" panose="020B0604020202020204" pitchFamily="34" charset="0"/>
            </a:endParaRPr>
          </a:p>
          <a:p>
            <a:endParaRPr lang="fr-CA" dirty="0"/>
          </a:p>
        </p:txBody>
      </p:sp>
      <p:sp>
        <p:nvSpPr>
          <p:cNvPr id="7" name="Espace réservé du texte 20">
            <a:extLst>
              <a:ext uri="{FF2B5EF4-FFF2-40B4-BE49-F238E27FC236}">
                <a16:creationId xmlns:a16="http://schemas.microsoft.com/office/drawing/2014/main" id="{FC758167-8C09-3A33-6CF0-94D4E285ECF3}"/>
              </a:ext>
            </a:extLst>
          </p:cNvPr>
          <p:cNvSpPr txBox="1">
            <a:spLocks/>
          </p:cNvSpPr>
          <p:nvPr/>
        </p:nvSpPr>
        <p:spPr>
          <a:xfrm>
            <a:off x="781050" y="5640388"/>
            <a:ext cx="7886700" cy="273050"/>
          </a:xfrm>
          <a:prstGeom prst="rect">
            <a:avLst/>
          </a:prstGeom>
        </p:spPr>
        <p:txBody>
          <a:bodyPr vert="horz" lIns="0" tIns="108000" rIns="0" bIns="0" rtlCol="0">
            <a:noAutofit/>
          </a:bodyPr>
          <a:lstStyle>
            <a:lvl1pPr marL="0" indent="0" algn="l" defTabSz="914400" rtl="0" eaLnBrk="1" latinLnBrk="0" hangingPunct="1">
              <a:lnSpc>
                <a:spcPct val="90000"/>
              </a:lnSpc>
              <a:spcBef>
                <a:spcPts val="1700"/>
              </a:spcBef>
              <a:spcAft>
                <a:spcPts val="300"/>
              </a:spcAft>
              <a:buFontTx/>
              <a:buNone/>
              <a:defRPr sz="800" kern="1200">
                <a:solidFill>
                  <a:schemeClr val="tx1"/>
                </a:solidFill>
                <a:latin typeface="+mn-lt"/>
                <a:ea typeface="+mn-ea"/>
                <a:cs typeface="+mn-cs"/>
              </a:defRPr>
            </a:lvl1pPr>
            <a:lvl2pPr marL="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0" indent="0" algn="l" defTabSz="914400" rtl="0" eaLnBrk="1" latinLnBrk="0" hangingPunct="1">
              <a:lnSpc>
                <a:spcPct val="90000"/>
              </a:lnSpc>
              <a:spcBef>
                <a:spcPts val="300"/>
              </a:spcBef>
              <a:buFontTx/>
              <a:buNone/>
              <a:defRPr sz="800" kern="1200">
                <a:solidFill>
                  <a:schemeClr val="tx1"/>
                </a:solidFill>
                <a:latin typeface="+mn-lt"/>
                <a:ea typeface="+mn-ea"/>
                <a:cs typeface="+mn-cs"/>
              </a:defRPr>
            </a:lvl3pPr>
            <a:lvl4pPr marL="446400" indent="0" algn="l" defTabSz="914400" rtl="0" eaLnBrk="1" latinLnBrk="0" hangingPunct="1">
              <a:lnSpc>
                <a:spcPct val="90000"/>
              </a:lnSpc>
              <a:spcBef>
                <a:spcPts val="1700"/>
              </a:spcBef>
              <a:spcAft>
                <a:spcPts val="300"/>
              </a:spcAft>
              <a:buFontTx/>
              <a:buNone/>
              <a:defRPr sz="800" kern="1200">
                <a:solidFill>
                  <a:schemeClr val="tx1"/>
                </a:solidFill>
                <a:latin typeface="+mn-lt"/>
                <a:ea typeface="+mn-ea"/>
                <a:cs typeface="+mn-cs"/>
              </a:defRPr>
            </a:lvl4pPr>
            <a:lvl5pPr marL="446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900000" indent="-4464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6pPr>
            <a:lvl7pPr marL="900000" indent="0" algn="l" defTabSz="914400" rtl="0" eaLnBrk="1" latinLnBrk="0" hangingPunct="1">
              <a:lnSpc>
                <a:spcPct val="90000"/>
              </a:lnSpc>
              <a:spcBef>
                <a:spcPts val="1700"/>
              </a:spcBef>
              <a:spcAft>
                <a:spcPts val="300"/>
              </a:spcAft>
              <a:buFontTx/>
              <a:buNone/>
              <a:defRPr sz="1800" kern="1200">
                <a:solidFill>
                  <a:schemeClr val="tx2"/>
                </a:solidFill>
                <a:latin typeface="+mn-lt"/>
                <a:ea typeface="+mn-ea"/>
                <a:cs typeface="+mn-cs"/>
              </a:defRPr>
            </a:lvl7pPr>
            <a:lvl8pPr marL="9000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8pPr>
            <a:lvl9pPr marL="1368000" indent="-4464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9pPr>
          </a:lstStyle>
          <a:p>
            <a:r>
              <a:rPr lang="fr-CA"/>
              <a:t>Pour obtenir plus d'information, consultez le </a:t>
            </a:r>
            <a:r>
              <a:rPr lang="fr-CA">
                <a:hlinkClick r:id="rId6"/>
              </a:rPr>
              <a:t>www.rqap.gouv.qc.ca.</a:t>
            </a:r>
            <a:endParaRPr lang="fr-CA"/>
          </a:p>
          <a:p>
            <a:endParaRPr lang="fr-CA" dirty="0"/>
          </a:p>
        </p:txBody>
      </p:sp>
    </p:spTree>
    <p:extLst>
      <p:ext uri="{BB962C8B-B14F-4D97-AF65-F5344CB8AC3E}">
        <p14:creationId xmlns:p14="http://schemas.microsoft.com/office/powerpoint/2010/main" val="73189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DC2F7AF-70A4-239C-8962-07B14ACBB3AC}"/>
              </a:ext>
            </a:extLst>
          </p:cNvPr>
          <p:cNvSpPr>
            <a:spLocks noGrp="1"/>
          </p:cNvSpPr>
          <p:nvPr>
            <p:ph type="title" idx="4294967295"/>
            <p:custDataLst>
              <p:tags r:id="rId1"/>
            </p:custDataLst>
          </p:nvPr>
        </p:nvSpPr>
        <p:spPr>
          <a:xfrm>
            <a:off x="5400675" y="1381125"/>
            <a:ext cx="3190875" cy="1285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r" defTabSz="914400" rtl="0" eaLnBrk="1" fontAlgn="auto" latinLnBrk="0" hangingPunct="1">
              <a:lnSpc>
                <a:spcPct val="90000"/>
              </a:lnSpc>
              <a:spcBef>
                <a:spcPts val="1700"/>
              </a:spcBef>
              <a:spcAft>
                <a:spcPts val="2000"/>
              </a:spcAft>
              <a:buClrTx/>
              <a:buSzTx/>
              <a:buFontTx/>
              <a:buNone/>
              <a:tabLst/>
              <a:defRPr/>
            </a:pPr>
            <a:r>
              <a:rPr kumimoji="0" lang="fr-CA" sz="2400" b="0" i="1" u="none" strike="noStrike" kern="1200" cap="none" spc="0" normalizeH="0" baseline="0" noProof="0" dirty="0">
                <a:ln>
                  <a:noFill/>
                </a:ln>
                <a:solidFill>
                  <a:schemeClr val="tx2"/>
                </a:solidFill>
                <a:effectLst/>
                <a:uLnTx/>
                <a:uFillTx/>
                <a:latin typeface="+mn-lt"/>
                <a:ea typeface="+mn-ea"/>
                <a:cs typeface="+mn-cs"/>
              </a:rPr>
              <a:t>Options de conciliation famille-travail</a:t>
            </a:r>
          </a:p>
        </p:txBody>
      </p:sp>
      <p:sp>
        <p:nvSpPr>
          <p:cNvPr id="4" name="Espace réservé du numéro de diapositive 3">
            <a:extLst>
              <a:ext uri="{FF2B5EF4-FFF2-40B4-BE49-F238E27FC236}">
                <a16:creationId xmlns:a16="http://schemas.microsoft.com/office/drawing/2014/main" id="{05D67392-E9CB-BF66-9C3F-F464FE60FEF7}"/>
              </a:ext>
            </a:extLst>
          </p:cNvPr>
          <p:cNvSpPr>
            <a:spLocks noGrp="1"/>
          </p:cNvSpPr>
          <p:nvPr>
            <p:ph type="sldNum" sz="quarter" idx="4"/>
            <p:custDataLst>
              <p:tags r:id="rId2"/>
            </p:custDataLst>
          </p:nvPr>
        </p:nvSpPr>
        <p:spPr/>
        <p:txBody>
          <a:bodyPr/>
          <a:lstStyle/>
          <a:p>
            <a:fld id="{24A547B1-6137-1547-9D34-3F7DF182F1B8}" type="slidenum">
              <a:rPr lang="en-CA" smtClean="0"/>
              <a:t>9</a:t>
            </a:fld>
            <a:endParaRPr lang="en-CA"/>
          </a:p>
        </p:txBody>
      </p:sp>
    </p:spTree>
    <p:extLst>
      <p:ext uri="{BB962C8B-B14F-4D97-AF65-F5344CB8AC3E}">
        <p14:creationId xmlns:p14="http://schemas.microsoft.com/office/powerpoint/2010/main" val="26416027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eme-cgap">
  <a:themeElements>
    <a:clrScheme name="CGAP">
      <a:dk1>
        <a:srgbClr val="000000"/>
      </a:dk1>
      <a:lt1>
        <a:srgbClr val="FFFFFF"/>
      </a:lt1>
      <a:dk2>
        <a:srgbClr val="325EA8"/>
      </a:dk2>
      <a:lt2>
        <a:srgbClr val="DAEBF8"/>
      </a:lt2>
      <a:accent1>
        <a:srgbClr val="4998D9"/>
      </a:accent1>
      <a:accent2>
        <a:srgbClr val="CCE3E3"/>
      </a:accent2>
      <a:accent3>
        <a:srgbClr val="C9BAD9"/>
      </a:accent3>
      <a:accent4>
        <a:srgbClr val="F3DCD8"/>
      </a:accent4>
      <a:accent5>
        <a:srgbClr val="FBCC9F"/>
      </a:accent5>
      <a:accent6>
        <a:srgbClr val="F7E399"/>
      </a:accent6>
      <a:hlink>
        <a:srgbClr val="000000"/>
      </a:hlink>
      <a:folHlink>
        <a:srgbClr val="00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gap" id="{CFDE4281-DD71-EB44-BAD9-362EF3CBBC88}" vid="{F05681C1-2DAD-AD47-A69E-D1EFA73076B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450E0E82F89145B028254BCC41A7B3" ma:contentTypeVersion="13" ma:contentTypeDescription="Crée un document." ma:contentTypeScope="" ma:versionID="700911f65f371483337d5432658de669">
  <xsd:schema xmlns:xsd="http://www.w3.org/2001/XMLSchema" xmlns:xs="http://www.w3.org/2001/XMLSchema" xmlns:p="http://schemas.microsoft.com/office/2006/metadata/properties" xmlns:ns2="c6bcf9b4-e11d-4ff4-a140-263f49441ceb" xmlns:ns3="02a86bc2-e010-42e2-8a23-46df4e7c0f4e" targetNamespace="http://schemas.microsoft.com/office/2006/metadata/properties" ma:root="true" ma:fieldsID="44b831152201b090b65c657b6e1f649d" ns2:_="" ns3:_="">
    <xsd:import namespace="c6bcf9b4-e11d-4ff4-a140-263f49441ceb"/>
    <xsd:import namespace="02a86bc2-e010-42e2-8a23-46df4e7c0f4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cf9b4-e11d-4ff4-a140-263f49441c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93103748-dcc3-4136-83fc-d78c634a9ea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a86bc2-e010-42e2-8a23-46df4e7c0f4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4ce540a-beec-4355-b4b3-801d9262c4ee}" ma:internalName="TaxCatchAll" ma:showField="CatchAllData" ma:web="02a86bc2-e010-42e2-8a23-46df4e7c0f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bcf9b4-e11d-4ff4-a140-263f49441ceb">
      <Terms xmlns="http://schemas.microsoft.com/office/infopath/2007/PartnerControls"/>
    </lcf76f155ced4ddcb4097134ff3c332f>
    <TaxCatchAll xmlns="02a86bc2-e010-42e2-8a23-46df4e7c0f4e" xsi:nil="true"/>
  </documentManagement>
</p:properties>
</file>

<file path=customXml/itemProps1.xml><?xml version="1.0" encoding="utf-8"?>
<ds:datastoreItem xmlns:ds="http://schemas.openxmlformats.org/officeDocument/2006/customXml" ds:itemID="{7F1C64D4-1900-4770-BBEF-02753F97AD7B}">
  <ds:schemaRefs>
    <ds:schemaRef ds:uri="http://schemas.microsoft.com/sharepoint/v3/contenttype/forms"/>
  </ds:schemaRefs>
</ds:datastoreItem>
</file>

<file path=customXml/itemProps2.xml><?xml version="1.0" encoding="utf-8"?>
<ds:datastoreItem xmlns:ds="http://schemas.openxmlformats.org/officeDocument/2006/customXml" ds:itemID="{6F9C0098-1BD1-4EF0-88DC-C5E53F2A7E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bcf9b4-e11d-4ff4-a140-263f49441ceb"/>
    <ds:schemaRef ds:uri="02a86bc2-e010-42e2-8a23-46df4e7c0f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A5380E-7067-47C5-A4EF-E329104A4199}">
  <ds:schemaRefs>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purl.org/dc/terms/"/>
    <ds:schemaRef ds:uri="http://www.w3.org/XML/1998/namespace"/>
    <ds:schemaRef ds:uri="http://schemas.openxmlformats.org/package/2006/metadata/core-properties"/>
    <ds:schemaRef ds:uri="02a86bc2-e010-42e2-8a23-46df4e7c0f4e"/>
    <ds:schemaRef ds:uri="c6bcf9b4-e11d-4ff4-a140-263f49441ceb"/>
  </ds:schemaRefs>
</ds:datastoreItem>
</file>

<file path=docProps/app.xml><?xml version="1.0" encoding="utf-8"?>
<Properties xmlns="http://schemas.openxmlformats.org/officeDocument/2006/extended-properties" xmlns:vt="http://schemas.openxmlformats.org/officeDocument/2006/docPropsVTypes">
  <Template>theme-cgap</Template>
  <TotalTime>17287</TotalTime>
  <Words>2178</Words>
  <Application>Microsoft Office PowerPoint</Application>
  <PresentationFormat>Affichage à l'écran (4:3)</PresentationFormat>
  <Paragraphs>227</Paragraphs>
  <Slides>28</Slides>
  <Notes>18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Arial</vt:lpstr>
      <vt:lpstr>Calibri</vt:lpstr>
      <vt:lpstr>Franklin Gothic Book</vt:lpstr>
      <vt:lpstr>Franklin Gothic Medium</vt:lpstr>
      <vt:lpstr>Helvetica Neue</vt:lpstr>
      <vt:lpstr>Symbol</vt:lpstr>
      <vt:lpstr>Times New Roman</vt:lpstr>
      <vt:lpstr>theme-cgap</vt:lpstr>
      <vt:lpstr>Présentation modèle sur le RQAP à l’intention des employeurs  Pour diffusion aux employées et aux employés de leur organisation</vt:lpstr>
      <vt:lpstr>Présentation modèle sur le RQAP</vt:lpstr>
      <vt:lpstr>Trousse d’outils sur le RQAP</vt:lpstr>
      <vt:lpstr>Le Régime québécois d’assurance parentale Paramètres du régime et options de conciliation famille-travail pour les parents</vt:lpstr>
      <vt:lpstr>Les paramètres du Régime québécois d’assurance parentale </vt:lpstr>
      <vt:lpstr>Conditions d’admissibilité</vt:lpstr>
      <vt:lpstr>Les types de prestations</vt:lpstr>
      <vt:lpstr>Le choix du régime</vt:lpstr>
      <vt:lpstr>Options de conciliation famille-travail</vt:lpstr>
      <vt:lpstr>Un régime flexible et adapté à vos besoins</vt:lpstr>
      <vt:lpstr>« Partager le congé parental nous a permis d’obtenir des semaines de prestations additionnelles du RQAP »</vt:lpstr>
      <vt:lpstr>Semaines additionnelles de prestations parentales</vt:lpstr>
      <vt:lpstr>Ce que ça signifie concrètement pour vous…</vt:lpstr>
      <vt:lpstr>« le RQAP m’a permis d’avoir plus de temps avec mes enfants et d’assister à toutes les premières fois. »</vt:lpstr>
      <vt:lpstr>Période de prestations</vt:lpstr>
      <vt:lpstr>Ça que ça signifie concrètement pour vous…</vt:lpstr>
      <vt:lpstr>« Avec le RQAP, c’est tout à fait possible de devenir maman et de maintenir sa situation financière. »</vt:lpstr>
      <vt:lpstr> Revenus de travail en cours de prestations</vt:lpstr>
      <vt:lpstr>Ce que ça signifie concrètement pour vous…</vt:lpstr>
      <vt:lpstr>Les bénéfices du RQAP pour les employeurs et les nouveaux parents</vt:lpstr>
      <vt:lpstr>Des bénéfices indéniables</vt:lpstr>
      <vt:lpstr>Les bénéfices du RQAP pour notre société </vt:lpstr>
      <vt:lpstr>Quelques données</vt:lpstr>
      <vt:lpstr>Quelques données − suite</vt:lpstr>
      <vt:lpstr>Conclusion </vt:lpstr>
      <vt:lpstr>En conclusion</vt:lpstr>
      <vt:lpstr>Pour obtenir plus d’information</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 forget</dc:creator>
  <cp:lastModifiedBy>Simard-Lamarre, David</cp:lastModifiedBy>
  <cp:revision>232</cp:revision>
  <cp:lastPrinted>2024-11-19T16:49:31Z</cp:lastPrinted>
  <dcterms:created xsi:type="dcterms:W3CDTF">2023-06-21T20:02:31Z</dcterms:created>
  <dcterms:modified xsi:type="dcterms:W3CDTF">2025-02-06T14:47:12Z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0x010100A2450E0E82F89145B028254BCC41A7B3</vt:lpwstr>
  </property>
  <property fmtid="{D5CDD505-2E9C-101B-9397-08002B2CF9AE}" pid="3" name="MediaServiceImageTags">
    <vt:lpwstr/>
  </property>
</Properties>
</file>