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1382" r:id="rId6"/>
    <p:sldId id="276" r:id="rId7"/>
    <p:sldId id="1358" r:id="rId8"/>
    <p:sldId id="1383" r:id="rId9"/>
    <p:sldId id="1384" r:id="rId10"/>
    <p:sldId id="345" r:id="rId11"/>
    <p:sldId id="346" r:id="rId12"/>
    <p:sldId id="1360" r:id="rId13"/>
    <p:sldId id="1361" r:id="rId14"/>
    <p:sldId id="1362" r:id="rId15"/>
    <p:sldId id="1363" r:id="rId16"/>
    <p:sldId id="1364" r:id="rId17"/>
    <p:sldId id="1365" r:id="rId18"/>
    <p:sldId id="1366" r:id="rId19"/>
    <p:sldId id="1367" r:id="rId20"/>
    <p:sldId id="1368" r:id="rId21"/>
    <p:sldId id="1369" r:id="rId22"/>
    <p:sldId id="1359" r:id="rId23"/>
    <p:sldId id="1370" r:id="rId24"/>
    <p:sldId id="1371" r:id="rId25"/>
    <p:sldId id="1372" r:id="rId26"/>
    <p:sldId id="1373" r:id="rId27"/>
    <p:sldId id="1374" r:id="rId28"/>
    <p:sldId id="1375" r:id="rId29"/>
    <p:sldId id="1378" r:id="rId30"/>
    <p:sldId id="1379" r:id="rId31"/>
    <p:sldId id="1380" r:id="rId32"/>
    <p:sldId id="1381" r:id="rId33"/>
    <p:sldId id="281" r:id="rId34"/>
    <p:sldId id="1385" r:id="rId35"/>
    <p:sldId id="331"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9E431A-BDED-0C8C-955C-D7547D4B81C0}" name="Rebecca Schur" initials="RS" userId="S::rebecca.schur@educaloi.qc.ca::b0631657-2b5c-4d87-ae78-d388ee36552a" providerId="AD"/>
  <p188:author id="{7E7C6827-7AE1-8D7D-1FA7-71AB75844159}" name="Andréanne Proulx" initials="AP" userId="S::andreanne.proulx@educaloi.qc.ca::f9287161-db3a-4f50-8888-e8dc6c4370c5" providerId="AD"/>
  <p188:author id="{85388A47-1785-B705-3BC2-377B7721DA7E}" name="Aurélie Gagnon" initials="AG" userId="S::aurelie.gagnon@educaloi.qc.ca::039157d1-eb85-4bfe-be53-e52dff9f0543" providerId="AD"/>
  <p188:author id="{5213BBAD-8C2B-8EB6-3D3E-AC15D3FF1025}" name="Julianne Chu" initials="JC" userId="S::julianne.chu@educaloi.qc.ca::e8f7f30b-d745-4019-beff-dc20084e4c5d" providerId="AD"/>
  <p188:author id="{104957FF-D58C-BD6D-07CF-427190D2B14C}" name="Alexandra Magazin" initials="AM" userId="S::alexandra.magazin@educaloi.qc.ca::f0303719-bd60-44a4-b577-2f0e933480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FFFFFF"/>
    <a:srgbClr val="262626"/>
    <a:srgbClr val="212121"/>
    <a:srgbClr val="323F48"/>
    <a:srgbClr val="F68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34D09B-C9BB-0B91-513E-31C85E566E66}" v="6" dt="2026-03-16T14:59:03.646"/>
    <p1510:client id="{E5B21C5B-954F-4DC4-AC15-7284D9A58CB9}" v="3" dt="2026-03-17T12:55:29.30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28"/>
    <p:restoredTop sz="56691" autoAdjust="0"/>
  </p:normalViewPr>
  <p:slideViewPr>
    <p:cSldViewPr snapToGrid="0">
      <p:cViewPr varScale="1">
        <p:scale>
          <a:sx n="46" d="100"/>
          <a:sy n="46" d="100"/>
        </p:scale>
        <p:origin x="155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éanne Proulx" userId="S::andreanne.proulx@educaloi.qc.ca::f9287161-db3a-4f50-8888-e8dc6c4370c5" providerId="AD" clId="Web-{B934D09B-C9BB-0B91-513E-31C85E566E66}"/>
    <pc:docChg chg="modSld">
      <pc:chgData name="Andréanne Proulx" userId="S::andreanne.proulx@educaloi.qc.ca::f9287161-db3a-4f50-8888-e8dc6c4370c5" providerId="AD" clId="Web-{B934D09B-C9BB-0B91-513E-31C85E566E66}" dt="2026-03-16T14:59:03.646" v="5" actId="14100"/>
      <pc:docMkLst>
        <pc:docMk/>
      </pc:docMkLst>
      <pc:sldChg chg="modSp">
        <pc:chgData name="Andréanne Proulx" userId="S::andreanne.proulx@educaloi.qc.ca::f9287161-db3a-4f50-8888-e8dc6c4370c5" providerId="AD" clId="Web-{B934D09B-C9BB-0B91-513E-31C85E566E66}" dt="2026-03-16T14:59:03.646" v="5" actId="14100"/>
        <pc:sldMkLst>
          <pc:docMk/>
          <pc:sldMk cId="2049219551" sldId="256"/>
        </pc:sldMkLst>
        <pc:spChg chg="mod">
          <ac:chgData name="Andréanne Proulx" userId="S::andreanne.proulx@educaloi.qc.ca::f9287161-db3a-4f50-8888-e8dc6c4370c5" providerId="AD" clId="Web-{B934D09B-C9BB-0B91-513E-31C85E566E66}" dt="2026-03-16T14:59:03.646" v="5" actId="14100"/>
          <ac:spMkLst>
            <pc:docMk/>
            <pc:sldMk cId="2049219551" sldId="256"/>
            <ac:spMk id="5" creationId="{A4749270-2542-665D-AE8D-F889A27D3671}"/>
          </ac:spMkLst>
        </pc:spChg>
        <pc:spChg chg="mod">
          <ac:chgData name="Andréanne Proulx" userId="S::andreanne.proulx@educaloi.qc.ca::f9287161-db3a-4f50-8888-e8dc6c4370c5" providerId="AD" clId="Web-{B934D09B-C9BB-0B91-513E-31C85E566E66}" dt="2026-03-16T14:58:56.208" v="4" actId="20577"/>
          <ac:spMkLst>
            <pc:docMk/>
            <pc:sldMk cId="2049219551" sldId="256"/>
            <ac:spMk id="20" creationId="{9AD15345-F942-6AEE-464F-B894C873C31D}"/>
          </ac:spMkLst>
        </pc:spChg>
      </pc:sldChg>
    </pc:docChg>
  </pc:docChgLst>
  <pc:docChgLst>
    <pc:chgData name="Catherine Nadeau (DSBEE)" userId="6dbc3174-2aef-426b-aa0b-de4b4af4e46a" providerId="ADAL" clId="{F214CBA9-DCDC-45D7-B3FB-F38A0296C794}"/>
    <pc:docChg chg="modSld">
      <pc:chgData name="Catherine Nadeau (DSBEE)" userId="6dbc3174-2aef-426b-aa0b-de4b4af4e46a" providerId="ADAL" clId="{F214CBA9-DCDC-45D7-B3FB-F38A0296C794}" dt="2026-03-17T12:55:38.126" v="6" actId="20577"/>
      <pc:docMkLst>
        <pc:docMk/>
      </pc:docMkLst>
      <pc:sldChg chg="addSp delSp modSp mod">
        <pc:chgData name="Catherine Nadeau (DSBEE)" userId="6dbc3174-2aef-426b-aa0b-de4b4af4e46a" providerId="ADAL" clId="{F214CBA9-DCDC-45D7-B3FB-F38A0296C794}" dt="2026-03-17T12:55:38.126" v="6" actId="20577"/>
        <pc:sldMkLst>
          <pc:docMk/>
          <pc:sldMk cId="2049219551" sldId="256"/>
        </pc:sldMkLst>
        <pc:spChg chg="add mod">
          <ac:chgData name="Catherine Nadeau (DSBEE)" userId="6dbc3174-2aef-426b-aa0b-de4b4af4e46a" providerId="ADAL" clId="{F214CBA9-DCDC-45D7-B3FB-F38A0296C794}" dt="2026-03-17T12:55:24.400" v="2"/>
          <ac:spMkLst>
            <pc:docMk/>
            <pc:sldMk cId="2049219551" sldId="256"/>
            <ac:spMk id="2" creationId="{32CDF6FB-4D95-7304-72A4-261611DD76BC}"/>
          </ac:spMkLst>
        </pc:spChg>
        <pc:spChg chg="add del mod">
          <ac:chgData name="Catherine Nadeau (DSBEE)" userId="6dbc3174-2aef-426b-aa0b-de4b4af4e46a" providerId="ADAL" clId="{F214CBA9-DCDC-45D7-B3FB-F38A0296C794}" dt="2026-03-17T12:55:38.126" v="6" actId="20577"/>
          <ac:spMkLst>
            <pc:docMk/>
            <pc:sldMk cId="2049219551" sldId="256"/>
            <ac:spMk id="5" creationId="{A4749270-2542-665D-AE8D-F889A27D3671}"/>
          </ac:spMkLst>
        </pc:spChg>
      </pc:sldChg>
    </pc:docChg>
  </pc:docChgLst>
  <pc:docChgLst>
    <pc:chgData name="Andréanne Proulx" userId="S::andreanne.proulx@educaloi.qc.ca::f9287161-db3a-4f50-8888-e8dc6c4370c5" providerId="AD" clId="Web-{408DD3ED-0BB2-A0BF-4EC7-2D48573AEFCF}"/>
    <pc:docChg chg="modSld">
      <pc:chgData name="Andréanne Proulx" userId="S::andreanne.proulx@educaloi.qc.ca::f9287161-db3a-4f50-8888-e8dc6c4370c5" providerId="AD" clId="Web-{408DD3ED-0BB2-A0BF-4EC7-2D48573AEFCF}" dt="2026-03-09T18:42:09.887" v="29" actId="1076"/>
      <pc:docMkLst>
        <pc:docMk/>
      </pc:docMkLst>
      <pc:sldChg chg="addSp delSp modSp">
        <pc:chgData name="Andréanne Proulx" userId="S::andreanne.proulx@educaloi.qc.ca::f9287161-db3a-4f50-8888-e8dc6c4370c5" providerId="AD" clId="Web-{408DD3ED-0BB2-A0BF-4EC7-2D48573AEFCF}" dt="2026-03-09T18:42:09.887" v="29" actId="1076"/>
        <pc:sldMkLst>
          <pc:docMk/>
          <pc:sldMk cId="2049219551" sldId="256"/>
        </pc:sldMkLst>
        <pc:spChg chg="add mod">
          <ac:chgData name="Andréanne Proulx" userId="S::andreanne.proulx@educaloi.qc.ca::f9287161-db3a-4f50-8888-e8dc6c4370c5" providerId="AD" clId="Web-{408DD3ED-0BB2-A0BF-4EC7-2D48573AEFCF}" dt="2026-03-09T18:29:12.118" v="19" actId="1076"/>
          <ac:spMkLst>
            <pc:docMk/>
            <pc:sldMk cId="2049219551" sldId="256"/>
            <ac:spMk id="10" creationId="{88809275-5C34-8405-6FC3-E00A1CF6D1C7}"/>
          </ac:spMkLst>
        </pc:spChg>
        <pc:picChg chg="mod">
          <ac:chgData name="Andréanne Proulx" userId="S::andreanne.proulx@educaloi.qc.ca::f9287161-db3a-4f50-8888-e8dc6c4370c5" providerId="AD" clId="Web-{408DD3ED-0BB2-A0BF-4EC7-2D48573AEFCF}" dt="2026-03-09T18:29:15.946" v="20" actId="1076"/>
          <ac:picMkLst>
            <pc:docMk/>
            <pc:sldMk cId="2049219551" sldId="256"/>
            <ac:picMk id="6" creationId="{876C0E7C-77FB-67CA-7196-7AFCAF6E36D1}"/>
          </ac:picMkLst>
        </pc:picChg>
        <pc:picChg chg="mod modCrop">
          <ac:chgData name="Andréanne Proulx" userId="S::andreanne.proulx@educaloi.qc.ca::f9287161-db3a-4f50-8888-e8dc6c4370c5" providerId="AD" clId="Web-{408DD3ED-0BB2-A0BF-4EC7-2D48573AEFCF}" dt="2026-03-09T18:39:15.291" v="22"/>
          <ac:picMkLst>
            <pc:docMk/>
            <pc:sldMk cId="2049219551" sldId="256"/>
            <ac:picMk id="7" creationId="{CC4BDBDA-1AAC-6605-83AC-EF060ECC3C24}"/>
          </ac:picMkLst>
        </pc:picChg>
        <pc:picChg chg="add mod">
          <ac:chgData name="Andréanne Proulx" userId="S::andreanne.proulx@educaloi.qc.ca::f9287161-db3a-4f50-8888-e8dc6c4370c5" providerId="AD" clId="Web-{408DD3ED-0BB2-A0BF-4EC7-2D48573AEFCF}" dt="2026-03-09T18:28:40.085" v="11" actId="1076"/>
          <ac:picMkLst>
            <pc:docMk/>
            <pc:sldMk cId="2049219551" sldId="256"/>
            <ac:picMk id="8" creationId="{1507AA6E-7446-32CE-9236-C09C054D0D0D}"/>
          </ac:picMkLst>
        </pc:picChg>
        <pc:picChg chg="add mod">
          <ac:chgData name="Andréanne Proulx" userId="S::andreanne.proulx@educaloi.qc.ca::f9287161-db3a-4f50-8888-e8dc6c4370c5" providerId="AD" clId="Web-{408DD3ED-0BB2-A0BF-4EC7-2D48573AEFCF}" dt="2026-03-09T18:40:28.479" v="25" actId="1076"/>
          <ac:picMkLst>
            <pc:docMk/>
            <pc:sldMk cId="2049219551" sldId="256"/>
            <ac:picMk id="11" creationId="{23D1565D-C7CC-D67D-2826-A239D736D06C}"/>
          </ac:picMkLst>
        </pc:picChg>
      </pc:sldChg>
    </pc:docChg>
  </pc:docChgLst>
  <pc:docChgLst>
    <pc:chgData name="Andréanne Proulx" userId="S::andreanne.proulx@educaloi.qc.ca::f9287161-db3a-4f50-8888-e8dc6c4370c5" providerId="AD" clId="Web-{1F659F5B-8476-AA63-4CB2-B968054FB354}"/>
    <pc:docChg chg="modSld">
      <pc:chgData name="Andréanne Proulx" userId="S::andreanne.proulx@educaloi.qc.ca::f9287161-db3a-4f50-8888-e8dc6c4370c5" providerId="AD" clId="Web-{1F659F5B-8476-AA63-4CB2-B968054FB354}" dt="2026-03-10T13:59:27.443" v="226" actId="1076"/>
      <pc:docMkLst>
        <pc:docMk/>
      </pc:docMkLst>
      <pc:sldChg chg="addSp delSp modSp">
        <pc:chgData name="Andréanne Proulx" userId="S::andreanne.proulx@educaloi.qc.ca::f9287161-db3a-4f50-8888-e8dc6c4370c5" providerId="AD" clId="Web-{1F659F5B-8476-AA63-4CB2-B968054FB354}" dt="2026-03-10T13:59:27.443" v="226" actId="1076"/>
        <pc:sldMkLst>
          <pc:docMk/>
          <pc:sldMk cId="2049219551" sldId="256"/>
        </pc:sldMkLst>
        <pc:spChg chg="mod ord">
          <ac:chgData name="Andréanne Proulx" userId="S::andreanne.proulx@educaloi.qc.ca::f9287161-db3a-4f50-8888-e8dc6c4370c5" providerId="AD" clId="Web-{1F659F5B-8476-AA63-4CB2-B968054FB354}" dt="2026-03-10T13:48:15.592" v="51" actId="1076"/>
          <ac:spMkLst>
            <pc:docMk/>
            <pc:sldMk cId="2049219551" sldId="256"/>
            <ac:spMk id="4" creationId="{C6E91574-1A73-2153-BFE9-2AB8B32B0266}"/>
          </ac:spMkLst>
        </pc:spChg>
        <pc:spChg chg="add mod">
          <ac:chgData name="Andréanne Proulx" userId="S::andreanne.proulx@educaloi.qc.ca::f9287161-db3a-4f50-8888-e8dc6c4370c5" providerId="AD" clId="Web-{1F659F5B-8476-AA63-4CB2-B968054FB354}" dt="2026-03-10T13:59:15.582" v="225" actId="1076"/>
          <ac:spMkLst>
            <pc:docMk/>
            <pc:sldMk cId="2049219551" sldId="256"/>
            <ac:spMk id="20" creationId="{9AD15345-F942-6AEE-464F-B894C873C31D}"/>
          </ac:spMkLst>
        </pc:spChg>
        <pc:spChg chg="add mod ord">
          <ac:chgData name="Andréanne Proulx" userId="S::andreanne.proulx@educaloi.qc.ca::f9287161-db3a-4f50-8888-e8dc6c4370c5" providerId="AD" clId="Web-{1F659F5B-8476-AA63-4CB2-B968054FB354}" dt="2026-03-10T13:59:11.237" v="224" actId="14100"/>
          <ac:spMkLst>
            <pc:docMk/>
            <pc:sldMk cId="2049219551" sldId="256"/>
            <ac:spMk id="21" creationId="{6E807692-8104-419C-0BAD-8A4FF5FEDE36}"/>
          </ac:spMkLst>
        </pc:spChg>
        <pc:picChg chg="mod">
          <ac:chgData name="Andréanne Proulx" userId="S::andreanne.proulx@educaloi.qc.ca::f9287161-db3a-4f50-8888-e8dc6c4370c5" providerId="AD" clId="Web-{1F659F5B-8476-AA63-4CB2-B968054FB354}" dt="2026-03-10T13:50:23.095" v="106" actId="1076"/>
          <ac:picMkLst>
            <pc:docMk/>
            <pc:sldMk cId="2049219551" sldId="256"/>
            <ac:picMk id="8" creationId="{1507AA6E-7446-32CE-9236-C09C054D0D0D}"/>
          </ac:picMkLst>
        </pc:picChg>
      </pc:sldChg>
    </pc:docChg>
  </pc:docChgLst>
  <pc:docChgLst>
    <pc:chgData name="Andréanne Proulx" userId="S::andreanne.proulx@educaloi.qc.ca::f9287161-db3a-4f50-8888-e8dc6c4370c5" providerId="AD" clId="Web-{B6CB933A-9F53-DF5A-710D-FE8A2C98EA85}"/>
    <pc:docChg chg="modSld">
      <pc:chgData name="Andréanne Proulx" userId="S::andreanne.proulx@educaloi.qc.ca::f9287161-db3a-4f50-8888-e8dc6c4370c5" providerId="AD" clId="Web-{B6CB933A-9F53-DF5A-710D-FE8A2C98EA85}" dt="2026-03-04T21:44:24.839" v="41" actId="1076"/>
      <pc:docMkLst>
        <pc:docMk/>
      </pc:docMkLst>
      <pc:sldChg chg="addSp modSp">
        <pc:chgData name="Andréanne Proulx" userId="S::andreanne.proulx@educaloi.qc.ca::f9287161-db3a-4f50-8888-e8dc6c4370c5" providerId="AD" clId="Web-{B6CB933A-9F53-DF5A-710D-FE8A2C98EA85}" dt="2026-03-04T21:44:24.839" v="41" actId="1076"/>
        <pc:sldMkLst>
          <pc:docMk/>
          <pc:sldMk cId="2049219551" sldId="256"/>
        </pc:sldMkLst>
        <pc:spChg chg="add mod ord">
          <ac:chgData name="Andréanne Proulx" userId="S::andreanne.proulx@educaloi.qc.ca::f9287161-db3a-4f50-8888-e8dc6c4370c5" providerId="AD" clId="Web-{B6CB933A-9F53-DF5A-710D-FE8A2C98EA85}" dt="2026-03-04T21:37:36.794" v="37" actId="1076"/>
          <ac:spMkLst>
            <pc:docMk/>
            <pc:sldMk cId="2049219551" sldId="256"/>
            <ac:spMk id="4" creationId="{C6E91574-1A73-2153-BFE9-2AB8B32B0266}"/>
          </ac:spMkLst>
        </pc:spChg>
        <pc:picChg chg="add mod">
          <ac:chgData name="Andréanne Proulx" userId="S::andreanne.proulx@educaloi.qc.ca::f9287161-db3a-4f50-8888-e8dc6c4370c5" providerId="AD" clId="Web-{B6CB933A-9F53-DF5A-710D-FE8A2C98EA85}" dt="2026-03-04T21:44:24.839" v="41" actId="1076"/>
          <ac:picMkLst>
            <pc:docMk/>
            <pc:sldMk cId="2049219551" sldId="256"/>
            <ac:picMk id="6" creationId="{876C0E7C-77FB-67CA-7196-7AFCAF6E36D1}"/>
          </ac:picMkLst>
        </pc:picChg>
        <pc:picChg chg="add mod">
          <ac:chgData name="Andréanne Proulx" userId="S::andreanne.proulx@educaloi.qc.ca::f9287161-db3a-4f50-8888-e8dc6c4370c5" providerId="AD" clId="Web-{B6CB933A-9F53-DF5A-710D-FE8A2C98EA85}" dt="2026-03-04T21:37:39.685" v="38" actId="1076"/>
          <ac:picMkLst>
            <pc:docMk/>
            <pc:sldMk cId="2049219551" sldId="256"/>
            <ac:picMk id="7" creationId="{CC4BDBDA-1AAC-6605-83AC-EF060ECC3C24}"/>
          </ac:picMkLst>
        </pc:picChg>
      </pc:sldChg>
      <pc:sldChg chg="mod setBg">
        <pc:chgData name="Andréanne Proulx" userId="S::andreanne.proulx@educaloi.qc.ca::f9287161-db3a-4f50-8888-e8dc6c4370c5" providerId="AD" clId="Web-{B6CB933A-9F53-DF5A-710D-FE8A2C98EA85}" dt="2026-03-04T21:31:00.312" v="1"/>
        <pc:sldMkLst>
          <pc:docMk/>
          <pc:sldMk cId="4064200194" sldId="1360"/>
        </pc:sldMkLst>
      </pc:sldChg>
    </pc:docChg>
  </pc:docChgLst>
  <pc:docChgLst>
    <pc:chgData name="Andréanne Proulx" userId="S::andreanne.proulx@educaloi.qc.ca::f9287161-db3a-4f50-8888-e8dc6c4370c5" providerId="AD" clId="Web-{2DE6950F-F720-1AFA-9A08-1891B775D4EA}"/>
    <pc:docChg chg="mod modSld">
      <pc:chgData name="Andréanne Proulx" userId="S::andreanne.proulx@educaloi.qc.ca::f9287161-db3a-4f50-8888-e8dc6c4370c5" providerId="AD" clId="Web-{2DE6950F-F720-1AFA-9A08-1891B775D4EA}" dt="2026-03-09T13:46:16.200" v="32"/>
      <pc:docMkLst>
        <pc:docMk/>
      </pc:docMkLst>
      <pc:sldChg chg="addSp delSp">
        <pc:chgData name="Andréanne Proulx" userId="S::andreanne.proulx@educaloi.qc.ca::f9287161-db3a-4f50-8888-e8dc6c4370c5" providerId="AD" clId="Web-{2DE6950F-F720-1AFA-9A08-1891B775D4EA}" dt="2026-03-09T13:45:36.434" v="12"/>
        <pc:sldMkLst>
          <pc:docMk/>
          <pc:sldMk cId="4011240779" sldId="346"/>
        </pc:sldMkLst>
        <pc:spChg chg="add">
          <ac:chgData name="Andréanne Proulx" userId="S::andreanne.proulx@educaloi.qc.ca::f9287161-db3a-4f50-8888-e8dc6c4370c5" providerId="AD" clId="Web-{2DE6950F-F720-1AFA-9A08-1891B775D4EA}" dt="2026-03-09T13:45:36.434" v="12"/>
          <ac:spMkLst>
            <pc:docMk/>
            <pc:sldMk cId="4011240779" sldId="346"/>
            <ac:spMk id="4" creationId="{434A0A51-F433-C54A-4191-790914400EC8}"/>
          </ac:spMkLst>
        </pc:spChg>
      </pc:sldChg>
      <pc:sldChg chg="addSp delSp">
        <pc:chgData name="Andréanne Proulx" userId="S::andreanne.proulx@educaloi.qc.ca::f9287161-db3a-4f50-8888-e8dc6c4370c5" providerId="AD" clId="Web-{2DE6950F-F720-1AFA-9A08-1891B775D4EA}" dt="2026-03-09T13:45:41.716" v="14"/>
        <pc:sldMkLst>
          <pc:docMk/>
          <pc:sldMk cId="1580912689" sldId="1361"/>
        </pc:sldMkLst>
        <pc:spChg chg="add">
          <ac:chgData name="Andréanne Proulx" userId="S::andreanne.proulx@educaloi.qc.ca::f9287161-db3a-4f50-8888-e8dc6c4370c5" providerId="AD" clId="Web-{2DE6950F-F720-1AFA-9A08-1891B775D4EA}" dt="2026-03-09T13:45:41.716" v="14"/>
          <ac:spMkLst>
            <pc:docMk/>
            <pc:sldMk cId="1580912689" sldId="1361"/>
            <ac:spMk id="6" creationId="{4C04001B-4205-43DD-BBC9-7F86B2346C5C}"/>
          </ac:spMkLst>
        </pc:spChg>
      </pc:sldChg>
      <pc:sldChg chg="addSp delSp">
        <pc:chgData name="Andréanne Proulx" userId="S::andreanne.proulx@educaloi.qc.ca::f9287161-db3a-4f50-8888-e8dc6c4370c5" providerId="AD" clId="Web-{2DE6950F-F720-1AFA-9A08-1891B775D4EA}" dt="2026-03-09T13:45:47.419" v="16"/>
        <pc:sldMkLst>
          <pc:docMk/>
          <pc:sldMk cId="1181575909" sldId="1363"/>
        </pc:sldMkLst>
        <pc:spChg chg="add">
          <ac:chgData name="Andréanne Proulx" userId="S::andreanne.proulx@educaloi.qc.ca::f9287161-db3a-4f50-8888-e8dc6c4370c5" providerId="AD" clId="Web-{2DE6950F-F720-1AFA-9A08-1891B775D4EA}" dt="2026-03-09T13:45:47.419" v="16"/>
          <ac:spMkLst>
            <pc:docMk/>
            <pc:sldMk cId="1181575909" sldId="1363"/>
            <ac:spMk id="5" creationId="{D955EB81-A9A1-2B66-9179-42F017018EC5}"/>
          </ac:spMkLst>
        </pc:spChg>
      </pc:sldChg>
      <pc:sldChg chg="addSp delSp">
        <pc:chgData name="Andréanne Proulx" userId="S::andreanne.proulx@educaloi.qc.ca::f9287161-db3a-4f50-8888-e8dc6c4370c5" providerId="AD" clId="Web-{2DE6950F-F720-1AFA-9A08-1891B775D4EA}" dt="2026-03-09T13:45:53.325" v="18"/>
        <pc:sldMkLst>
          <pc:docMk/>
          <pc:sldMk cId="1764004133" sldId="1365"/>
        </pc:sldMkLst>
        <pc:spChg chg="add">
          <ac:chgData name="Andréanne Proulx" userId="S::andreanne.proulx@educaloi.qc.ca::f9287161-db3a-4f50-8888-e8dc6c4370c5" providerId="AD" clId="Web-{2DE6950F-F720-1AFA-9A08-1891B775D4EA}" dt="2026-03-09T13:45:53.325" v="18"/>
          <ac:spMkLst>
            <pc:docMk/>
            <pc:sldMk cId="1764004133" sldId="1365"/>
            <ac:spMk id="6" creationId="{A16CE98F-CCDE-571B-3AB0-77894012D697}"/>
          </ac:spMkLst>
        </pc:spChg>
      </pc:sldChg>
      <pc:sldChg chg="addSp delSp">
        <pc:chgData name="Andréanne Proulx" userId="S::andreanne.proulx@educaloi.qc.ca::f9287161-db3a-4f50-8888-e8dc6c4370c5" providerId="AD" clId="Web-{2DE6950F-F720-1AFA-9A08-1891B775D4EA}" dt="2026-03-09T13:45:56.466" v="20"/>
        <pc:sldMkLst>
          <pc:docMk/>
          <pc:sldMk cId="2650337654" sldId="1367"/>
        </pc:sldMkLst>
        <pc:spChg chg="add">
          <ac:chgData name="Andréanne Proulx" userId="S::andreanne.proulx@educaloi.qc.ca::f9287161-db3a-4f50-8888-e8dc6c4370c5" providerId="AD" clId="Web-{2DE6950F-F720-1AFA-9A08-1891B775D4EA}" dt="2026-03-09T13:45:56.466" v="20"/>
          <ac:spMkLst>
            <pc:docMk/>
            <pc:sldMk cId="2650337654" sldId="1367"/>
            <ac:spMk id="5" creationId="{1140C595-E48D-C21A-D18C-121903FBCD14}"/>
          </ac:spMkLst>
        </pc:spChg>
      </pc:sldChg>
      <pc:sldChg chg="addSp delSp">
        <pc:chgData name="Andréanne Proulx" userId="S::andreanne.proulx@educaloi.qc.ca::f9287161-db3a-4f50-8888-e8dc6c4370c5" providerId="AD" clId="Web-{2DE6950F-F720-1AFA-9A08-1891B775D4EA}" dt="2026-03-09T13:45:59.247" v="22"/>
        <pc:sldMkLst>
          <pc:docMk/>
          <pc:sldMk cId="2489816969" sldId="1369"/>
        </pc:sldMkLst>
        <pc:spChg chg="add">
          <ac:chgData name="Andréanne Proulx" userId="S::andreanne.proulx@educaloi.qc.ca::f9287161-db3a-4f50-8888-e8dc6c4370c5" providerId="AD" clId="Web-{2DE6950F-F720-1AFA-9A08-1891B775D4EA}" dt="2026-03-09T13:45:59.247" v="22"/>
          <ac:spMkLst>
            <pc:docMk/>
            <pc:sldMk cId="2489816969" sldId="1369"/>
            <ac:spMk id="6" creationId="{24F297E1-4C66-E964-F5F7-B228AB5C81F3}"/>
          </ac:spMkLst>
        </pc:spChg>
      </pc:sldChg>
      <pc:sldChg chg="addSp delSp">
        <pc:chgData name="Andréanne Proulx" userId="S::andreanne.proulx@educaloi.qc.ca::f9287161-db3a-4f50-8888-e8dc6c4370c5" providerId="AD" clId="Web-{2DE6950F-F720-1AFA-9A08-1891B775D4EA}" dt="2026-03-09T13:46:03.091" v="24"/>
        <pc:sldMkLst>
          <pc:docMk/>
          <pc:sldMk cId="666475878" sldId="1371"/>
        </pc:sldMkLst>
        <pc:spChg chg="add">
          <ac:chgData name="Andréanne Proulx" userId="S::andreanne.proulx@educaloi.qc.ca::f9287161-db3a-4f50-8888-e8dc6c4370c5" providerId="AD" clId="Web-{2DE6950F-F720-1AFA-9A08-1891B775D4EA}" dt="2026-03-09T13:46:03.091" v="24"/>
          <ac:spMkLst>
            <pc:docMk/>
            <pc:sldMk cId="666475878" sldId="1371"/>
            <ac:spMk id="5" creationId="{C57A8CA5-9D91-D322-FDF4-2A8EB457957C}"/>
          </ac:spMkLst>
        </pc:spChg>
      </pc:sldChg>
      <pc:sldChg chg="addSp delSp">
        <pc:chgData name="Andréanne Proulx" userId="S::andreanne.proulx@educaloi.qc.ca::f9287161-db3a-4f50-8888-e8dc6c4370c5" providerId="AD" clId="Web-{2DE6950F-F720-1AFA-9A08-1891B775D4EA}" dt="2026-03-09T13:46:05.950" v="26"/>
        <pc:sldMkLst>
          <pc:docMk/>
          <pc:sldMk cId="1788379242" sldId="1373"/>
        </pc:sldMkLst>
        <pc:spChg chg="add">
          <ac:chgData name="Andréanne Proulx" userId="S::andreanne.proulx@educaloi.qc.ca::f9287161-db3a-4f50-8888-e8dc6c4370c5" providerId="AD" clId="Web-{2DE6950F-F720-1AFA-9A08-1891B775D4EA}" dt="2026-03-09T13:46:05.950" v="26"/>
          <ac:spMkLst>
            <pc:docMk/>
            <pc:sldMk cId="1788379242" sldId="1373"/>
            <ac:spMk id="5" creationId="{570ABA91-E131-D472-6D04-C79527E9344A}"/>
          </ac:spMkLst>
        </pc:spChg>
      </pc:sldChg>
      <pc:sldChg chg="addSp delSp">
        <pc:chgData name="Andréanne Proulx" userId="S::andreanne.proulx@educaloi.qc.ca::f9287161-db3a-4f50-8888-e8dc6c4370c5" providerId="AD" clId="Web-{2DE6950F-F720-1AFA-9A08-1891B775D4EA}" dt="2026-03-09T13:46:10.544" v="28"/>
        <pc:sldMkLst>
          <pc:docMk/>
          <pc:sldMk cId="4172073718" sldId="1375"/>
        </pc:sldMkLst>
        <pc:spChg chg="add">
          <ac:chgData name="Andréanne Proulx" userId="S::andreanne.proulx@educaloi.qc.ca::f9287161-db3a-4f50-8888-e8dc6c4370c5" providerId="AD" clId="Web-{2DE6950F-F720-1AFA-9A08-1891B775D4EA}" dt="2026-03-09T13:46:10.544" v="28"/>
          <ac:spMkLst>
            <pc:docMk/>
            <pc:sldMk cId="4172073718" sldId="1375"/>
            <ac:spMk id="6" creationId="{58047082-8E8A-DCBF-A023-180AE840FBD4}"/>
          </ac:spMkLst>
        </pc:spChg>
      </pc:sldChg>
      <pc:sldChg chg="addSp delSp">
        <pc:chgData name="Andréanne Proulx" userId="S::andreanne.proulx@educaloi.qc.ca::f9287161-db3a-4f50-8888-e8dc6c4370c5" providerId="AD" clId="Web-{2DE6950F-F720-1AFA-9A08-1891B775D4EA}" dt="2026-03-09T13:46:11.669" v="30"/>
        <pc:sldMkLst>
          <pc:docMk/>
          <pc:sldMk cId="2543335001" sldId="1379"/>
        </pc:sldMkLst>
        <pc:spChg chg="add">
          <ac:chgData name="Andréanne Proulx" userId="S::andreanne.proulx@educaloi.qc.ca::f9287161-db3a-4f50-8888-e8dc6c4370c5" providerId="AD" clId="Web-{2DE6950F-F720-1AFA-9A08-1891B775D4EA}" dt="2026-03-09T13:46:11.669" v="30"/>
          <ac:spMkLst>
            <pc:docMk/>
            <pc:sldMk cId="2543335001" sldId="1379"/>
            <ac:spMk id="6" creationId="{6519CA25-DC09-74A1-BA3F-F5ECD4D734A0}"/>
          </ac:spMkLst>
        </pc:spChg>
      </pc:sldChg>
      <pc:sldChg chg="addSp delSp">
        <pc:chgData name="Andréanne Proulx" userId="S::andreanne.proulx@educaloi.qc.ca::f9287161-db3a-4f50-8888-e8dc6c4370c5" providerId="AD" clId="Web-{2DE6950F-F720-1AFA-9A08-1891B775D4EA}" dt="2026-03-09T13:46:16.200" v="32"/>
        <pc:sldMkLst>
          <pc:docMk/>
          <pc:sldMk cId="2919325745" sldId="1381"/>
        </pc:sldMkLst>
        <pc:spChg chg="add">
          <ac:chgData name="Andréanne Proulx" userId="S::andreanne.proulx@educaloi.qc.ca::f9287161-db3a-4f50-8888-e8dc6c4370c5" providerId="AD" clId="Web-{2DE6950F-F720-1AFA-9A08-1891B775D4EA}" dt="2026-03-09T13:46:16.200" v="32"/>
          <ac:spMkLst>
            <pc:docMk/>
            <pc:sldMk cId="2919325745" sldId="1381"/>
            <ac:spMk id="6" creationId="{C0D6EE21-E7A6-AF43-54DC-47BC47CEA178}"/>
          </ac:spMkLst>
        </pc:spChg>
      </pc:sldChg>
      <pc:sldChg chg="addSp delSp modSp">
        <pc:chgData name="Andréanne Proulx" userId="S::andreanne.proulx@educaloi.qc.ca::f9287161-db3a-4f50-8888-e8dc6c4370c5" providerId="AD" clId="Web-{2DE6950F-F720-1AFA-9A08-1891B775D4EA}" dt="2026-03-09T13:45:29.841" v="10" actId="1076"/>
        <pc:sldMkLst>
          <pc:docMk/>
          <pc:sldMk cId="3576210475" sldId="1384"/>
        </pc:sldMkLst>
        <pc:spChg chg="add mod">
          <ac:chgData name="Andréanne Proulx" userId="S::andreanne.proulx@educaloi.qc.ca::f9287161-db3a-4f50-8888-e8dc6c4370c5" providerId="AD" clId="Web-{2DE6950F-F720-1AFA-9A08-1891B775D4EA}" dt="2026-03-09T13:45:29.841" v="10" actId="1076"/>
          <ac:spMkLst>
            <pc:docMk/>
            <pc:sldMk cId="3576210475" sldId="1384"/>
            <ac:spMk id="4" creationId="{2F8503CB-1DFB-D9BE-F044-1CD3058EA023}"/>
          </ac:spMkLst>
        </pc:spChg>
      </pc:sldChg>
    </pc:docChg>
  </pc:docChgLst>
  <pc:docChgLst>
    <pc:chgData name="Julianne Chu" userId="S::julianne.chu@educaloi.qc.ca::e8f7f30b-d745-4019-beff-dc20084e4c5d" providerId="AD" clId="Web-{75A5155B-F302-910B-5BDD-C0597ECAE3BC}"/>
    <pc:docChg chg="modSld">
      <pc:chgData name="Julianne Chu" userId="S::julianne.chu@educaloi.qc.ca::e8f7f30b-d745-4019-beff-dc20084e4c5d" providerId="AD" clId="Web-{75A5155B-F302-910B-5BDD-C0597ECAE3BC}" dt="2026-03-04T20:47:34.433" v="206"/>
      <pc:docMkLst>
        <pc:docMk/>
      </pc:docMkLst>
      <pc:sldChg chg="modNotes">
        <pc:chgData name="Julianne Chu" userId="S::julianne.chu@educaloi.qc.ca::e8f7f30b-d745-4019-beff-dc20084e4c5d" providerId="AD" clId="Web-{75A5155B-F302-910B-5BDD-C0597ECAE3BC}" dt="2026-03-04T20:45:49.191" v="203"/>
        <pc:sldMkLst>
          <pc:docMk/>
          <pc:sldMk cId="1764004133" sldId="1365"/>
        </pc:sldMkLst>
      </pc:sldChg>
      <pc:sldChg chg="modNotes">
        <pc:chgData name="Julianne Chu" userId="S::julianne.chu@educaloi.qc.ca::e8f7f30b-d745-4019-beff-dc20084e4c5d" providerId="AD" clId="Web-{75A5155B-F302-910B-5BDD-C0597ECAE3BC}" dt="2026-03-04T20:47:26.933" v="205"/>
        <pc:sldMkLst>
          <pc:docMk/>
          <pc:sldMk cId="2489816969" sldId="1369"/>
        </pc:sldMkLst>
      </pc:sldChg>
      <pc:sldChg chg="modNotes">
        <pc:chgData name="Julianne Chu" userId="S::julianne.chu@educaloi.qc.ca::e8f7f30b-d745-4019-beff-dc20084e4c5d" providerId="AD" clId="Web-{75A5155B-F302-910B-5BDD-C0597ECAE3BC}" dt="2026-03-04T20:47:34.433" v="206"/>
        <pc:sldMkLst>
          <pc:docMk/>
          <pc:sldMk cId="666475878" sldId="1371"/>
        </pc:sldMkLst>
      </pc:sldChg>
    </pc:docChg>
  </pc:docChgLst>
  <pc:docChgLst>
    <pc:chgData name="Julianne Chu" userId="e8f7f30b-d745-4019-beff-dc20084e4c5d" providerId="ADAL" clId="{3C6D42B7-D9C6-4CED-8EE8-713813616A56}"/>
    <pc:docChg chg="undo custSel modSld">
      <pc:chgData name="Julianne Chu" userId="e8f7f30b-d745-4019-beff-dc20084e4c5d" providerId="ADAL" clId="{3C6D42B7-D9C6-4CED-8EE8-713813616A56}" dt="2026-03-13T05:56:04.206" v="3701" actId="20577"/>
      <pc:docMkLst>
        <pc:docMk/>
      </pc:docMkLst>
      <pc:sldChg chg="addSp delSp modSp mod">
        <pc:chgData name="Julianne Chu" userId="e8f7f30b-d745-4019-beff-dc20084e4c5d" providerId="ADAL" clId="{3C6D42B7-D9C6-4CED-8EE8-713813616A56}" dt="2026-03-12T20:04:15.569" v="1365" actId="478"/>
        <pc:sldMkLst>
          <pc:docMk/>
          <pc:sldMk cId="2049219551" sldId="256"/>
        </pc:sldMkLst>
        <pc:spChg chg="add del mod">
          <ac:chgData name="Julianne Chu" userId="e8f7f30b-d745-4019-beff-dc20084e4c5d" providerId="ADAL" clId="{3C6D42B7-D9C6-4CED-8EE8-713813616A56}" dt="2026-03-12T20:04:15.569" v="1365" actId="478"/>
          <ac:spMkLst>
            <pc:docMk/>
            <pc:sldMk cId="2049219551" sldId="256"/>
            <ac:spMk id="4" creationId="{C6E91574-1A73-2153-BFE9-2AB8B32B0266}"/>
          </ac:spMkLst>
        </pc:spChg>
        <pc:spChg chg="mod">
          <ac:chgData name="Julianne Chu" userId="e8f7f30b-d745-4019-beff-dc20084e4c5d" providerId="ADAL" clId="{3C6D42B7-D9C6-4CED-8EE8-713813616A56}" dt="2026-03-12T20:03:32.619" v="1360" actId="20577"/>
          <ac:spMkLst>
            <pc:docMk/>
            <pc:sldMk cId="2049219551" sldId="256"/>
            <ac:spMk id="5" creationId="{A4749270-2542-665D-AE8D-F889A27D3671}"/>
          </ac:spMkLst>
        </pc:spChg>
      </pc:sldChg>
      <pc:sldChg chg="modSp mod">
        <pc:chgData name="Julianne Chu" userId="e8f7f30b-d745-4019-beff-dc20084e4c5d" providerId="ADAL" clId="{3C6D42B7-D9C6-4CED-8EE8-713813616A56}" dt="2026-03-13T04:59:41.015" v="1643" actId="1076"/>
        <pc:sldMkLst>
          <pc:docMk/>
          <pc:sldMk cId="1946412157" sldId="276"/>
        </pc:sldMkLst>
        <pc:spChg chg="mod">
          <ac:chgData name="Julianne Chu" userId="e8f7f30b-d745-4019-beff-dc20084e4c5d" providerId="ADAL" clId="{3C6D42B7-D9C6-4CED-8EE8-713813616A56}" dt="2026-03-13T04:59:37.622" v="1642" actId="1076"/>
          <ac:spMkLst>
            <pc:docMk/>
            <pc:sldMk cId="1946412157" sldId="276"/>
            <ac:spMk id="2" creationId="{F406FC65-1BE7-0A9D-D4E3-6527C4553521}"/>
          </ac:spMkLst>
        </pc:spChg>
        <pc:spChg chg="mod">
          <ac:chgData name="Julianne Chu" userId="e8f7f30b-d745-4019-beff-dc20084e4c5d" providerId="ADAL" clId="{3C6D42B7-D9C6-4CED-8EE8-713813616A56}" dt="2026-03-13T04:59:41.015" v="1643" actId="1076"/>
          <ac:spMkLst>
            <pc:docMk/>
            <pc:sldMk cId="1946412157" sldId="276"/>
            <ac:spMk id="127" creationId="{95801D0B-9DC7-71C3-9669-10C647E60713}"/>
          </ac:spMkLst>
        </pc:spChg>
      </pc:sldChg>
      <pc:sldChg chg="modSp mod modNotesTx">
        <pc:chgData name="Julianne Chu" userId="e8f7f30b-d745-4019-beff-dc20084e4c5d" providerId="ADAL" clId="{3C6D42B7-D9C6-4CED-8EE8-713813616A56}" dt="2026-03-13T05:56:04.206" v="3701" actId="20577"/>
        <pc:sldMkLst>
          <pc:docMk/>
          <pc:sldMk cId="779627954" sldId="281"/>
        </pc:sldMkLst>
        <pc:spChg chg="mod">
          <ac:chgData name="Julianne Chu" userId="e8f7f30b-d745-4019-beff-dc20084e4c5d" providerId="ADAL" clId="{3C6D42B7-D9C6-4CED-8EE8-713813616A56}" dt="2026-03-13T05:52:29.953" v="3649" actId="14100"/>
          <ac:spMkLst>
            <pc:docMk/>
            <pc:sldMk cId="779627954" sldId="281"/>
            <ac:spMk id="7" creationId="{EC0B2E84-BAC8-A24E-BD74-31FBFD0C74AE}"/>
          </ac:spMkLst>
        </pc:spChg>
      </pc:sldChg>
      <pc:sldChg chg="modSp mod">
        <pc:chgData name="Julianne Chu" userId="e8f7f30b-d745-4019-beff-dc20084e4c5d" providerId="ADAL" clId="{3C6D42B7-D9C6-4CED-8EE8-713813616A56}" dt="2026-03-12T20:05:18.235" v="1469" actId="14100"/>
        <pc:sldMkLst>
          <pc:docMk/>
          <pc:sldMk cId="1864176548" sldId="331"/>
        </pc:sldMkLst>
        <pc:spChg chg="mod">
          <ac:chgData name="Julianne Chu" userId="e8f7f30b-d745-4019-beff-dc20084e4c5d" providerId="ADAL" clId="{3C6D42B7-D9C6-4CED-8EE8-713813616A56}" dt="2026-03-12T20:05:18.235" v="1469" actId="14100"/>
          <ac:spMkLst>
            <pc:docMk/>
            <pc:sldMk cId="1864176548" sldId="331"/>
            <ac:spMk id="6" creationId="{E0AD3593-91AA-C452-A79A-0C68D3D85606}"/>
          </ac:spMkLst>
        </pc:spChg>
        <pc:spChg chg="mod">
          <ac:chgData name="Julianne Chu" userId="e8f7f30b-d745-4019-beff-dc20084e4c5d" providerId="ADAL" clId="{3C6D42B7-D9C6-4CED-8EE8-713813616A56}" dt="2026-03-12T20:05:10.734" v="1468" actId="1038"/>
          <ac:spMkLst>
            <pc:docMk/>
            <pc:sldMk cId="1864176548" sldId="331"/>
            <ac:spMk id="7" creationId="{95022F6E-5BE1-8E8A-E7F0-DAD8A329191C}"/>
          </ac:spMkLst>
        </pc:spChg>
        <pc:spChg chg="mod">
          <ac:chgData name="Julianne Chu" userId="e8f7f30b-d745-4019-beff-dc20084e4c5d" providerId="ADAL" clId="{3C6D42B7-D9C6-4CED-8EE8-713813616A56}" dt="2026-03-12T20:05:10.734" v="1468" actId="1038"/>
          <ac:spMkLst>
            <pc:docMk/>
            <pc:sldMk cId="1864176548" sldId="331"/>
            <ac:spMk id="8" creationId="{435BD9E0-FB5C-6385-E6D7-A6BED22C0928}"/>
          </ac:spMkLst>
        </pc:spChg>
      </pc:sldChg>
      <pc:sldChg chg="modNotesTx">
        <pc:chgData name="Julianne Chu" userId="e8f7f30b-d745-4019-beff-dc20084e4c5d" providerId="ADAL" clId="{3C6D42B7-D9C6-4CED-8EE8-713813616A56}" dt="2026-03-13T05:04:09.689" v="1720" actId="20577"/>
        <pc:sldMkLst>
          <pc:docMk/>
          <pc:sldMk cId="2477766071" sldId="345"/>
        </pc:sldMkLst>
      </pc:sldChg>
      <pc:sldChg chg="modNotesTx">
        <pc:chgData name="Julianne Chu" userId="e8f7f30b-d745-4019-beff-dc20084e4c5d" providerId="ADAL" clId="{3C6D42B7-D9C6-4CED-8EE8-713813616A56}" dt="2026-03-13T05:08:14.407" v="2023" actId="20577"/>
        <pc:sldMkLst>
          <pc:docMk/>
          <pc:sldMk cId="4011240779" sldId="346"/>
        </pc:sldMkLst>
      </pc:sldChg>
      <pc:sldChg chg="modSp mod">
        <pc:chgData name="Julianne Chu" userId="e8f7f30b-d745-4019-beff-dc20084e4c5d" providerId="ADAL" clId="{3C6D42B7-D9C6-4CED-8EE8-713813616A56}" dt="2026-03-13T05:26:47.740" v="2540" actId="1076"/>
        <pc:sldMkLst>
          <pc:docMk/>
          <pc:sldMk cId="1518315868" sldId="1359"/>
        </pc:sldMkLst>
        <pc:spChg chg="mod">
          <ac:chgData name="Julianne Chu" userId="e8f7f30b-d745-4019-beff-dc20084e4c5d" providerId="ADAL" clId="{3C6D42B7-D9C6-4CED-8EE8-713813616A56}" dt="2026-03-13T05:26:47.740" v="2540" actId="1076"/>
          <ac:spMkLst>
            <pc:docMk/>
            <pc:sldMk cId="1518315868" sldId="1359"/>
            <ac:spMk id="11" creationId="{EAA10B43-3872-B89E-A95B-95A576976E91}"/>
          </ac:spMkLst>
        </pc:spChg>
      </pc:sldChg>
      <pc:sldChg chg="modSp mod modNotesTx">
        <pc:chgData name="Julianne Chu" userId="e8f7f30b-d745-4019-beff-dc20084e4c5d" providerId="ADAL" clId="{3C6D42B7-D9C6-4CED-8EE8-713813616A56}" dt="2026-03-13T05:08:41.219" v="2028" actId="20577"/>
        <pc:sldMkLst>
          <pc:docMk/>
          <pc:sldMk cId="4064200194" sldId="1360"/>
        </pc:sldMkLst>
        <pc:spChg chg="mod">
          <ac:chgData name="Julianne Chu" userId="e8f7f30b-d745-4019-beff-dc20084e4c5d" providerId="ADAL" clId="{3C6D42B7-D9C6-4CED-8EE8-713813616A56}" dt="2026-03-13T05:08:41.219" v="2028" actId="20577"/>
          <ac:spMkLst>
            <pc:docMk/>
            <pc:sldMk cId="4064200194" sldId="1360"/>
            <ac:spMk id="6" creationId="{BDD5412B-8667-1FA6-619A-3B092FC4E68F}"/>
          </ac:spMkLst>
        </pc:spChg>
      </pc:sldChg>
      <pc:sldChg chg="modSp mod modNotesTx">
        <pc:chgData name="Julianne Chu" userId="e8f7f30b-d745-4019-beff-dc20084e4c5d" providerId="ADAL" clId="{3C6D42B7-D9C6-4CED-8EE8-713813616A56}" dt="2026-03-13T05:11:00.984" v="2061" actId="20577"/>
        <pc:sldMkLst>
          <pc:docMk/>
          <pc:sldMk cId="1580912689" sldId="1361"/>
        </pc:sldMkLst>
        <pc:spChg chg="mod">
          <ac:chgData name="Julianne Chu" userId="e8f7f30b-d745-4019-beff-dc20084e4c5d" providerId="ADAL" clId="{3C6D42B7-D9C6-4CED-8EE8-713813616A56}" dt="2026-03-13T05:09:24.123" v="2036" actId="313"/>
          <ac:spMkLst>
            <pc:docMk/>
            <pc:sldMk cId="1580912689" sldId="1361"/>
            <ac:spMk id="5" creationId="{52A5F027-2BAA-8CFE-1105-0244F6467D7B}"/>
          </ac:spMkLst>
        </pc:spChg>
      </pc:sldChg>
      <pc:sldChg chg="modNotesTx">
        <pc:chgData name="Julianne Chu" userId="e8f7f30b-d745-4019-beff-dc20084e4c5d" providerId="ADAL" clId="{3C6D42B7-D9C6-4CED-8EE8-713813616A56}" dt="2026-03-03T22:47:23.966" v="475" actId="20577"/>
        <pc:sldMkLst>
          <pc:docMk/>
          <pc:sldMk cId="2658534625" sldId="1362"/>
        </pc:sldMkLst>
      </pc:sldChg>
      <pc:sldChg chg="modSp mod modNotesTx">
        <pc:chgData name="Julianne Chu" userId="e8f7f30b-d745-4019-beff-dc20084e4c5d" providerId="ADAL" clId="{3C6D42B7-D9C6-4CED-8EE8-713813616A56}" dt="2026-03-13T05:16:13.621" v="2212" actId="20577"/>
        <pc:sldMkLst>
          <pc:docMk/>
          <pc:sldMk cId="1181575909" sldId="1363"/>
        </pc:sldMkLst>
        <pc:spChg chg="mod">
          <ac:chgData name="Julianne Chu" userId="e8f7f30b-d745-4019-beff-dc20084e4c5d" providerId="ADAL" clId="{3C6D42B7-D9C6-4CED-8EE8-713813616A56}" dt="2026-03-13T05:13:19.073" v="2120" actId="20577"/>
          <ac:spMkLst>
            <pc:docMk/>
            <pc:sldMk cId="1181575909" sldId="1363"/>
            <ac:spMk id="3" creationId="{0172B484-AB4B-ACBE-241A-A594C3D740E2}"/>
          </ac:spMkLst>
        </pc:spChg>
      </pc:sldChg>
      <pc:sldChg chg="modSp mod modNotesTx">
        <pc:chgData name="Julianne Chu" userId="e8f7f30b-d745-4019-beff-dc20084e4c5d" providerId="ADAL" clId="{3C6D42B7-D9C6-4CED-8EE8-713813616A56}" dt="2026-03-13T05:18:59.312" v="2305" actId="313"/>
        <pc:sldMkLst>
          <pc:docMk/>
          <pc:sldMk cId="1764004133" sldId="1365"/>
        </pc:sldMkLst>
        <pc:spChg chg="mod">
          <ac:chgData name="Julianne Chu" userId="e8f7f30b-d745-4019-beff-dc20084e4c5d" providerId="ADAL" clId="{3C6D42B7-D9C6-4CED-8EE8-713813616A56}" dt="2026-03-13T05:17:44.384" v="2280" actId="20577"/>
          <ac:spMkLst>
            <pc:docMk/>
            <pc:sldMk cId="1764004133" sldId="1365"/>
            <ac:spMk id="3" creationId="{A31796CD-FE21-D1F2-B4E4-57C306AEA670}"/>
          </ac:spMkLst>
        </pc:spChg>
      </pc:sldChg>
      <pc:sldChg chg="modSp mod modNotesTx">
        <pc:chgData name="Julianne Chu" userId="e8f7f30b-d745-4019-beff-dc20084e4c5d" providerId="ADAL" clId="{3C6D42B7-D9C6-4CED-8EE8-713813616A56}" dt="2026-03-13T05:20:20.543" v="2321" actId="20577"/>
        <pc:sldMkLst>
          <pc:docMk/>
          <pc:sldMk cId="2535268499" sldId="1366"/>
        </pc:sldMkLst>
        <pc:spChg chg="mod">
          <ac:chgData name="Julianne Chu" userId="e8f7f30b-d745-4019-beff-dc20084e4c5d" providerId="ADAL" clId="{3C6D42B7-D9C6-4CED-8EE8-713813616A56}" dt="2026-03-13T05:19:42.720" v="2306" actId="20577"/>
          <ac:spMkLst>
            <pc:docMk/>
            <pc:sldMk cId="2535268499" sldId="1366"/>
            <ac:spMk id="6" creationId="{F9EE6ECD-6BC0-704B-6872-CAD7EA528C4E}"/>
          </ac:spMkLst>
        </pc:spChg>
      </pc:sldChg>
      <pc:sldChg chg="modNotesTx">
        <pc:chgData name="Julianne Chu" userId="e8f7f30b-d745-4019-beff-dc20084e4c5d" providerId="ADAL" clId="{3C6D42B7-D9C6-4CED-8EE8-713813616A56}" dt="2026-03-13T05:22:45.288" v="2387" actId="313"/>
        <pc:sldMkLst>
          <pc:docMk/>
          <pc:sldMk cId="2650337654" sldId="1367"/>
        </pc:sldMkLst>
      </pc:sldChg>
      <pc:sldChg chg="modNotesTx">
        <pc:chgData name="Julianne Chu" userId="e8f7f30b-d745-4019-beff-dc20084e4c5d" providerId="ADAL" clId="{3C6D42B7-D9C6-4CED-8EE8-713813616A56}" dt="2026-03-13T05:23:12.345" v="2391" actId="313"/>
        <pc:sldMkLst>
          <pc:docMk/>
          <pc:sldMk cId="668126947" sldId="1368"/>
        </pc:sldMkLst>
      </pc:sldChg>
      <pc:sldChg chg="modSp mod modNotesTx">
        <pc:chgData name="Julianne Chu" userId="e8f7f30b-d745-4019-beff-dc20084e4c5d" providerId="ADAL" clId="{3C6D42B7-D9C6-4CED-8EE8-713813616A56}" dt="2026-03-13T05:26:07.410" v="2522" actId="12"/>
        <pc:sldMkLst>
          <pc:docMk/>
          <pc:sldMk cId="2489816969" sldId="1369"/>
        </pc:sldMkLst>
        <pc:spChg chg="mod">
          <ac:chgData name="Julianne Chu" userId="e8f7f30b-d745-4019-beff-dc20084e4c5d" providerId="ADAL" clId="{3C6D42B7-D9C6-4CED-8EE8-713813616A56}" dt="2026-03-13T05:23:58.742" v="2412" actId="313"/>
          <ac:spMkLst>
            <pc:docMk/>
            <pc:sldMk cId="2489816969" sldId="1369"/>
            <ac:spMk id="3" creationId="{A191A673-9C45-A556-9F9F-C0DFD63CCD51}"/>
          </ac:spMkLst>
        </pc:spChg>
      </pc:sldChg>
      <pc:sldChg chg="modSp mod modNotesTx">
        <pc:chgData name="Julianne Chu" userId="e8f7f30b-d745-4019-beff-dc20084e4c5d" providerId="ADAL" clId="{3C6D42B7-D9C6-4CED-8EE8-713813616A56}" dt="2026-03-13T05:27:41.982" v="2569" actId="20577"/>
        <pc:sldMkLst>
          <pc:docMk/>
          <pc:sldMk cId="3853330841" sldId="1370"/>
        </pc:sldMkLst>
        <pc:spChg chg="mod">
          <ac:chgData name="Julianne Chu" userId="e8f7f30b-d745-4019-beff-dc20084e4c5d" providerId="ADAL" clId="{3C6D42B7-D9C6-4CED-8EE8-713813616A56}" dt="2026-03-13T05:27:08.969" v="2544" actId="313"/>
          <ac:spMkLst>
            <pc:docMk/>
            <pc:sldMk cId="3853330841" sldId="1370"/>
            <ac:spMk id="6" creationId="{932A5556-4505-92DD-6274-C644C335D9C7}"/>
          </ac:spMkLst>
        </pc:spChg>
      </pc:sldChg>
      <pc:sldChg chg="modNotesTx">
        <pc:chgData name="Julianne Chu" userId="e8f7f30b-d745-4019-beff-dc20084e4c5d" providerId="ADAL" clId="{3C6D42B7-D9C6-4CED-8EE8-713813616A56}" dt="2026-03-13T05:34:32.340" v="2745" actId="20577"/>
        <pc:sldMkLst>
          <pc:docMk/>
          <pc:sldMk cId="666475878" sldId="1371"/>
        </pc:sldMkLst>
      </pc:sldChg>
      <pc:sldChg chg="modNotesTx">
        <pc:chgData name="Julianne Chu" userId="e8f7f30b-d745-4019-beff-dc20084e4c5d" providerId="ADAL" clId="{3C6D42B7-D9C6-4CED-8EE8-713813616A56}" dt="2026-03-13T05:32:01.918" v="2707" actId="20577"/>
        <pc:sldMkLst>
          <pc:docMk/>
          <pc:sldMk cId="2209242997" sldId="1372"/>
        </pc:sldMkLst>
      </pc:sldChg>
      <pc:sldChg chg="modSp mod modNotesTx">
        <pc:chgData name="Julianne Chu" userId="e8f7f30b-d745-4019-beff-dc20084e4c5d" providerId="ADAL" clId="{3C6D42B7-D9C6-4CED-8EE8-713813616A56}" dt="2026-03-13T05:34:44.866" v="2748" actId="20577"/>
        <pc:sldMkLst>
          <pc:docMk/>
          <pc:sldMk cId="1788379242" sldId="1373"/>
        </pc:sldMkLst>
        <pc:spChg chg="mod">
          <ac:chgData name="Julianne Chu" userId="e8f7f30b-d745-4019-beff-dc20084e4c5d" providerId="ADAL" clId="{3C6D42B7-D9C6-4CED-8EE8-713813616A56}" dt="2026-03-13T05:32:23.430" v="2715" actId="20577"/>
          <ac:spMkLst>
            <pc:docMk/>
            <pc:sldMk cId="1788379242" sldId="1373"/>
            <ac:spMk id="3" creationId="{16D387B9-4980-E640-853A-87037082A2EF}"/>
          </ac:spMkLst>
        </pc:spChg>
      </pc:sldChg>
      <pc:sldChg chg="modSp mod modNotesTx">
        <pc:chgData name="Julianne Chu" userId="e8f7f30b-d745-4019-beff-dc20084e4c5d" providerId="ADAL" clId="{3C6D42B7-D9C6-4CED-8EE8-713813616A56}" dt="2026-03-13T05:35:38.897" v="2788" actId="20577"/>
        <pc:sldMkLst>
          <pc:docMk/>
          <pc:sldMk cId="3797769934" sldId="1374"/>
        </pc:sldMkLst>
        <pc:spChg chg="mod">
          <ac:chgData name="Julianne Chu" userId="e8f7f30b-d745-4019-beff-dc20084e4c5d" providerId="ADAL" clId="{3C6D42B7-D9C6-4CED-8EE8-713813616A56}" dt="2026-03-13T05:35:20.191" v="2774" actId="20577"/>
          <ac:spMkLst>
            <pc:docMk/>
            <pc:sldMk cId="3797769934" sldId="1374"/>
            <ac:spMk id="6" creationId="{7FBB8D17-7BB9-3907-57EE-A39FDDCD7446}"/>
          </ac:spMkLst>
        </pc:spChg>
      </pc:sldChg>
      <pc:sldChg chg="modSp mod modNotesTx">
        <pc:chgData name="Julianne Chu" userId="e8f7f30b-d745-4019-beff-dc20084e4c5d" providerId="ADAL" clId="{3C6D42B7-D9C6-4CED-8EE8-713813616A56}" dt="2026-03-13T05:39:54.255" v="2977" actId="20577"/>
        <pc:sldMkLst>
          <pc:docMk/>
          <pc:sldMk cId="4172073718" sldId="1375"/>
        </pc:sldMkLst>
        <pc:spChg chg="mod">
          <ac:chgData name="Julianne Chu" userId="e8f7f30b-d745-4019-beff-dc20084e4c5d" providerId="ADAL" clId="{3C6D42B7-D9C6-4CED-8EE8-713813616A56}" dt="2026-03-13T05:36:54.262" v="2831" actId="1076"/>
          <ac:spMkLst>
            <pc:docMk/>
            <pc:sldMk cId="4172073718" sldId="1375"/>
            <ac:spMk id="3" creationId="{C3C632AB-CD18-B121-FEA5-EC63BDBD0F48}"/>
          </ac:spMkLst>
        </pc:spChg>
        <pc:spChg chg="mod">
          <ac:chgData name="Julianne Chu" userId="e8f7f30b-d745-4019-beff-dc20084e4c5d" providerId="ADAL" clId="{3C6D42B7-D9C6-4CED-8EE8-713813616A56}" dt="2026-03-13T05:36:45.677" v="2829" actId="1076"/>
          <ac:spMkLst>
            <pc:docMk/>
            <pc:sldMk cId="4172073718" sldId="1375"/>
            <ac:spMk id="5" creationId="{7F818211-5669-4FEB-D66D-C44EDC395B66}"/>
          </ac:spMkLst>
        </pc:spChg>
      </pc:sldChg>
      <pc:sldChg chg="modSp mod modNotesTx">
        <pc:chgData name="Julianne Chu" userId="e8f7f30b-d745-4019-beff-dc20084e4c5d" providerId="ADAL" clId="{3C6D42B7-D9C6-4CED-8EE8-713813616A56}" dt="2026-03-13T05:40:40.073" v="3033" actId="20577"/>
        <pc:sldMkLst>
          <pc:docMk/>
          <pc:sldMk cId="3492516279" sldId="1378"/>
        </pc:sldMkLst>
        <pc:spChg chg="mod">
          <ac:chgData name="Julianne Chu" userId="e8f7f30b-d745-4019-beff-dc20084e4c5d" providerId="ADAL" clId="{3C6D42B7-D9C6-4CED-8EE8-713813616A56}" dt="2026-03-13T05:40:18.849" v="2998" actId="27636"/>
          <ac:spMkLst>
            <pc:docMk/>
            <pc:sldMk cId="3492516279" sldId="1378"/>
            <ac:spMk id="6" creationId="{B50F9186-7F1C-69AB-809C-2B31151B9EFD}"/>
          </ac:spMkLst>
        </pc:spChg>
      </pc:sldChg>
      <pc:sldChg chg="modSp mod modNotesTx">
        <pc:chgData name="Julianne Chu" userId="e8f7f30b-d745-4019-beff-dc20084e4c5d" providerId="ADAL" clId="{3C6D42B7-D9C6-4CED-8EE8-713813616A56}" dt="2026-03-13T05:47:44.644" v="3474" actId="20577"/>
        <pc:sldMkLst>
          <pc:docMk/>
          <pc:sldMk cId="2543335001" sldId="1379"/>
        </pc:sldMkLst>
        <pc:spChg chg="mod">
          <ac:chgData name="Julianne Chu" userId="e8f7f30b-d745-4019-beff-dc20084e4c5d" providerId="ADAL" clId="{3C6D42B7-D9C6-4CED-8EE8-713813616A56}" dt="2026-03-13T05:41:12.902" v="3061" actId="313"/>
          <ac:spMkLst>
            <pc:docMk/>
            <pc:sldMk cId="2543335001" sldId="1379"/>
            <ac:spMk id="3" creationId="{74583D17-961D-2B94-3D46-4FD8EA3E8912}"/>
          </ac:spMkLst>
        </pc:spChg>
      </pc:sldChg>
      <pc:sldChg chg="modSp mod modNotesTx">
        <pc:chgData name="Julianne Chu" userId="e8f7f30b-d745-4019-beff-dc20084e4c5d" providerId="ADAL" clId="{3C6D42B7-D9C6-4CED-8EE8-713813616A56}" dt="2026-03-13T05:48:42.030" v="3499" actId="20577"/>
        <pc:sldMkLst>
          <pc:docMk/>
          <pc:sldMk cId="4206497417" sldId="1380"/>
        </pc:sldMkLst>
        <pc:spChg chg="mod">
          <ac:chgData name="Julianne Chu" userId="e8f7f30b-d745-4019-beff-dc20084e4c5d" providerId="ADAL" clId="{3C6D42B7-D9C6-4CED-8EE8-713813616A56}" dt="2026-03-13T05:48:01.886" v="3479" actId="20577"/>
          <ac:spMkLst>
            <pc:docMk/>
            <pc:sldMk cId="4206497417" sldId="1380"/>
            <ac:spMk id="6" creationId="{66526CB6-7D9F-8DD8-B71F-502886A8DF5E}"/>
          </ac:spMkLst>
        </pc:spChg>
      </pc:sldChg>
      <pc:sldChg chg="modSp mod modNotesTx">
        <pc:chgData name="Julianne Chu" userId="e8f7f30b-d745-4019-beff-dc20084e4c5d" providerId="ADAL" clId="{3C6D42B7-D9C6-4CED-8EE8-713813616A56}" dt="2026-03-13T05:50:18.510" v="3593" actId="20577"/>
        <pc:sldMkLst>
          <pc:docMk/>
          <pc:sldMk cId="2919325745" sldId="1381"/>
        </pc:sldMkLst>
        <pc:spChg chg="mod">
          <ac:chgData name="Julianne Chu" userId="e8f7f30b-d745-4019-beff-dc20084e4c5d" providerId="ADAL" clId="{3C6D42B7-D9C6-4CED-8EE8-713813616A56}" dt="2026-03-13T05:49:04.340" v="3527" actId="20577"/>
          <ac:spMkLst>
            <pc:docMk/>
            <pc:sldMk cId="2919325745" sldId="1381"/>
            <ac:spMk id="3" creationId="{AAFD4CE3-463E-40D7-869F-9862AE3B8346}"/>
          </ac:spMkLst>
        </pc:spChg>
      </pc:sldChg>
      <pc:sldChg chg="modSp mod modNotesTx">
        <pc:chgData name="Julianne Chu" userId="e8f7f30b-d745-4019-beff-dc20084e4c5d" providerId="ADAL" clId="{3C6D42B7-D9C6-4CED-8EE8-713813616A56}" dt="2026-03-13T04:59:05.815" v="1641" actId="20577"/>
        <pc:sldMkLst>
          <pc:docMk/>
          <pc:sldMk cId="3444163626" sldId="1382"/>
        </pc:sldMkLst>
        <pc:spChg chg="mod">
          <ac:chgData name="Julianne Chu" userId="e8f7f30b-d745-4019-beff-dc20084e4c5d" providerId="ADAL" clId="{3C6D42B7-D9C6-4CED-8EE8-713813616A56}" dt="2026-03-13T04:48:04.043" v="1487" actId="20577"/>
          <ac:spMkLst>
            <pc:docMk/>
            <pc:sldMk cId="3444163626" sldId="1382"/>
            <ac:spMk id="8" creationId="{4546F2F0-2655-74BA-1AC3-92D197B4B2D2}"/>
          </ac:spMkLst>
        </pc:spChg>
        <pc:graphicFrameChg chg="modGraphic">
          <ac:chgData name="Julianne Chu" userId="e8f7f30b-d745-4019-beff-dc20084e4c5d" providerId="ADAL" clId="{3C6D42B7-D9C6-4CED-8EE8-713813616A56}" dt="2026-03-13T04:49:46.785" v="1491" actId="113"/>
          <ac:graphicFrameMkLst>
            <pc:docMk/>
            <pc:sldMk cId="3444163626" sldId="1382"/>
            <ac:graphicFrameMk id="5" creationId="{1490C024-2F06-F7D4-ADC9-B0E9C8E51CCB}"/>
          </ac:graphicFrameMkLst>
        </pc:graphicFrameChg>
      </pc:sldChg>
      <pc:sldChg chg="modSp mod modNotesTx">
        <pc:chgData name="Julianne Chu" userId="e8f7f30b-d745-4019-beff-dc20084e4c5d" providerId="ADAL" clId="{3C6D42B7-D9C6-4CED-8EE8-713813616A56}" dt="2026-03-13T05:12:56.028" v="2100" actId="20577"/>
        <pc:sldMkLst>
          <pc:docMk/>
          <pc:sldMk cId="3576210475" sldId="1384"/>
        </pc:sldMkLst>
        <pc:spChg chg="mod">
          <ac:chgData name="Julianne Chu" userId="e8f7f30b-d745-4019-beff-dc20084e4c5d" providerId="ADAL" clId="{3C6D42B7-D9C6-4CED-8EE8-713813616A56}" dt="2026-03-13T05:12:56.028" v="2100" actId="20577"/>
          <ac:spMkLst>
            <pc:docMk/>
            <pc:sldMk cId="3576210475" sldId="1384"/>
            <ac:spMk id="3" creationId="{3975DE7C-2398-8954-9B71-D25114056D5D}"/>
          </ac:spMkLst>
        </pc:spChg>
      </pc:sldChg>
      <pc:sldChg chg="modSp mod">
        <pc:chgData name="Julianne Chu" userId="e8f7f30b-d745-4019-beff-dc20084e4c5d" providerId="ADAL" clId="{3C6D42B7-D9C6-4CED-8EE8-713813616A56}" dt="2026-03-12T20:05:32.827" v="1471" actId="20577"/>
        <pc:sldMkLst>
          <pc:docMk/>
          <pc:sldMk cId="1170161236" sldId="1385"/>
        </pc:sldMkLst>
        <pc:spChg chg="mod">
          <ac:chgData name="Julianne Chu" userId="e8f7f30b-d745-4019-beff-dc20084e4c5d" providerId="ADAL" clId="{3C6D42B7-D9C6-4CED-8EE8-713813616A56}" dt="2026-03-12T20:05:32.827" v="1471" actId="20577"/>
          <ac:spMkLst>
            <pc:docMk/>
            <pc:sldMk cId="1170161236" sldId="1385"/>
            <ac:spMk id="7" creationId="{7A87B1F5-B2E5-272E-64F2-77584FA87524}"/>
          </ac:spMkLst>
        </pc:spChg>
      </pc:sldChg>
    </pc:docChg>
  </pc:docChgLst>
  <pc:docChgLst>
    <pc:chgData name="Aurélie Gagnon" userId="039157d1-eb85-4bfe-be53-e52dff9f0543" providerId="ADAL" clId="{EE53D736-FAB8-56D2-A71D-4163BAF9278E}"/>
    <pc:docChg chg="undo custSel addSld delSld modSld sldOrd">
      <pc:chgData name="Aurélie Gagnon" userId="039157d1-eb85-4bfe-be53-e52dff9f0543" providerId="ADAL" clId="{EE53D736-FAB8-56D2-A71D-4163BAF9278E}" dt="2026-03-11T18:12:42.698" v="11781" actId="27107"/>
      <pc:docMkLst>
        <pc:docMk/>
      </pc:docMkLst>
      <pc:sldChg chg="addSp delSp modSp mod modClrScheme modCm chgLayout modNotesTx">
        <pc:chgData name="Aurélie Gagnon" userId="039157d1-eb85-4bfe-be53-e52dff9f0543" providerId="ADAL" clId="{EE53D736-FAB8-56D2-A71D-4163BAF9278E}" dt="2026-03-11T14:17:48.343" v="10341" actId="404"/>
        <pc:sldMkLst>
          <pc:docMk/>
          <pc:sldMk cId="2049219551" sldId="256"/>
        </pc:sldMkLst>
        <pc:spChg chg="add mod">
          <ac:chgData name="Aurélie Gagnon" userId="039157d1-eb85-4bfe-be53-e52dff9f0543" providerId="ADAL" clId="{EE53D736-FAB8-56D2-A71D-4163BAF9278E}" dt="2026-03-11T14:17:48.343" v="10341" actId="404"/>
          <ac:spMkLst>
            <pc:docMk/>
            <pc:sldMk cId="2049219551" sldId="256"/>
            <ac:spMk id="5" creationId="{A4749270-2542-665D-AE8D-F889A27D3671}"/>
          </ac:spMkLst>
        </pc:spChg>
        <pc:spChg chg="mod">
          <ac:chgData name="Aurélie Gagnon" userId="039157d1-eb85-4bfe-be53-e52dff9f0543" providerId="ADAL" clId="{EE53D736-FAB8-56D2-A71D-4163BAF9278E}" dt="2026-03-11T14:15:43.856" v="10330" actId="14100"/>
          <ac:spMkLst>
            <pc:docMk/>
            <pc:sldMk cId="2049219551" sldId="256"/>
            <ac:spMk id="20" creationId="{9AD15345-F942-6AEE-464F-B894C873C31D}"/>
          </ac:spMkLst>
        </pc:spChg>
        <pc:extLst>
          <p:ext xmlns:p="http://schemas.openxmlformats.org/presentationml/2006/main" uri="{D6D511B9-2390-475A-947B-AFAB55BFBCF1}">
            <pc226:cmChg xmlns:pc226="http://schemas.microsoft.com/office/powerpoint/2022/06/main/command" chg="mod">
              <pc226:chgData name="Aurélie Gagnon" userId="039157d1-eb85-4bfe-be53-e52dff9f0543" providerId="ADAL" clId="{EE53D736-FAB8-56D2-A71D-4163BAF9278E}" dt="2026-03-04T19:24:59.978" v="9524" actId="20577"/>
              <pc2:cmMkLst xmlns:pc2="http://schemas.microsoft.com/office/powerpoint/2019/9/main/command">
                <pc:docMk/>
                <pc:sldMk cId="2049219551" sldId="256"/>
                <pc2:cmMk id="{1D9FF42C-D4D9-4519-B007-BEB3BF0E14FE}"/>
              </pc2:cmMkLst>
            </pc226:cmChg>
          </p:ext>
        </pc:extLst>
      </pc:sldChg>
      <pc:sldChg chg="addSp modSp add mod modNotesTx">
        <pc:chgData name="Aurélie Gagnon" userId="039157d1-eb85-4bfe-be53-e52dff9f0543" providerId="ADAL" clId="{EE53D736-FAB8-56D2-A71D-4163BAF9278E}" dt="2026-03-11T14:31:46.784" v="10551" actId="790"/>
        <pc:sldMkLst>
          <pc:docMk/>
          <pc:sldMk cId="1946412157" sldId="276"/>
        </pc:sldMkLst>
        <pc:spChg chg="add mod">
          <ac:chgData name="Aurélie Gagnon" userId="039157d1-eb85-4bfe-be53-e52dff9f0543" providerId="ADAL" clId="{EE53D736-FAB8-56D2-A71D-4163BAF9278E}" dt="2026-03-11T14:31:46.784" v="10551" actId="790"/>
          <ac:spMkLst>
            <pc:docMk/>
            <pc:sldMk cId="1946412157" sldId="276"/>
            <ac:spMk id="2" creationId="{F406FC65-1BE7-0A9D-D4E3-6527C4553521}"/>
          </ac:spMkLst>
        </pc:spChg>
        <pc:spChg chg="mod">
          <ac:chgData name="Aurélie Gagnon" userId="039157d1-eb85-4bfe-be53-e52dff9f0543" providerId="ADAL" clId="{EE53D736-FAB8-56D2-A71D-4163BAF9278E}" dt="2026-03-11T14:31:46.784" v="10551" actId="790"/>
          <ac:spMkLst>
            <pc:docMk/>
            <pc:sldMk cId="1946412157" sldId="276"/>
            <ac:spMk id="9" creationId="{419C04B3-AF17-8D4B-7DE1-221A1A2E9C50}"/>
          </ac:spMkLst>
        </pc:spChg>
        <pc:spChg chg="mod">
          <ac:chgData name="Aurélie Gagnon" userId="039157d1-eb85-4bfe-be53-e52dff9f0543" providerId="ADAL" clId="{EE53D736-FAB8-56D2-A71D-4163BAF9278E}" dt="2026-03-11T14:31:46.784" v="10551" actId="790"/>
          <ac:spMkLst>
            <pc:docMk/>
            <pc:sldMk cId="1946412157" sldId="276"/>
            <ac:spMk id="86" creationId="{77C03032-F29E-33A7-748C-32F18EDB885A}"/>
          </ac:spMkLst>
        </pc:spChg>
        <pc:spChg chg="mod">
          <ac:chgData name="Aurélie Gagnon" userId="039157d1-eb85-4bfe-be53-e52dff9f0543" providerId="ADAL" clId="{EE53D736-FAB8-56D2-A71D-4163BAF9278E}" dt="2026-03-11T14:31:46.784" v="10551" actId="790"/>
          <ac:spMkLst>
            <pc:docMk/>
            <pc:sldMk cId="1946412157" sldId="276"/>
            <ac:spMk id="127" creationId="{95801D0B-9DC7-71C3-9669-10C647E60713}"/>
          </ac:spMkLst>
        </pc:spChg>
        <pc:graphicFrameChg chg="mod modGraphic">
          <ac:chgData name="Aurélie Gagnon" userId="039157d1-eb85-4bfe-be53-e52dff9f0543" providerId="ADAL" clId="{EE53D736-FAB8-56D2-A71D-4163BAF9278E}" dt="2026-03-11T14:31:46.784" v="10551" actId="790"/>
          <ac:graphicFrameMkLst>
            <pc:docMk/>
            <pc:sldMk cId="1946412157" sldId="276"/>
            <ac:graphicFrameMk id="11" creationId="{E92D8CF4-FF9D-747A-AA25-311A62CE52F3}"/>
          </ac:graphicFrameMkLst>
        </pc:graphicFrameChg>
      </pc:sldChg>
      <pc:sldChg chg="modSp add mod modNotesTx">
        <pc:chgData name="Aurélie Gagnon" userId="039157d1-eb85-4bfe-be53-e52dff9f0543" providerId="ADAL" clId="{EE53D736-FAB8-56D2-A71D-4163BAF9278E}" dt="2026-03-11T18:12:19.238" v="11779" actId="790"/>
        <pc:sldMkLst>
          <pc:docMk/>
          <pc:sldMk cId="779627954" sldId="281"/>
        </pc:sldMkLst>
        <pc:spChg chg="mod">
          <ac:chgData name="Aurélie Gagnon" userId="039157d1-eb85-4bfe-be53-e52dff9f0543" providerId="ADAL" clId="{EE53D736-FAB8-56D2-A71D-4163BAF9278E}" dt="2026-03-11T18:12:19.238" v="11779" actId="790"/>
          <ac:spMkLst>
            <pc:docMk/>
            <pc:sldMk cId="779627954" sldId="281"/>
            <ac:spMk id="3" creationId="{7FD2F450-197A-43ED-D556-D5B0DAFAEE1C}"/>
          </ac:spMkLst>
        </pc:spChg>
        <pc:spChg chg="mod">
          <ac:chgData name="Aurélie Gagnon" userId="039157d1-eb85-4bfe-be53-e52dff9f0543" providerId="ADAL" clId="{EE53D736-FAB8-56D2-A71D-4163BAF9278E}" dt="2026-03-11T18:12:19.238" v="11779" actId="790"/>
          <ac:spMkLst>
            <pc:docMk/>
            <pc:sldMk cId="779627954" sldId="281"/>
            <ac:spMk id="4" creationId="{CC53E8B0-EF67-7449-BB29-BC42135DAD5C}"/>
          </ac:spMkLst>
        </pc:spChg>
        <pc:spChg chg="mod">
          <ac:chgData name="Aurélie Gagnon" userId="039157d1-eb85-4bfe-be53-e52dff9f0543" providerId="ADAL" clId="{EE53D736-FAB8-56D2-A71D-4163BAF9278E}" dt="2026-03-11T18:12:19.238" v="11779" actId="790"/>
          <ac:spMkLst>
            <pc:docMk/>
            <pc:sldMk cId="779627954" sldId="281"/>
            <ac:spMk id="7" creationId="{EC0B2E84-BAC8-A24E-BD74-31FBFD0C74AE}"/>
          </ac:spMkLst>
        </pc:spChg>
      </pc:sldChg>
      <pc:sldChg chg="modSp add mod ord modNotesTx">
        <pc:chgData name="Aurélie Gagnon" userId="039157d1-eb85-4bfe-be53-e52dff9f0543" providerId="ADAL" clId="{EE53D736-FAB8-56D2-A71D-4163BAF9278E}" dt="2026-03-11T15:21:50.658" v="11079" actId="113"/>
        <pc:sldMkLst>
          <pc:docMk/>
          <pc:sldMk cId="2477766071" sldId="345"/>
        </pc:sldMkLst>
        <pc:spChg chg="mod">
          <ac:chgData name="Aurélie Gagnon" userId="039157d1-eb85-4bfe-be53-e52dff9f0543" providerId="ADAL" clId="{EE53D736-FAB8-56D2-A71D-4163BAF9278E}" dt="2026-03-11T14:41:45.669" v="10887" actId="790"/>
          <ac:spMkLst>
            <pc:docMk/>
            <pc:sldMk cId="2477766071" sldId="345"/>
            <ac:spMk id="3" creationId="{210FBD29-1962-3F61-D9DB-8DDB7993D5C9}"/>
          </ac:spMkLst>
        </pc:spChg>
        <pc:spChg chg="mod">
          <ac:chgData name="Aurélie Gagnon" userId="039157d1-eb85-4bfe-be53-e52dff9f0543" providerId="ADAL" clId="{EE53D736-FAB8-56D2-A71D-4163BAF9278E}" dt="2026-03-11T14:41:45.669" v="10887" actId="790"/>
          <ac:spMkLst>
            <pc:docMk/>
            <pc:sldMk cId="2477766071" sldId="345"/>
            <ac:spMk id="5" creationId="{74D3C091-0454-CA4C-E4EE-3B4C0538EC03}"/>
          </ac:spMkLst>
        </pc:spChg>
        <pc:spChg chg="mod">
          <ac:chgData name="Aurélie Gagnon" userId="039157d1-eb85-4bfe-be53-e52dff9f0543" providerId="ADAL" clId="{EE53D736-FAB8-56D2-A71D-4163BAF9278E}" dt="2026-03-11T14:41:45.669" v="10887" actId="790"/>
          <ac:spMkLst>
            <pc:docMk/>
            <pc:sldMk cId="2477766071" sldId="345"/>
            <ac:spMk id="6" creationId="{13F3B195-3C9F-454D-A8AD-CE65A1297CEC}"/>
          </ac:spMkLst>
        </pc:spChg>
        <pc:spChg chg="mod">
          <ac:chgData name="Aurélie Gagnon" userId="039157d1-eb85-4bfe-be53-e52dff9f0543" providerId="ADAL" clId="{EE53D736-FAB8-56D2-A71D-4163BAF9278E}" dt="2026-03-11T14:41:45.669" v="10887" actId="790"/>
          <ac:spMkLst>
            <pc:docMk/>
            <pc:sldMk cId="2477766071" sldId="345"/>
            <ac:spMk id="8" creationId="{2DAF6A39-4D87-A1CA-E335-FBE17B0EB15E}"/>
          </ac:spMkLst>
        </pc:spChg>
      </pc:sldChg>
      <pc:sldChg chg="addSp delSp modSp add mod ord modNotesTx">
        <pc:chgData name="Aurélie Gagnon" userId="039157d1-eb85-4bfe-be53-e52dff9f0543" providerId="ADAL" clId="{EE53D736-FAB8-56D2-A71D-4163BAF9278E}" dt="2026-03-11T14:44:59.928" v="10982" actId="1076"/>
        <pc:sldMkLst>
          <pc:docMk/>
          <pc:sldMk cId="4011240779" sldId="346"/>
        </pc:sldMkLst>
        <pc:spChg chg="mod">
          <ac:chgData name="Aurélie Gagnon" userId="039157d1-eb85-4bfe-be53-e52dff9f0543" providerId="ADAL" clId="{EE53D736-FAB8-56D2-A71D-4163BAF9278E}" dt="2026-03-11T14:44:55.358" v="10980" actId="790"/>
          <ac:spMkLst>
            <pc:docMk/>
            <pc:sldMk cId="4011240779" sldId="346"/>
            <ac:spMk id="3" creationId="{B0D8B6E2-B984-50BA-6F22-883200D93F46}"/>
          </ac:spMkLst>
        </pc:spChg>
        <pc:spChg chg="mod">
          <ac:chgData name="Aurélie Gagnon" userId="039157d1-eb85-4bfe-be53-e52dff9f0543" providerId="ADAL" clId="{EE53D736-FAB8-56D2-A71D-4163BAF9278E}" dt="2026-03-11T14:44:55.358" v="10980" actId="790"/>
          <ac:spMkLst>
            <pc:docMk/>
            <pc:sldMk cId="4011240779" sldId="346"/>
            <ac:spMk id="4" creationId="{434A0A51-F433-C54A-4191-790914400EC8}"/>
          </ac:spMkLst>
        </pc:spChg>
        <pc:spChg chg="add mod">
          <ac:chgData name="Aurélie Gagnon" userId="039157d1-eb85-4bfe-be53-e52dff9f0543" providerId="ADAL" clId="{EE53D736-FAB8-56D2-A71D-4163BAF9278E}" dt="2026-03-11T14:44:59.928" v="10982" actId="1076"/>
          <ac:spMkLst>
            <pc:docMk/>
            <pc:sldMk cId="4011240779" sldId="346"/>
            <ac:spMk id="5" creationId="{AE2E3F17-3CE1-8A0C-7DE6-F46B3ED2E066}"/>
          </ac:spMkLst>
        </pc:spChg>
        <pc:spChg chg="mod">
          <ac:chgData name="Aurélie Gagnon" userId="039157d1-eb85-4bfe-be53-e52dff9f0543" providerId="ADAL" clId="{EE53D736-FAB8-56D2-A71D-4163BAF9278E}" dt="2026-03-11T14:44:55.358" v="10980" actId="790"/>
          <ac:spMkLst>
            <pc:docMk/>
            <pc:sldMk cId="4011240779" sldId="346"/>
            <ac:spMk id="6" creationId="{5071DF73-3BB4-1604-6BF2-CFEB8BEFD603}"/>
          </ac:spMkLst>
        </pc:spChg>
        <pc:spChg chg="mod">
          <ac:chgData name="Aurélie Gagnon" userId="039157d1-eb85-4bfe-be53-e52dff9f0543" providerId="ADAL" clId="{EE53D736-FAB8-56D2-A71D-4163BAF9278E}" dt="2026-03-11T14:44:55.358" v="10980" actId="790"/>
          <ac:spMkLst>
            <pc:docMk/>
            <pc:sldMk cId="4011240779" sldId="346"/>
            <ac:spMk id="8" creationId="{EC142992-EABA-9D01-B5B5-67267E5660CB}"/>
          </ac:spMkLst>
        </pc:spChg>
      </pc:sldChg>
      <pc:sldChg chg="addSp delSp modSp add mod ord modShow modNotesTx">
        <pc:chgData name="Aurélie Gagnon" userId="039157d1-eb85-4bfe-be53-e52dff9f0543" providerId="ADAL" clId="{EE53D736-FAB8-56D2-A71D-4163BAF9278E}" dt="2026-03-11T14:32:08.661" v="10569" actId="1076"/>
        <pc:sldMkLst>
          <pc:docMk/>
          <pc:sldMk cId="3345028591" sldId="1358"/>
        </pc:sldMkLst>
        <pc:spChg chg="mod">
          <ac:chgData name="Aurélie Gagnon" userId="039157d1-eb85-4bfe-be53-e52dff9f0543" providerId="ADAL" clId="{EE53D736-FAB8-56D2-A71D-4163BAF9278E}" dt="2026-03-11T14:32:02.509" v="10554" actId="14100"/>
          <ac:spMkLst>
            <pc:docMk/>
            <pc:sldMk cId="3345028591" sldId="1358"/>
            <ac:spMk id="2" creationId="{E5E5C384-370C-6E59-1139-729138CEDBB4}"/>
          </ac:spMkLst>
        </pc:spChg>
        <pc:spChg chg="mod">
          <ac:chgData name="Aurélie Gagnon" userId="039157d1-eb85-4bfe-be53-e52dff9f0543" providerId="ADAL" clId="{EE53D736-FAB8-56D2-A71D-4163BAF9278E}" dt="2026-03-11T14:32:08.661" v="10569" actId="1076"/>
          <ac:spMkLst>
            <pc:docMk/>
            <pc:sldMk cId="3345028591" sldId="1358"/>
            <ac:spMk id="11" creationId="{BDCE6542-A08B-3E58-D268-616B7CE686AD}"/>
          </ac:spMkLst>
        </pc:spChg>
      </pc:sldChg>
      <pc:sldChg chg="addSp delSp modSp add mod modNotesTx">
        <pc:chgData name="Aurélie Gagnon" userId="039157d1-eb85-4bfe-be53-e52dff9f0543" providerId="ADAL" clId="{EE53D736-FAB8-56D2-A71D-4163BAF9278E}" dt="2026-03-11T15:42:57.024" v="11399" actId="790"/>
        <pc:sldMkLst>
          <pc:docMk/>
          <pc:sldMk cId="1518315868" sldId="1359"/>
        </pc:sldMkLst>
        <pc:spChg chg="mod">
          <ac:chgData name="Aurélie Gagnon" userId="039157d1-eb85-4bfe-be53-e52dff9f0543" providerId="ADAL" clId="{EE53D736-FAB8-56D2-A71D-4163BAF9278E}" dt="2026-03-11T15:42:51.002" v="11398" actId="790"/>
          <ac:spMkLst>
            <pc:docMk/>
            <pc:sldMk cId="1518315868" sldId="1359"/>
            <ac:spMk id="3" creationId="{F649A4F0-2FF2-B7A2-1A90-A641E9F096DF}"/>
          </ac:spMkLst>
        </pc:spChg>
        <pc:spChg chg="mod">
          <ac:chgData name="Aurélie Gagnon" userId="039157d1-eb85-4bfe-be53-e52dff9f0543" providerId="ADAL" clId="{EE53D736-FAB8-56D2-A71D-4163BAF9278E}" dt="2026-03-11T15:42:51.002" v="11398" actId="790"/>
          <ac:spMkLst>
            <pc:docMk/>
            <pc:sldMk cId="1518315868" sldId="1359"/>
            <ac:spMk id="11" creationId="{EAA10B43-3872-B89E-A95B-95A576976E91}"/>
          </ac:spMkLst>
        </pc:spChg>
        <pc:spChg chg="mod">
          <ac:chgData name="Aurélie Gagnon" userId="039157d1-eb85-4bfe-be53-e52dff9f0543" providerId="ADAL" clId="{EE53D736-FAB8-56D2-A71D-4163BAF9278E}" dt="2026-03-11T15:42:51.002" v="11398" actId="790"/>
          <ac:spMkLst>
            <pc:docMk/>
            <pc:sldMk cId="1518315868" sldId="1359"/>
            <ac:spMk id="13" creationId="{8F1AD1E3-6F3A-FCD8-F02E-8A2D00AB702B}"/>
          </ac:spMkLst>
        </pc:spChg>
      </pc:sldChg>
      <pc:sldChg chg="modSp add mod modNotesTx">
        <pc:chgData name="Aurélie Gagnon" userId="039157d1-eb85-4bfe-be53-e52dff9f0543" providerId="ADAL" clId="{EE53D736-FAB8-56D2-A71D-4163BAF9278E}" dt="2026-03-11T15:21:41.485" v="11075" actId="113"/>
        <pc:sldMkLst>
          <pc:docMk/>
          <pc:sldMk cId="4064200194" sldId="1360"/>
        </pc:sldMkLst>
        <pc:spChg chg="mod">
          <ac:chgData name="Aurélie Gagnon" userId="039157d1-eb85-4bfe-be53-e52dff9f0543" providerId="ADAL" clId="{EE53D736-FAB8-56D2-A71D-4163BAF9278E}" dt="2026-03-11T15:17:17.532" v="10997" actId="790"/>
          <ac:spMkLst>
            <pc:docMk/>
            <pc:sldMk cId="4064200194" sldId="1360"/>
            <ac:spMk id="3" creationId="{40A265A1-EC37-8133-209B-2B296ECE08B4}"/>
          </ac:spMkLst>
        </pc:spChg>
        <pc:spChg chg="mod">
          <ac:chgData name="Aurélie Gagnon" userId="039157d1-eb85-4bfe-be53-e52dff9f0543" providerId="ADAL" clId="{EE53D736-FAB8-56D2-A71D-4163BAF9278E}" dt="2026-03-11T15:17:17.532" v="10997" actId="790"/>
          <ac:spMkLst>
            <pc:docMk/>
            <pc:sldMk cId="4064200194" sldId="1360"/>
            <ac:spMk id="5" creationId="{CC0EADE0-6F4D-AD8A-302C-D5B2554CF7BC}"/>
          </ac:spMkLst>
        </pc:spChg>
        <pc:spChg chg="mod">
          <ac:chgData name="Aurélie Gagnon" userId="039157d1-eb85-4bfe-be53-e52dff9f0543" providerId="ADAL" clId="{EE53D736-FAB8-56D2-A71D-4163BAF9278E}" dt="2026-03-11T15:17:17.532" v="10997" actId="790"/>
          <ac:spMkLst>
            <pc:docMk/>
            <pc:sldMk cId="4064200194" sldId="1360"/>
            <ac:spMk id="6" creationId="{BDD5412B-8667-1FA6-619A-3B092FC4E68F}"/>
          </ac:spMkLst>
        </pc:spChg>
        <pc:spChg chg="mod">
          <ac:chgData name="Aurélie Gagnon" userId="039157d1-eb85-4bfe-be53-e52dff9f0543" providerId="ADAL" clId="{EE53D736-FAB8-56D2-A71D-4163BAF9278E}" dt="2026-03-11T15:17:17.532" v="10997" actId="790"/>
          <ac:spMkLst>
            <pc:docMk/>
            <pc:sldMk cId="4064200194" sldId="1360"/>
            <ac:spMk id="8" creationId="{68FC09F2-0D1B-56A2-9950-D79C9FA4C9C9}"/>
          </ac:spMkLst>
        </pc:spChg>
      </pc:sldChg>
      <pc:sldChg chg="addSp delSp modSp add mod replId modNotesTx">
        <pc:chgData name="Aurélie Gagnon" userId="039157d1-eb85-4bfe-be53-e52dff9f0543" providerId="ADAL" clId="{EE53D736-FAB8-56D2-A71D-4163BAF9278E}" dt="2026-03-11T15:19:53.964" v="11028" actId="790"/>
        <pc:sldMkLst>
          <pc:docMk/>
          <pc:sldMk cId="1580912689" sldId="1361"/>
        </pc:sldMkLst>
        <pc:spChg chg="mod">
          <ac:chgData name="Aurélie Gagnon" userId="039157d1-eb85-4bfe-be53-e52dff9f0543" providerId="ADAL" clId="{EE53D736-FAB8-56D2-A71D-4163BAF9278E}" dt="2026-03-11T15:18:55.961" v="11006" actId="790"/>
          <ac:spMkLst>
            <pc:docMk/>
            <pc:sldMk cId="1580912689" sldId="1361"/>
            <ac:spMk id="2" creationId="{3DF65E41-1782-76C1-EE93-AE02ED685321}"/>
          </ac:spMkLst>
        </pc:spChg>
        <pc:spChg chg="mod">
          <ac:chgData name="Aurélie Gagnon" userId="039157d1-eb85-4bfe-be53-e52dff9f0543" providerId="ADAL" clId="{EE53D736-FAB8-56D2-A71D-4163BAF9278E}" dt="2026-03-11T15:18:55.961" v="11006" actId="790"/>
          <ac:spMkLst>
            <pc:docMk/>
            <pc:sldMk cId="1580912689" sldId="1361"/>
            <ac:spMk id="4" creationId="{7588135A-6BC9-AB45-E12E-922B3837A3F6}"/>
          </ac:spMkLst>
        </pc:spChg>
        <pc:spChg chg="add mod">
          <ac:chgData name="Aurélie Gagnon" userId="039157d1-eb85-4bfe-be53-e52dff9f0543" providerId="ADAL" clId="{EE53D736-FAB8-56D2-A71D-4163BAF9278E}" dt="2026-03-11T15:18:55.961" v="11006" actId="790"/>
          <ac:spMkLst>
            <pc:docMk/>
            <pc:sldMk cId="1580912689" sldId="1361"/>
            <ac:spMk id="5" creationId="{52A5F027-2BAA-8CFE-1105-0244F6467D7B}"/>
          </ac:spMkLst>
        </pc:spChg>
        <pc:spChg chg="mod">
          <ac:chgData name="Aurélie Gagnon" userId="039157d1-eb85-4bfe-be53-e52dff9f0543" providerId="ADAL" clId="{EE53D736-FAB8-56D2-A71D-4163BAF9278E}" dt="2026-03-11T15:18:55.961" v="11006" actId="790"/>
          <ac:spMkLst>
            <pc:docMk/>
            <pc:sldMk cId="1580912689" sldId="1361"/>
            <ac:spMk id="6" creationId="{4C04001B-4205-43DD-BBC9-7F86B2346C5C}"/>
          </ac:spMkLst>
        </pc:spChg>
        <pc:spChg chg="mod">
          <ac:chgData name="Aurélie Gagnon" userId="039157d1-eb85-4bfe-be53-e52dff9f0543" providerId="ADAL" clId="{EE53D736-FAB8-56D2-A71D-4163BAF9278E}" dt="2026-03-11T15:18:55.961" v="11006" actId="790"/>
          <ac:spMkLst>
            <pc:docMk/>
            <pc:sldMk cId="1580912689" sldId="1361"/>
            <ac:spMk id="7" creationId="{EA80C663-7E09-963A-0929-0687A86ECCBE}"/>
          </ac:spMkLst>
        </pc:spChg>
        <pc:spChg chg="mod">
          <ac:chgData name="Aurélie Gagnon" userId="039157d1-eb85-4bfe-be53-e52dff9f0543" providerId="ADAL" clId="{EE53D736-FAB8-56D2-A71D-4163BAF9278E}" dt="2026-03-11T15:18:55.961" v="11006" actId="790"/>
          <ac:spMkLst>
            <pc:docMk/>
            <pc:sldMk cId="1580912689" sldId="1361"/>
            <ac:spMk id="9" creationId="{01981B6E-A152-472A-BADA-C3B2405DA12F}"/>
          </ac:spMkLst>
        </pc:spChg>
      </pc:sldChg>
      <pc:sldChg chg="modSp add mod modNotesTx">
        <pc:chgData name="Aurélie Gagnon" userId="039157d1-eb85-4bfe-be53-e52dff9f0543" providerId="ADAL" clId="{EE53D736-FAB8-56D2-A71D-4163BAF9278E}" dt="2026-03-11T15:22:49.860" v="11102" actId="790"/>
        <pc:sldMkLst>
          <pc:docMk/>
          <pc:sldMk cId="2658534625" sldId="1362"/>
        </pc:sldMkLst>
        <pc:spChg chg="mod">
          <ac:chgData name="Aurélie Gagnon" userId="039157d1-eb85-4bfe-be53-e52dff9f0543" providerId="ADAL" clId="{EE53D736-FAB8-56D2-A71D-4163BAF9278E}" dt="2026-03-11T15:21:09.549" v="11071" actId="790"/>
          <ac:spMkLst>
            <pc:docMk/>
            <pc:sldMk cId="2658534625" sldId="1362"/>
            <ac:spMk id="3" creationId="{752DBC9E-039A-A03B-D88E-DE075DE88161}"/>
          </ac:spMkLst>
        </pc:spChg>
        <pc:spChg chg="mod">
          <ac:chgData name="Aurélie Gagnon" userId="039157d1-eb85-4bfe-be53-e52dff9f0543" providerId="ADAL" clId="{EE53D736-FAB8-56D2-A71D-4163BAF9278E}" dt="2026-03-11T15:21:09.549" v="11071" actId="790"/>
          <ac:spMkLst>
            <pc:docMk/>
            <pc:sldMk cId="2658534625" sldId="1362"/>
            <ac:spMk id="5" creationId="{3131DEAC-BA7C-BD28-E768-7A5BA963297E}"/>
          </ac:spMkLst>
        </pc:spChg>
        <pc:spChg chg="mod">
          <ac:chgData name="Aurélie Gagnon" userId="039157d1-eb85-4bfe-be53-e52dff9f0543" providerId="ADAL" clId="{EE53D736-FAB8-56D2-A71D-4163BAF9278E}" dt="2026-03-11T15:21:09.549" v="11071" actId="790"/>
          <ac:spMkLst>
            <pc:docMk/>
            <pc:sldMk cId="2658534625" sldId="1362"/>
            <ac:spMk id="6" creationId="{AA8CA88E-61E2-4516-0745-5A1829EB63A6}"/>
          </ac:spMkLst>
        </pc:spChg>
        <pc:spChg chg="mod">
          <ac:chgData name="Aurélie Gagnon" userId="039157d1-eb85-4bfe-be53-e52dff9f0543" providerId="ADAL" clId="{EE53D736-FAB8-56D2-A71D-4163BAF9278E}" dt="2026-03-11T15:21:09.549" v="11071" actId="790"/>
          <ac:spMkLst>
            <pc:docMk/>
            <pc:sldMk cId="2658534625" sldId="1362"/>
            <ac:spMk id="8" creationId="{F6A25A86-3013-BBD9-FBA9-0B8A6ECA6885}"/>
          </ac:spMkLst>
        </pc:spChg>
        <pc:picChg chg="mod">
          <ac:chgData name="Aurélie Gagnon" userId="039157d1-eb85-4bfe-be53-e52dff9f0543" providerId="ADAL" clId="{EE53D736-FAB8-56D2-A71D-4163BAF9278E}" dt="2026-03-11T15:21:05.787" v="11070" actId="1076"/>
          <ac:picMkLst>
            <pc:docMk/>
            <pc:sldMk cId="2658534625" sldId="1362"/>
            <ac:picMk id="12" creationId="{1252EE41-DBAD-A2C3-1577-D9D9EA3C709B}"/>
          </ac:picMkLst>
        </pc:picChg>
      </pc:sldChg>
      <pc:sldChg chg="delSp modSp add mod replId modNotesTx">
        <pc:chgData name="Aurélie Gagnon" userId="039157d1-eb85-4bfe-be53-e52dff9f0543" providerId="ADAL" clId="{EE53D736-FAB8-56D2-A71D-4163BAF9278E}" dt="2026-03-11T15:28:45.549" v="11192" actId="20577"/>
        <pc:sldMkLst>
          <pc:docMk/>
          <pc:sldMk cId="1181575909" sldId="1363"/>
        </pc:sldMkLst>
        <pc:spChg chg="mod">
          <ac:chgData name="Aurélie Gagnon" userId="039157d1-eb85-4bfe-be53-e52dff9f0543" providerId="ADAL" clId="{EE53D736-FAB8-56D2-A71D-4163BAF9278E}" dt="2026-03-11T15:23:21.937" v="11107" actId="790"/>
          <ac:spMkLst>
            <pc:docMk/>
            <pc:sldMk cId="1181575909" sldId="1363"/>
            <ac:spMk id="3" creationId="{0172B484-AB4B-ACBE-241A-A594C3D740E2}"/>
          </ac:spMkLst>
        </pc:spChg>
        <pc:spChg chg="mod">
          <ac:chgData name="Aurélie Gagnon" userId="039157d1-eb85-4bfe-be53-e52dff9f0543" providerId="ADAL" clId="{EE53D736-FAB8-56D2-A71D-4163BAF9278E}" dt="2026-03-11T15:23:21.937" v="11107" actId="790"/>
          <ac:spMkLst>
            <pc:docMk/>
            <pc:sldMk cId="1181575909" sldId="1363"/>
            <ac:spMk id="4" creationId="{D77738EA-44FC-637C-9BF5-1AEC4FC1A038}"/>
          </ac:spMkLst>
        </pc:spChg>
        <pc:spChg chg="mod">
          <ac:chgData name="Aurélie Gagnon" userId="039157d1-eb85-4bfe-be53-e52dff9f0543" providerId="ADAL" clId="{EE53D736-FAB8-56D2-A71D-4163BAF9278E}" dt="2026-03-11T15:23:21.937" v="11107" actId="790"/>
          <ac:spMkLst>
            <pc:docMk/>
            <pc:sldMk cId="1181575909" sldId="1363"/>
            <ac:spMk id="5" creationId="{D955EB81-A9A1-2B66-9179-42F017018EC5}"/>
          </ac:spMkLst>
        </pc:spChg>
        <pc:spChg chg="mod">
          <ac:chgData name="Aurélie Gagnon" userId="039157d1-eb85-4bfe-be53-e52dff9f0543" providerId="ADAL" clId="{EE53D736-FAB8-56D2-A71D-4163BAF9278E}" dt="2026-03-11T15:23:21.937" v="11107" actId="790"/>
          <ac:spMkLst>
            <pc:docMk/>
            <pc:sldMk cId="1181575909" sldId="1363"/>
            <ac:spMk id="6" creationId="{0DCCFFBD-1E17-3815-FD3A-AE8F39C89D7C}"/>
          </ac:spMkLst>
        </pc:spChg>
        <pc:spChg chg="mod">
          <ac:chgData name="Aurélie Gagnon" userId="039157d1-eb85-4bfe-be53-e52dff9f0543" providerId="ADAL" clId="{EE53D736-FAB8-56D2-A71D-4163BAF9278E}" dt="2026-03-11T15:23:21.937" v="11107" actId="790"/>
          <ac:spMkLst>
            <pc:docMk/>
            <pc:sldMk cId="1181575909" sldId="1363"/>
            <ac:spMk id="8" creationId="{9A8793AF-C97A-E630-CCD8-73C25FD69F82}"/>
          </ac:spMkLst>
        </pc:spChg>
      </pc:sldChg>
      <pc:sldChg chg="modSp add mod modNotesTx">
        <pc:chgData name="Aurélie Gagnon" userId="039157d1-eb85-4bfe-be53-e52dff9f0543" providerId="ADAL" clId="{EE53D736-FAB8-56D2-A71D-4163BAF9278E}" dt="2026-03-11T15:30:54.456" v="11215" actId="790"/>
        <pc:sldMkLst>
          <pc:docMk/>
          <pc:sldMk cId="2684508359" sldId="1364"/>
        </pc:sldMkLst>
        <pc:spChg chg="mod">
          <ac:chgData name="Aurélie Gagnon" userId="039157d1-eb85-4bfe-be53-e52dff9f0543" providerId="ADAL" clId="{EE53D736-FAB8-56D2-A71D-4163BAF9278E}" dt="2026-03-11T15:29:10.475" v="11195" actId="790"/>
          <ac:spMkLst>
            <pc:docMk/>
            <pc:sldMk cId="2684508359" sldId="1364"/>
            <ac:spMk id="3" creationId="{DA9B7E2B-C32D-A995-C3BB-DC09465ABD37}"/>
          </ac:spMkLst>
        </pc:spChg>
        <pc:spChg chg="mod">
          <ac:chgData name="Aurélie Gagnon" userId="039157d1-eb85-4bfe-be53-e52dff9f0543" providerId="ADAL" clId="{EE53D736-FAB8-56D2-A71D-4163BAF9278E}" dt="2026-03-11T15:29:10.475" v="11195" actId="790"/>
          <ac:spMkLst>
            <pc:docMk/>
            <pc:sldMk cId="2684508359" sldId="1364"/>
            <ac:spMk id="5" creationId="{1DCDC8E5-FBF2-B473-D883-47C6CC7CF3E0}"/>
          </ac:spMkLst>
        </pc:spChg>
        <pc:spChg chg="mod">
          <ac:chgData name="Aurélie Gagnon" userId="039157d1-eb85-4bfe-be53-e52dff9f0543" providerId="ADAL" clId="{EE53D736-FAB8-56D2-A71D-4163BAF9278E}" dt="2026-03-11T15:29:10.475" v="11195" actId="790"/>
          <ac:spMkLst>
            <pc:docMk/>
            <pc:sldMk cId="2684508359" sldId="1364"/>
            <ac:spMk id="6" creationId="{FFB8020D-CDC7-7185-6416-CD7B3875C6DF}"/>
          </ac:spMkLst>
        </pc:spChg>
        <pc:spChg chg="mod">
          <ac:chgData name="Aurélie Gagnon" userId="039157d1-eb85-4bfe-be53-e52dff9f0543" providerId="ADAL" clId="{EE53D736-FAB8-56D2-A71D-4163BAF9278E}" dt="2026-03-11T15:29:10.475" v="11195" actId="790"/>
          <ac:spMkLst>
            <pc:docMk/>
            <pc:sldMk cId="2684508359" sldId="1364"/>
            <ac:spMk id="8" creationId="{771A4B1E-E3AC-9EE2-865D-CA2B6D489007}"/>
          </ac:spMkLst>
        </pc:spChg>
      </pc:sldChg>
      <pc:sldChg chg="modSp add mod replId modNotesTx">
        <pc:chgData name="Aurélie Gagnon" userId="039157d1-eb85-4bfe-be53-e52dff9f0543" providerId="ADAL" clId="{EE53D736-FAB8-56D2-A71D-4163BAF9278E}" dt="2026-03-11T15:33:07.632" v="11266" actId="15"/>
        <pc:sldMkLst>
          <pc:docMk/>
          <pc:sldMk cId="1764004133" sldId="1365"/>
        </pc:sldMkLst>
        <pc:spChg chg="mod">
          <ac:chgData name="Aurélie Gagnon" userId="039157d1-eb85-4bfe-be53-e52dff9f0543" providerId="ADAL" clId="{EE53D736-FAB8-56D2-A71D-4163BAF9278E}" dt="2026-03-11T15:31:45.857" v="11229" actId="790"/>
          <ac:spMkLst>
            <pc:docMk/>
            <pc:sldMk cId="1764004133" sldId="1365"/>
            <ac:spMk id="2" creationId="{44F8B868-BD18-EA1C-9B1B-77F67926394C}"/>
          </ac:spMkLst>
        </pc:spChg>
        <pc:spChg chg="mod">
          <ac:chgData name="Aurélie Gagnon" userId="039157d1-eb85-4bfe-be53-e52dff9f0543" providerId="ADAL" clId="{EE53D736-FAB8-56D2-A71D-4163BAF9278E}" dt="2026-03-11T15:31:45.857" v="11229" actId="790"/>
          <ac:spMkLst>
            <pc:docMk/>
            <pc:sldMk cId="1764004133" sldId="1365"/>
            <ac:spMk id="3" creationId="{A31796CD-FE21-D1F2-B4E4-57C306AEA670}"/>
          </ac:spMkLst>
        </pc:spChg>
        <pc:spChg chg="mod">
          <ac:chgData name="Aurélie Gagnon" userId="039157d1-eb85-4bfe-be53-e52dff9f0543" providerId="ADAL" clId="{EE53D736-FAB8-56D2-A71D-4163BAF9278E}" dt="2026-03-11T15:31:45.857" v="11229" actId="790"/>
          <ac:spMkLst>
            <pc:docMk/>
            <pc:sldMk cId="1764004133" sldId="1365"/>
            <ac:spMk id="5" creationId="{F620A93B-C69C-E6FB-9797-0A455C0009B1}"/>
          </ac:spMkLst>
        </pc:spChg>
        <pc:spChg chg="mod">
          <ac:chgData name="Aurélie Gagnon" userId="039157d1-eb85-4bfe-be53-e52dff9f0543" providerId="ADAL" clId="{EE53D736-FAB8-56D2-A71D-4163BAF9278E}" dt="2026-03-11T15:31:45.857" v="11229" actId="790"/>
          <ac:spMkLst>
            <pc:docMk/>
            <pc:sldMk cId="1764004133" sldId="1365"/>
            <ac:spMk id="6" creationId="{A16CE98F-CCDE-571B-3AB0-77894012D697}"/>
          </ac:spMkLst>
        </pc:spChg>
        <pc:spChg chg="mod">
          <ac:chgData name="Aurélie Gagnon" userId="039157d1-eb85-4bfe-be53-e52dff9f0543" providerId="ADAL" clId="{EE53D736-FAB8-56D2-A71D-4163BAF9278E}" dt="2026-03-11T15:31:45.857" v="11229" actId="790"/>
          <ac:spMkLst>
            <pc:docMk/>
            <pc:sldMk cId="1764004133" sldId="1365"/>
            <ac:spMk id="7" creationId="{FBF730B2-B454-C523-E4F9-BE83FD12C300}"/>
          </ac:spMkLst>
        </pc:spChg>
        <pc:spChg chg="mod">
          <ac:chgData name="Aurélie Gagnon" userId="039157d1-eb85-4bfe-be53-e52dff9f0543" providerId="ADAL" clId="{EE53D736-FAB8-56D2-A71D-4163BAF9278E}" dt="2026-03-11T15:31:45.857" v="11229" actId="790"/>
          <ac:spMkLst>
            <pc:docMk/>
            <pc:sldMk cId="1764004133" sldId="1365"/>
            <ac:spMk id="9" creationId="{FD6E904B-34A7-77CE-955C-E8C40422161D}"/>
          </ac:spMkLst>
        </pc:spChg>
      </pc:sldChg>
      <pc:sldChg chg="modSp add mod modNotesTx">
        <pc:chgData name="Aurélie Gagnon" userId="039157d1-eb85-4bfe-be53-e52dff9f0543" providerId="ADAL" clId="{EE53D736-FAB8-56D2-A71D-4163BAF9278E}" dt="2026-03-11T15:34:45.731" v="11301" actId="790"/>
        <pc:sldMkLst>
          <pc:docMk/>
          <pc:sldMk cId="2535268499" sldId="1366"/>
        </pc:sldMkLst>
        <pc:spChg chg="mod">
          <ac:chgData name="Aurélie Gagnon" userId="039157d1-eb85-4bfe-be53-e52dff9f0543" providerId="ADAL" clId="{EE53D736-FAB8-56D2-A71D-4163BAF9278E}" dt="2026-03-11T15:34:45.731" v="11301" actId="790"/>
          <ac:spMkLst>
            <pc:docMk/>
            <pc:sldMk cId="2535268499" sldId="1366"/>
            <ac:spMk id="3" creationId="{89B9E448-07C4-9266-F4BB-C612A9FF02A9}"/>
          </ac:spMkLst>
        </pc:spChg>
        <pc:spChg chg="mod">
          <ac:chgData name="Aurélie Gagnon" userId="039157d1-eb85-4bfe-be53-e52dff9f0543" providerId="ADAL" clId="{EE53D736-FAB8-56D2-A71D-4163BAF9278E}" dt="2026-03-11T15:34:45.731" v="11301" actId="790"/>
          <ac:spMkLst>
            <pc:docMk/>
            <pc:sldMk cId="2535268499" sldId="1366"/>
            <ac:spMk id="5" creationId="{DCC38830-AC56-99B1-3EE2-7FB5A2CD168A}"/>
          </ac:spMkLst>
        </pc:spChg>
        <pc:spChg chg="mod">
          <ac:chgData name="Aurélie Gagnon" userId="039157d1-eb85-4bfe-be53-e52dff9f0543" providerId="ADAL" clId="{EE53D736-FAB8-56D2-A71D-4163BAF9278E}" dt="2026-03-11T15:34:45.731" v="11301" actId="790"/>
          <ac:spMkLst>
            <pc:docMk/>
            <pc:sldMk cId="2535268499" sldId="1366"/>
            <ac:spMk id="6" creationId="{F9EE6ECD-6BC0-704B-6872-CAD7EA528C4E}"/>
          </ac:spMkLst>
        </pc:spChg>
        <pc:spChg chg="mod">
          <ac:chgData name="Aurélie Gagnon" userId="039157d1-eb85-4bfe-be53-e52dff9f0543" providerId="ADAL" clId="{EE53D736-FAB8-56D2-A71D-4163BAF9278E}" dt="2026-03-11T15:34:45.731" v="11301" actId="790"/>
          <ac:spMkLst>
            <pc:docMk/>
            <pc:sldMk cId="2535268499" sldId="1366"/>
            <ac:spMk id="8" creationId="{B6A4226A-5F78-9155-B21E-0D0023144B59}"/>
          </ac:spMkLst>
        </pc:spChg>
        <pc:picChg chg="mod">
          <ac:chgData name="Aurélie Gagnon" userId="039157d1-eb85-4bfe-be53-e52dff9f0543" providerId="ADAL" clId="{EE53D736-FAB8-56D2-A71D-4163BAF9278E}" dt="2026-03-09T15:51:33.680" v="10306" actId="1076"/>
          <ac:picMkLst>
            <pc:docMk/>
            <pc:sldMk cId="2535268499" sldId="1366"/>
            <ac:picMk id="13" creationId="{DF7E0724-B99C-C141-E600-0FD4ABCD12ED}"/>
          </ac:picMkLst>
        </pc:picChg>
      </pc:sldChg>
      <pc:sldChg chg="delSp modSp add mod replId modNotesTx">
        <pc:chgData name="Aurélie Gagnon" userId="039157d1-eb85-4bfe-be53-e52dff9f0543" providerId="ADAL" clId="{EE53D736-FAB8-56D2-A71D-4163BAF9278E}" dt="2026-03-11T15:37:49.416" v="11345" actId="790"/>
        <pc:sldMkLst>
          <pc:docMk/>
          <pc:sldMk cId="2650337654" sldId="1367"/>
        </pc:sldMkLst>
        <pc:spChg chg="mod">
          <ac:chgData name="Aurélie Gagnon" userId="039157d1-eb85-4bfe-be53-e52dff9f0543" providerId="ADAL" clId="{EE53D736-FAB8-56D2-A71D-4163BAF9278E}" dt="2026-03-11T15:35:14.462" v="11303" actId="790"/>
          <ac:spMkLst>
            <pc:docMk/>
            <pc:sldMk cId="2650337654" sldId="1367"/>
            <ac:spMk id="3" creationId="{2B8B24B3-C5F1-18FB-7342-4DD6EE736BAD}"/>
          </ac:spMkLst>
        </pc:spChg>
        <pc:spChg chg="mod">
          <ac:chgData name="Aurélie Gagnon" userId="039157d1-eb85-4bfe-be53-e52dff9f0543" providerId="ADAL" clId="{EE53D736-FAB8-56D2-A71D-4163BAF9278E}" dt="2026-03-11T15:35:14.462" v="11303" actId="790"/>
          <ac:spMkLst>
            <pc:docMk/>
            <pc:sldMk cId="2650337654" sldId="1367"/>
            <ac:spMk id="4" creationId="{FB24CD64-B630-05D6-CD9C-C7244AB46966}"/>
          </ac:spMkLst>
        </pc:spChg>
        <pc:spChg chg="mod">
          <ac:chgData name="Aurélie Gagnon" userId="039157d1-eb85-4bfe-be53-e52dff9f0543" providerId="ADAL" clId="{EE53D736-FAB8-56D2-A71D-4163BAF9278E}" dt="2026-03-11T15:35:14.462" v="11303" actId="790"/>
          <ac:spMkLst>
            <pc:docMk/>
            <pc:sldMk cId="2650337654" sldId="1367"/>
            <ac:spMk id="5" creationId="{1140C595-E48D-C21A-D18C-121903FBCD14}"/>
          </ac:spMkLst>
        </pc:spChg>
        <pc:spChg chg="mod">
          <ac:chgData name="Aurélie Gagnon" userId="039157d1-eb85-4bfe-be53-e52dff9f0543" providerId="ADAL" clId="{EE53D736-FAB8-56D2-A71D-4163BAF9278E}" dt="2026-03-11T15:35:14.462" v="11303" actId="790"/>
          <ac:spMkLst>
            <pc:docMk/>
            <pc:sldMk cId="2650337654" sldId="1367"/>
            <ac:spMk id="6" creationId="{D3D3EF3F-FB2F-1FB1-F529-1B6474A7EF6A}"/>
          </ac:spMkLst>
        </pc:spChg>
        <pc:spChg chg="mod">
          <ac:chgData name="Aurélie Gagnon" userId="039157d1-eb85-4bfe-be53-e52dff9f0543" providerId="ADAL" clId="{EE53D736-FAB8-56D2-A71D-4163BAF9278E}" dt="2026-03-11T15:35:14.462" v="11303" actId="790"/>
          <ac:spMkLst>
            <pc:docMk/>
            <pc:sldMk cId="2650337654" sldId="1367"/>
            <ac:spMk id="8" creationId="{DD2A49C0-B431-BFE6-0D95-4B2B18C4BAB9}"/>
          </ac:spMkLst>
        </pc:spChg>
      </pc:sldChg>
      <pc:sldChg chg="modSp add mod modNotesTx">
        <pc:chgData name="Aurélie Gagnon" userId="039157d1-eb85-4bfe-be53-e52dff9f0543" providerId="ADAL" clId="{EE53D736-FAB8-56D2-A71D-4163BAF9278E}" dt="2026-03-11T15:39:17.579" v="11365" actId="790"/>
        <pc:sldMkLst>
          <pc:docMk/>
          <pc:sldMk cId="668126947" sldId="1368"/>
        </pc:sldMkLst>
        <pc:spChg chg="mod">
          <ac:chgData name="Aurélie Gagnon" userId="039157d1-eb85-4bfe-be53-e52dff9f0543" providerId="ADAL" clId="{EE53D736-FAB8-56D2-A71D-4163BAF9278E}" dt="2026-03-11T15:39:11.130" v="11364" actId="790"/>
          <ac:spMkLst>
            <pc:docMk/>
            <pc:sldMk cId="668126947" sldId="1368"/>
            <ac:spMk id="3" creationId="{543C06DF-BE12-7B88-FB69-69D4FC3336C4}"/>
          </ac:spMkLst>
        </pc:spChg>
        <pc:spChg chg="mod">
          <ac:chgData name="Aurélie Gagnon" userId="039157d1-eb85-4bfe-be53-e52dff9f0543" providerId="ADAL" clId="{EE53D736-FAB8-56D2-A71D-4163BAF9278E}" dt="2026-03-11T15:39:11.130" v="11364" actId="790"/>
          <ac:spMkLst>
            <pc:docMk/>
            <pc:sldMk cId="668126947" sldId="1368"/>
            <ac:spMk id="5" creationId="{9664AF52-3F26-0DE6-2081-53F8186B4614}"/>
          </ac:spMkLst>
        </pc:spChg>
        <pc:spChg chg="mod">
          <ac:chgData name="Aurélie Gagnon" userId="039157d1-eb85-4bfe-be53-e52dff9f0543" providerId="ADAL" clId="{EE53D736-FAB8-56D2-A71D-4163BAF9278E}" dt="2026-03-11T15:39:11.130" v="11364" actId="790"/>
          <ac:spMkLst>
            <pc:docMk/>
            <pc:sldMk cId="668126947" sldId="1368"/>
            <ac:spMk id="6" creationId="{7C20A017-479C-164E-5B84-E0ED338CFCD1}"/>
          </ac:spMkLst>
        </pc:spChg>
        <pc:spChg chg="mod">
          <ac:chgData name="Aurélie Gagnon" userId="039157d1-eb85-4bfe-be53-e52dff9f0543" providerId="ADAL" clId="{EE53D736-FAB8-56D2-A71D-4163BAF9278E}" dt="2026-03-11T15:39:11.130" v="11364" actId="790"/>
          <ac:spMkLst>
            <pc:docMk/>
            <pc:sldMk cId="668126947" sldId="1368"/>
            <ac:spMk id="8" creationId="{688DED94-09D9-451F-9D0D-EC4F3710EEE8}"/>
          </ac:spMkLst>
        </pc:spChg>
      </pc:sldChg>
      <pc:sldChg chg="modSp add mod replId modNotesTx">
        <pc:chgData name="Aurélie Gagnon" userId="039157d1-eb85-4bfe-be53-e52dff9f0543" providerId="ADAL" clId="{EE53D736-FAB8-56D2-A71D-4163BAF9278E}" dt="2026-03-11T15:41:21.780" v="11393" actId="113"/>
        <pc:sldMkLst>
          <pc:docMk/>
          <pc:sldMk cId="2489816969" sldId="1369"/>
        </pc:sldMkLst>
        <pc:spChg chg="mod">
          <ac:chgData name="Aurélie Gagnon" userId="039157d1-eb85-4bfe-be53-e52dff9f0543" providerId="ADAL" clId="{EE53D736-FAB8-56D2-A71D-4163BAF9278E}" dt="2026-03-11T15:39:52.234" v="11367" actId="790"/>
          <ac:spMkLst>
            <pc:docMk/>
            <pc:sldMk cId="2489816969" sldId="1369"/>
            <ac:spMk id="3" creationId="{A191A673-9C45-A556-9F9F-C0DFD63CCD51}"/>
          </ac:spMkLst>
        </pc:spChg>
        <pc:spChg chg="mod">
          <ac:chgData name="Aurélie Gagnon" userId="039157d1-eb85-4bfe-be53-e52dff9f0543" providerId="ADAL" clId="{EE53D736-FAB8-56D2-A71D-4163BAF9278E}" dt="2026-03-11T14:36:16.496" v="10738" actId="404"/>
          <ac:spMkLst>
            <pc:docMk/>
            <pc:sldMk cId="2489816969" sldId="1369"/>
            <ac:spMk id="9" creationId="{FE519C59-FAC1-29FD-3CAA-58E8F66F5A5A}"/>
          </ac:spMkLst>
        </pc:spChg>
      </pc:sldChg>
      <pc:sldChg chg="modSp add mod ord modNotesTx">
        <pc:chgData name="Aurélie Gagnon" userId="039157d1-eb85-4bfe-be53-e52dff9f0543" providerId="ADAL" clId="{EE53D736-FAB8-56D2-A71D-4163BAF9278E}" dt="2026-03-11T15:44:19.366" v="11417" actId="790"/>
        <pc:sldMkLst>
          <pc:docMk/>
          <pc:sldMk cId="3853330841" sldId="1370"/>
        </pc:sldMkLst>
        <pc:spChg chg="mod">
          <ac:chgData name="Aurélie Gagnon" userId="039157d1-eb85-4bfe-be53-e52dff9f0543" providerId="ADAL" clId="{EE53D736-FAB8-56D2-A71D-4163BAF9278E}" dt="2026-03-11T15:43:32.756" v="11406" actId="790"/>
          <ac:spMkLst>
            <pc:docMk/>
            <pc:sldMk cId="3853330841" sldId="1370"/>
            <ac:spMk id="3" creationId="{D380F6E0-A458-A875-0F07-7053E5928491}"/>
          </ac:spMkLst>
        </pc:spChg>
        <pc:spChg chg="mod">
          <ac:chgData name="Aurélie Gagnon" userId="039157d1-eb85-4bfe-be53-e52dff9f0543" providerId="ADAL" clId="{EE53D736-FAB8-56D2-A71D-4163BAF9278E}" dt="2026-03-11T15:43:32.756" v="11406" actId="790"/>
          <ac:spMkLst>
            <pc:docMk/>
            <pc:sldMk cId="3853330841" sldId="1370"/>
            <ac:spMk id="5" creationId="{A73707DE-35B6-7DE0-83A2-FAC1D80C75F9}"/>
          </ac:spMkLst>
        </pc:spChg>
        <pc:spChg chg="mod">
          <ac:chgData name="Aurélie Gagnon" userId="039157d1-eb85-4bfe-be53-e52dff9f0543" providerId="ADAL" clId="{EE53D736-FAB8-56D2-A71D-4163BAF9278E}" dt="2026-03-11T15:43:32.756" v="11406" actId="790"/>
          <ac:spMkLst>
            <pc:docMk/>
            <pc:sldMk cId="3853330841" sldId="1370"/>
            <ac:spMk id="6" creationId="{932A5556-4505-92DD-6274-C644C335D9C7}"/>
          </ac:spMkLst>
        </pc:spChg>
        <pc:spChg chg="mod">
          <ac:chgData name="Aurélie Gagnon" userId="039157d1-eb85-4bfe-be53-e52dff9f0543" providerId="ADAL" clId="{EE53D736-FAB8-56D2-A71D-4163BAF9278E}" dt="2026-03-11T15:43:32.756" v="11406" actId="790"/>
          <ac:spMkLst>
            <pc:docMk/>
            <pc:sldMk cId="3853330841" sldId="1370"/>
            <ac:spMk id="8" creationId="{D3438DF8-D1F1-18EC-90AB-37CC91C66807}"/>
          </ac:spMkLst>
        </pc:spChg>
      </pc:sldChg>
      <pc:sldChg chg="delSp modSp add mod ord replId modNotesTx">
        <pc:chgData name="Aurélie Gagnon" userId="039157d1-eb85-4bfe-be53-e52dff9f0543" providerId="ADAL" clId="{EE53D736-FAB8-56D2-A71D-4163BAF9278E}" dt="2026-03-11T15:47:46.712" v="11475" actId="313"/>
        <pc:sldMkLst>
          <pc:docMk/>
          <pc:sldMk cId="666475878" sldId="1371"/>
        </pc:sldMkLst>
        <pc:spChg chg="mod">
          <ac:chgData name="Aurélie Gagnon" userId="039157d1-eb85-4bfe-be53-e52dff9f0543" providerId="ADAL" clId="{EE53D736-FAB8-56D2-A71D-4163BAF9278E}" dt="2026-03-11T15:45:11.056" v="11419" actId="790"/>
          <ac:spMkLst>
            <pc:docMk/>
            <pc:sldMk cId="666475878" sldId="1371"/>
            <ac:spMk id="3" creationId="{9EFC8E07-CF5F-E4C0-2722-1AB32329B81E}"/>
          </ac:spMkLst>
        </pc:spChg>
        <pc:spChg chg="mod">
          <ac:chgData name="Aurélie Gagnon" userId="039157d1-eb85-4bfe-be53-e52dff9f0543" providerId="ADAL" clId="{EE53D736-FAB8-56D2-A71D-4163BAF9278E}" dt="2026-03-11T15:45:11.056" v="11419" actId="790"/>
          <ac:spMkLst>
            <pc:docMk/>
            <pc:sldMk cId="666475878" sldId="1371"/>
            <ac:spMk id="4" creationId="{FF49BCE9-00E0-A461-4AFB-F66615016A50}"/>
          </ac:spMkLst>
        </pc:spChg>
        <pc:spChg chg="mod">
          <ac:chgData name="Aurélie Gagnon" userId="039157d1-eb85-4bfe-be53-e52dff9f0543" providerId="ADAL" clId="{EE53D736-FAB8-56D2-A71D-4163BAF9278E}" dt="2026-03-11T15:45:11.056" v="11419" actId="790"/>
          <ac:spMkLst>
            <pc:docMk/>
            <pc:sldMk cId="666475878" sldId="1371"/>
            <ac:spMk id="5" creationId="{C57A8CA5-9D91-D322-FDF4-2A8EB457957C}"/>
          </ac:spMkLst>
        </pc:spChg>
        <pc:spChg chg="mod">
          <ac:chgData name="Aurélie Gagnon" userId="039157d1-eb85-4bfe-be53-e52dff9f0543" providerId="ADAL" clId="{EE53D736-FAB8-56D2-A71D-4163BAF9278E}" dt="2026-03-11T15:45:11.056" v="11419" actId="790"/>
          <ac:spMkLst>
            <pc:docMk/>
            <pc:sldMk cId="666475878" sldId="1371"/>
            <ac:spMk id="6" creationId="{D58A8C98-3920-2F70-7E3B-DEDCD620A327}"/>
          </ac:spMkLst>
        </pc:spChg>
        <pc:spChg chg="mod">
          <ac:chgData name="Aurélie Gagnon" userId="039157d1-eb85-4bfe-be53-e52dff9f0543" providerId="ADAL" clId="{EE53D736-FAB8-56D2-A71D-4163BAF9278E}" dt="2026-03-11T15:45:11.056" v="11419" actId="790"/>
          <ac:spMkLst>
            <pc:docMk/>
            <pc:sldMk cId="666475878" sldId="1371"/>
            <ac:spMk id="8" creationId="{A390DB67-F84C-29AD-5BF4-83FFDB5E56A5}"/>
          </ac:spMkLst>
        </pc:spChg>
      </pc:sldChg>
      <pc:sldChg chg="modSp add mod modNotesTx">
        <pc:chgData name="Aurélie Gagnon" userId="039157d1-eb85-4bfe-be53-e52dff9f0543" providerId="ADAL" clId="{EE53D736-FAB8-56D2-A71D-4163BAF9278E}" dt="2026-03-11T18:12:42.698" v="11781" actId="27107"/>
        <pc:sldMkLst>
          <pc:docMk/>
          <pc:sldMk cId="2209242997" sldId="1372"/>
        </pc:sldMkLst>
        <pc:spChg chg="mod">
          <ac:chgData name="Aurélie Gagnon" userId="039157d1-eb85-4bfe-be53-e52dff9f0543" providerId="ADAL" clId="{EE53D736-FAB8-56D2-A71D-4163BAF9278E}" dt="2026-03-11T15:48:22.778" v="11479" actId="790"/>
          <ac:spMkLst>
            <pc:docMk/>
            <pc:sldMk cId="2209242997" sldId="1372"/>
            <ac:spMk id="3" creationId="{DF9C724C-FD9B-0465-73DE-0F80D1AA2E3A}"/>
          </ac:spMkLst>
        </pc:spChg>
        <pc:spChg chg="mod">
          <ac:chgData name="Aurélie Gagnon" userId="039157d1-eb85-4bfe-be53-e52dff9f0543" providerId="ADAL" clId="{EE53D736-FAB8-56D2-A71D-4163BAF9278E}" dt="2026-03-11T15:48:22.778" v="11479" actId="790"/>
          <ac:spMkLst>
            <pc:docMk/>
            <pc:sldMk cId="2209242997" sldId="1372"/>
            <ac:spMk id="5" creationId="{87F83447-4EFC-771D-DFB0-09E1D590A46E}"/>
          </ac:spMkLst>
        </pc:spChg>
        <pc:spChg chg="mod">
          <ac:chgData name="Aurélie Gagnon" userId="039157d1-eb85-4bfe-be53-e52dff9f0543" providerId="ADAL" clId="{EE53D736-FAB8-56D2-A71D-4163BAF9278E}" dt="2026-03-11T15:48:22.778" v="11479" actId="790"/>
          <ac:spMkLst>
            <pc:docMk/>
            <pc:sldMk cId="2209242997" sldId="1372"/>
            <ac:spMk id="6" creationId="{1B9DF01B-0233-D2B7-9829-1111D4FC24EE}"/>
          </ac:spMkLst>
        </pc:spChg>
        <pc:spChg chg="mod">
          <ac:chgData name="Aurélie Gagnon" userId="039157d1-eb85-4bfe-be53-e52dff9f0543" providerId="ADAL" clId="{EE53D736-FAB8-56D2-A71D-4163BAF9278E}" dt="2026-03-11T15:48:22.778" v="11479" actId="790"/>
          <ac:spMkLst>
            <pc:docMk/>
            <pc:sldMk cId="2209242997" sldId="1372"/>
            <ac:spMk id="8" creationId="{49751A9F-20E5-B20F-369C-892C9837C19C}"/>
          </ac:spMkLst>
        </pc:spChg>
      </pc:sldChg>
      <pc:sldChg chg="delSp modSp add mod replId modNotesTx">
        <pc:chgData name="Aurélie Gagnon" userId="039157d1-eb85-4bfe-be53-e52dff9f0543" providerId="ADAL" clId="{EE53D736-FAB8-56D2-A71D-4163BAF9278E}" dt="2026-03-11T15:51:36.041" v="11521" actId="15"/>
        <pc:sldMkLst>
          <pc:docMk/>
          <pc:sldMk cId="1788379242" sldId="1373"/>
        </pc:sldMkLst>
        <pc:spChg chg="mod">
          <ac:chgData name="Aurélie Gagnon" userId="039157d1-eb85-4bfe-be53-e52dff9f0543" providerId="ADAL" clId="{EE53D736-FAB8-56D2-A71D-4163BAF9278E}" dt="2026-03-11T15:50:22.449" v="11493" actId="790"/>
          <ac:spMkLst>
            <pc:docMk/>
            <pc:sldMk cId="1788379242" sldId="1373"/>
            <ac:spMk id="3" creationId="{16D387B9-4980-E640-853A-87037082A2EF}"/>
          </ac:spMkLst>
        </pc:spChg>
        <pc:spChg chg="mod">
          <ac:chgData name="Aurélie Gagnon" userId="039157d1-eb85-4bfe-be53-e52dff9f0543" providerId="ADAL" clId="{EE53D736-FAB8-56D2-A71D-4163BAF9278E}" dt="2026-03-11T15:50:22.449" v="11493" actId="790"/>
          <ac:spMkLst>
            <pc:docMk/>
            <pc:sldMk cId="1788379242" sldId="1373"/>
            <ac:spMk id="4" creationId="{0C10146A-01DB-7953-8F6D-3891D5AE8200}"/>
          </ac:spMkLst>
        </pc:spChg>
        <pc:spChg chg="mod">
          <ac:chgData name="Aurélie Gagnon" userId="039157d1-eb85-4bfe-be53-e52dff9f0543" providerId="ADAL" clId="{EE53D736-FAB8-56D2-A71D-4163BAF9278E}" dt="2026-03-11T15:50:22.449" v="11493" actId="790"/>
          <ac:spMkLst>
            <pc:docMk/>
            <pc:sldMk cId="1788379242" sldId="1373"/>
            <ac:spMk id="5" creationId="{570ABA91-E131-D472-6D04-C79527E9344A}"/>
          </ac:spMkLst>
        </pc:spChg>
        <pc:spChg chg="mod">
          <ac:chgData name="Aurélie Gagnon" userId="039157d1-eb85-4bfe-be53-e52dff9f0543" providerId="ADAL" clId="{EE53D736-FAB8-56D2-A71D-4163BAF9278E}" dt="2026-03-11T15:50:22.449" v="11493" actId="790"/>
          <ac:spMkLst>
            <pc:docMk/>
            <pc:sldMk cId="1788379242" sldId="1373"/>
            <ac:spMk id="6" creationId="{E4EEA38D-430F-BE09-9570-80ECE6734FDE}"/>
          </ac:spMkLst>
        </pc:spChg>
        <pc:spChg chg="mod">
          <ac:chgData name="Aurélie Gagnon" userId="039157d1-eb85-4bfe-be53-e52dff9f0543" providerId="ADAL" clId="{EE53D736-FAB8-56D2-A71D-4163BAF9278E}" dt="2026-03-11T15:50:22.449" v="11493" actId="790"/>
          <ac:spMkLst>
            <pc:docMk/>
            <pc:sldMk cId="1788379242" sldId="1373"/>
            <ac:spMk id="8" creationId="{49EA309B-8E43-37FF-6A68-0AE3CF8E5AC2}"/>
          </ac:spMkLst>
        </pc:spChg>
      </pc:sldChg>
      <pc:sldChg chg="modSp add mod modNotesTx">
        <pc:chgData name="Aurélie Gagnon" userId="039157d1-eb85-4bfe-be53-e52dff9f0543" providerId="ADAL" clId="{EE53D736-FAB8-56D2-A71D-4163BAF9278E}" dt="2026-03-11T15:52:45.101" v="11536" actId="790"/>
        <pc:sldMkLst>
          <pc:docMk/>
          <pc:sldMk cId="3797769934" sldId="1374"/>
        </pc:sldMkLst>
        <pc:spChg chg="mod">
          <ac:chgData name="Aurélie Gagnon" userId="039157d1-eb85-4bfe-be53-e52dff9f0543" providerId="ADAL" clId="{EE53D736-FAB8-56D2-A71D-4163BAF9278E}" dt="2026-03-11T15:52:45.101" v="11536" actId="790"/>
          <ac:spMkLst>
            <pc:docMk/>
            <pc:sldMk cId="3797769934" sldId="1374"/>
            <ac:spMk id="3" creationId="{5CB7F020-A59B-C51D-AE81-8CF6B0F1F96D}"/>
          </ac:spMkLst>
        </pc:spChg>
        <pc:spChg chg="mod">
          <ac:chgData name="Aurélie Gagnon" userId="039157d1-eb85-4bfe-be53-e52dff9f0543" providerId="ADAL" clId="{EE53D736-FAB8-56D2-A71D-4163BAF9278E}" dt="2026-03-11T15:52:45.101" v="11536" actId="790"/>
          <ac:spMkLst>
            <pc:docMk/>
            <pc:sldMk cId="3797769934" sldId="1374"/>
            <ac:spMk id="5" creationId="{09F02DA5-1A49-752A-83C6-03AC48758DA5}"/>
          </ac:spMkLst>
        </pc:spChg>
        <pc:spChg chg="mod">
          <ac:chgData name="Aurélie Gagnon" userId="039157d1-eb85-4bfe-be53-e52dff9f0543" providerId="ADAL" clId="{EE53D736-FAB8-56D2-A71D-4163BAF9278E}" dt="2026-03-11T15:52:45.101" v="11536" actId="790"/>
          <ac:spMkLst>
            <pc:docMk/>
            <pc:sldMk cId="3797769934" sldId="1374"/>
            <ac:spMk id="6" creationId="{7FBB8D17-7BB9-3907-57EE-A39FDDCD7446}"/>
          </ac:spMkLst>
        </pc:spChg>
        <pc:spChg chg="mod">
          <ac:chgData name="Aurélie Gagnon" userId="039157d1-eb85-4bfe-be53-e52dff9f0543" providerId="ADAL" clId="{EE53D736-FAB8-56D2-A71D-4163BAF9278E}" dt="2026-03-11T15:52:45.101" v="11536" actId="790"/>
          <ac:spMkLst>
            <pc:docMk/>
            <pc:sldMk cId="3797769934" sldId="1374"/>
            <ac:spMk id="8" creationId="{D7C4ED4E-E468-AE99-91CC-71B5A9E7685E}"/>
          </ac:spMkLst>
        </pc:spChg>
        <pc:picChg chg="mod">
          <ac:chgData name="Aurélie Gagnon" userId="039157d1-eb85-4bfe-be53-e52dff9f0543" providerId="ADAL" clId="{EE53D736-FAB8-56D2-A71D-4163BAF9278E}" dt="2026-03-11T14:33:13.350" v="10596" actId="1076"/>
          <ac:picMkLst>
            <pc:docMk/>
            <pc:sldMk cId="3797769934" sldId="1374"/>
            <ac:picMk id="12" creationId="{FCA0183B-D55D-3EBE-0FC0-0956CE18ED81}"/>
          </ac:picMkLst>
        </pc:picChg>
      </pc:sldChg>
      <pc:sldChg chg="modSp add mod replId modNotesTx">
        <pc:chgData name="Aurélie Gagnon" userId="039157d1-eb85-4bfe-be53-e52dff9f0543" providerId="ADAL" clId="{EE53D736-FAB8-56D2-A71D-4163BAF9278E}" dt="2026-03-11T15:54:45.183" v="11579" actId="27107"/>
        <pc:sldMkLst>
          <pc:docMk/>
          <pc:sldMk cId="4172073718" sldId="1375"/>
        </pc:sldMkLst>
        <pc:spChg chg="mod">
          <ac:chgData name="Aurélie Gagnon" userId="039157d1-eb85-4bfe-be53-e52dff9f0543" providerId="ADAL" clId="{EE53D736-FAB8-56D2-A71D-4163BAF9278E}" dt="2026-03-11T15:53:36.205" v="11547" actId="790"/>
          <ac:spMkLst>
            <pc:docMk/>
            <pc:sldMk cId="4172073718" sldId="1375"/>
            <ac:spMk id="2" creationId="{4A395A51-8501-1B45-F818-1058BE8955F9}"/>
          </ac:spMkLst>
        </pc:spChg>
        <pc:spChg chg="mod">
          <ac:chgData name="Aurélie Gagnon" userId="039157d1-eb85-4bfe-be53-e52dff9f0543" providerId="ADAL" clId="{EE53D736-FAB8-56D2-A71D-4163BAF9278E}" dt="2026-03-11T15:53:36.205" v="11547" actId="790"/>
          <ac:spMkLst>
            <pc:docMk/>
            <pc:sldMk cId="4172073718" sldId="1375"/>
            <ac:spMk id="3" creationId="{C3C632AB-CD18-B121-FEA5-EC63BDBD0F48}"/>
          </ac:spMkLst>
        </pc:spChg>
        <pc:spChg chg="mod">
          <ac:chgData name="Aurélie Gagnon" userId="039157d1-eb85-4bfe-be53-e52dff9f0543" providerId="ADAL" clId="{EE53D736-FAB8-56D2-A71D-4163BAF9278E}" dt="2026-03-11T15:53:36.205" v="11547" actId="790"/>
          <ac:spMkLst>
            <pc:docMk/>
            <pc:sldMk cId="4172073718" sldId="1375"/>
            <ac:spMk id="5" creationId="{7F818211-5669-4FEB-D66D-C44EDC395B66}"/>
          </ac:spMkLst>
        </pc:spChg>
        <pc:spChg chg="mod">
          <ac:chgData name="Aurélie Gagnon" userId="039157d1-eb85-4bfe-be53-e52dff9f0543" providerId="ADAL" clId="{EE53D736-FAB8-56D2-A71D-4163BAF9278E}" dt="2026-03-11T15:53:36.205" v="11547" actId="790"/>
          <ac:spMkLst>
            <pc:docMk/>
            <pc:sldMk cId="4172073718" sldId="1375"/>
            <ac:spMk id="6" creationId="{58047082-8E8A-DCBF-A023-180AE840FBD4}"/>
          </ac:spMkLst>
        </pc:spChg>
        <pc:spChg chg="mod">
          <ac:chgData name="Aurélie Gagnon" userId="039157d1-eb85-4bfe-be53-e52dff9f0543" providerId="ADAL" clId="{EE53D736-FAB8-56D2-A71D-4163BAF9278E}" dt="2026-03-11T15:53:36.205" v="11547" actId="790"/>
          <ac:spMkLst>
            <pc:docMk/>
            <pc:sldMk cId="4172073718" sldId="1375"/>
            <ac:spMk id="7" creationId="{813830B3-3ED5-2534-5F7D-345C30FBC92A}"/>
          </ac:spMkLst>
        </pc:spChg>
        <pc:spChg chg="mod">
          <ac:chgData name="Aurélie Gagnon" userId="039157d1-eb85-4bfe-be53-e52dff9f0543" providerId="ADAL" clId="{EE53D736-FAB8-56D2-A71D-4163BAF9278E}" dt="2026-03-11T15:53:36.205" v="11547" actId="790"/>
          <ac:spMkLst>
            <pc:docMk/>
            <pc:sldMk cId="4172073718" sldId="1375"/>
            <ac:spMk id="9" creationId="{68D9DBCB-E6E5-7963-092D-5B77FEB6F0D5}"/>
          </ac:spMkLst>
        </pc:spChg>
      </pc:sldChg>
      <pc:sldChg chg="modSp add mod modNotesTx">
        <pc:chgData name="Aurélie Gagnon" userId="039157d1-eb85-4bfe-be53-e52dff9f0543" providerId="ADAL" clId="{EE53D736-FAB8-56D2-A71D-4163BAF9278E}" dt="2026-03-11T15:55:44.137" v="11591" actId="790"/>
        <pc:sldMkLst>
          <pc:docMk/>
          <pc:sldMk cId="3492516279" sldId="1378"/>
        </pc:sldMkLst>
        <pc:spChg chg="mod">
          <ac:chgData name="Aurélie Gagnon" userId="039157d1-eb85-4bfe-be53-e52dff9f0543" providerId="ADAL" clId="{EE53D736-FAB8-56D2-A71D-4163BAF9278E}" dt="2026-03-11T15:55:39.713" v="11590" actId="790"/>
          <ac:spMkLst>
            <pc:docMk/>
            <pc:sldMk cId="3492516279" sldId="1378"/>
            <ac:spMk id="3" creationId="{CA8EF9D5-F3AC-33B6-4C03-6EF06BE393E0}"/>
          </ac:spMkLst>
        </pc:spChg>
        <pc:spChg chg="mod">
          <ac:chgData name="Aurélie Gagnon" userId="039157d1-eb85-4bfe-be53-e52dff9f0543" providerId="ADAL" clId="{EE53D736-FAB8-56D2-A71D-4163BAF9278E}" dt="2026-03-11T15:55:39.713" v="11590" actId="790"/>
          <ac:spMkLst>
            <pc:docMk/>
            <pc:sldMk cId="3492516279" sldId="1378"/>
            <ac:spMk id="5" creationId="{E8B7E089-CC59-C580-A0C9-16B87793E123}"/>
          </ac:spMkLst>
        </pc:spChg>
        <pc:spChg chg="mod">
          <ac:chgData name="Aurélie Gagnon" userId="039157d1-eb85-4bfe-be53-e52dff9f0543" providerId="ADAL" clId="{EE53D736-FAB8-56D2-A71D-4163BAF9278E}" dt="2026-03-11T15:55:39.713" v="11590" actId="790"/>
          <ac:spMkLst>
            <pc:docMk/>
            <pc:sldMk cId="3492516279" sldId="1378"/>
            <ac:spMk id="6" creationId="{B50F9186-7F1C-69AB-809C-2B31151B9EFD}"/>
          </ac:spMkLst>
        </pc:spChg>
        <pc:spChg chg="mod">
          <ac:chgData name="Aurélie Gagnon" userId="039157d1-eb85-4bfe-be53-e52dff9f0543" providerId="ADAL" clId="{EE53D736-FAB8-56D2-A71D-4163BAF9278E}" dt="2026-03-11T15:55:39.713" v="11590" actId="790"/>
          <ac:spMkLst>
            <pc:docMk/>
            <pc:sldMk cId="3492516279" sldId="1378"/>
            <ac:spMk id="8" creationId="{9C500FBF-926B-5F35-BC9C-C01124F4A0BE}"/>
          </ac:spMkLst>
        </pc:spChg>
      </pc:sldChg>
      <pc:sldChg chg="modSp add mod replId modNotesTx">
        <pc:chgData name="Aurélie Gagnon" userId="039157d1-eb85-4bfe-be53-e52dff9f0543" providerId="ADAL" clId="{EE53D736-FAB8-56D2-A71D-4163BAF9278E}" dt="2026-03-11T15:59:15.707" v="11646" actId="20577"/>
        <pc:sldMkLst>
          <pc:docMk/>
          <pc:sldMk cId="2543335001" sldId="1379"/>
        </pc:sldMkLst>
        <pc:spChg chg="mod">
          <ac:chgData name="Aurélie Gagnon" userId="039157d1-eb85-4bfe-be53-e52dff9f0543" providerId="ADAL" clId="{EE53D736-FAB8-56D2-A71D-4163BAF9278E}" dt="2026-03-11T15:56:03.846" v="11593" actId="20577"/>
          <ac:spMkLst>
            <pc:docMk/>
            <pc:sldMk cId="2543335001" sldId="1379"/>
            <ac:spMk id="3" creationId="{74583D17-961D-2B94-3D46-4FD8EA3E8912}"/>
          </ac:spMkLst>
        </pc:spChg>
        <pc:spChg chg="mod">
          <ac:chgData name="Aurélie Gagnon" userId="039157d1-eb85-4bfe-be53-e52dff9f0543" providerId="ADAL" clId="{EE53D736-FAB8-56D2-A71D-4163BAF9278E}" dt="2026-03-11T14:36:49.530" v="10798" actId="404"/>
          <ac:spMkLst>
            <pc:docMk/>
            <pc:sldMk cId="2543335001" sldId="1379"/>
            <ac:spMk id="9" creationId="{61B5F1EE-453F-F96D-DB98-5B2AB59F7371}"/>
          </ac:spMkLst>
        </pc:spChg>
      </pc:sldChg>
      <pc:sldChg chg="modSp add mod modNotesTx">
        <pc:chgData name="Aurélie Gagnon" userId="039157d1-eb85-4bfe-be53-e52dff9f0543" providerId="ADAL" clId="{EE53D736-FAB8-56D2-A71D-4163BAF9278E}" dt="2026-03-11T15:58:20.573" v="11634" actId="790"/>
        <pc:sldMkLst>
          <pc:docMk/>
          <pc:sldMk cId="4206497417" sldId="1380"/>
        </pc:sldMkLst>
        <pc:spChg chg="mod">
          <ac:chgData name="Aurélie Gagnon" userId="039157d1-eb85-4bfe-be53-e52dff9f0543" providerId="ADAL" clId="{EE53D736-FAB8-56D2-A71D-4163BAF9278E}" dt="2026-03-11T15:58:14.884" v="11633" actId="790"/>
          <ac:spMkLst>
            <pc:docMk/>
            <pc:sldMk cId="4206497417" sldId="1380"/>
            <ac:spMk id="3" creationId="{384311B8-86E7-5A0D-4C83-312746392BC9}"/>
          </ac:spMkLst>
        </pc:spChg>
        <pc:spChg chg="mod">
          <ac:chgData name="Aurélie Gagnon" userId="039157d1-eb85-4bfe-be53-e52dff9f0543" providerId="ADAL" clId="{EE53D736-FAB8-56D2-A71D-4163BAF9278E}" dt="2026-03-11T15:58:14.884" v="11633" actId="790"/>
          <ac:spMkLst>
            <pc:docMk/>
            <pc:sldMk cId="4206497417" sldId="1380"/>
            <ac:spMk id="5" creationId="{E107F38E-6F74-07A7-6305-6266B7F7421F}"/>
          </ac:spMkLst>
        </pc:spChg>
        <pc:spChg chg="mod">
          <ac:chgData name="Aurélie Gagnon" userId="039157d1-eb85-4bfe-be53-e52dff9f0543" providerId="ADAL" clId="{EE53D736-FAB8-56D2-A71D-4163BAF9278E}" dt="2026-03-11T15:58:14.884" v="11633" actId="790"/>
          <ac:spMkLst>
            <pc:docMk/>
            <pc:sldMk cId="4206497417" sldId="1380"/>
            <ac:spMk id="6" creationId="{66526CB6-7D9F-8DD8-B71F-502886A8DF5E}"/>
          </ac:spMkLst>
        </pc:spChg>
        <pc:spChg chg="mod">
          <ac:chgData name="Aurélie Gagnon" userId="039157d1-eb85-4bfe-be53-e52dff9f0543" providerId="ADAL" clId="{EE53D736-FAB8-56D2-A71D-4163BAF9278E}" dt="2026-03-11T15:58:14.884" v="11633" actId="790"/>
          <ac:spMkLst>
            <pc:docMk/>
            <pc:sldMk cId="4206497417" sldId="1380"/>
            <ac:spMk id="8" creationId="{405A0E53-CF08-8C7F-3F0A-AA18C47E7DD6}"/>
          </ac:spMkLst>
        </pc:spChg>
      </pc:sldChg>
      <pc:sldChg chg="modSp add mod replId modNotesTx">
        <pc:chgData name="Aurélie Gagnon" userId="039157d1-eb85-4bfe-be53-e52dff9f0543" providerId="ADAL" clId="{EE53D736-FAB8-56D2-A71D-4163BAF9278E}" dt="2026-03-11T16:01:37.210" v="11688" actId="113"/>
        <pc:sldMkLst>
          <pc:docMk/>
          <pc:sldMk cId="2919325745" sldId="1381"/>
        </pc:sldMkLst>
        <pc:spChg chg="mod">
          <ac:chgData name="Aurélie Gagnon" userId="039157d1-eb85-4bfe-be53-e52dff9f0543" providerId="ADAL" clId="{EE53D736-FAB8-56D2-A71D-4163BAF9278E}" dt="2026-03-11T15:59:04.152" v="11645" actId="790"/>
          <ac:spMkLst>
            <pc:docMk/>
            <pc:sldMk cId="2919325745" sldId="1381"/>
            <ac:spMk id="2" creationId="{9F9A1C02-FB7D-2E73-2B1A-80BA353052F1}"/>
          </ac:spMkLst>
        </pc:spChg>
        <pc:spChg chg="mod">
          <ac:chgData name="Aurélie Gagnon" userId="039157d1-eb85-4bfe-be53-e52dff9f0543" providerId="ADAL" clId="{EE53D736-FAB8-56D2-A71D-4163BAF9278E}" dt="2026-03-11T15:59:04.152" v="11645" actId="790"/>
          <ac:spMkLst>
            <pc:docMk/>
            <pc:sldMk cId="2919325745" sldId="1381"/>
            <ac:spMk id="3" creationId="{AAFD4CE3-463E-40D7-869F-9862AE3B8346}"/>
          </ac:spMkLst>
        </pc:spChg>
        <pc:spChg chg="mod">
          <ac:chgData name="Aurélie Gagnon" userId="039157d1-eb85-4bfe-be53-e52dff9f0543" providerId="ADAL" clId="{EE53D736-FAB8-56D2-A71D-4163BAF9278E}" dt="2026-03-11T15:59:04.152" v="11645" actId="790"/>
          <ac:spMkLst>
            <pc:docMk/>
            <pc:sldMk cId="2919325745" sldId="1381"/>
            <ac:spMk id="5" creationId="{55EF760C-A307-FE09-93C0-EE705858F566}"/>
          </ac:spMkLst>
        </pc:spChg>
        <pc:spChg chg="mod">
          <ac:chgData name="Aurélie Gagnon" userId="039157d1-eb85-4bfe-be53-e52dff9f0543" providerId="ADAL" clId="{EE53D736-FAB8-56D2-A71D-4163BAF9278E}" dt="2026-03-11T15:59:04.152" v="11645" actId="790"/>
          <ac:spMkLst>
            <pc:docMk/>
            <pc:sldMk cId="2919325745" sldId="1381"/>
            <ac:spMk id="6" creationId="{C0D6EE21-E7A6-AF43-54DC-47BC47CEA178}"/>
          </ac:spMkLst>
        </pc:spChg>
        <pc:spChg chg="mod">
          <ac:chgData name="Aurélie Gagnon" userId="039157d1-eb85-4bfe-be53-e52dff9f0543" providerId="ADAL" clId="{EE53D736-FAB8-56D2-A71D-4163BAF9278E}" dt="2026-03-11T15:59:04.152" v="11645" actId="790"/>
          <ac:spMkLst>
            <pc:docMk/>
            <pc:sldMk cId="2919325745" sldId="1381"/>
            <ac:spMk id="7" creationId="{5DCA5B12-2F02-853B-09A2-1CDCC3CB78E4}"/>
          </ac:spMkLst>
        </pc:spChg>
        <pc:spChg chg="mod">
          <ac:chgData name="Aurélie Gagnon" userId="039157d1-eb85-4bfe-be53-e52dff9f0543" providerId="ADAL" clId="{EE53D736-FAB8-56D2-A71D-4163BAF9278E}" dt="2026-03-11T15:59:04.152" v="11645" actId="790"/>
          <ac:spMkLst>
            <pc:docMk/>
            <pc:sldMk cId="2919325745" sldId="1381"/>
            <ac:spMk id="9" creationId="{2D618366-7DE1-70CE-0ED6-1155B41A9864}"/>
          </ac:spMkLst>
        </pc:spChg>
      </pc:sldChg>
      <pc:sldChg chg="addSp delSp modSp add mod ord modShow modNotesTx">
        <pc:chgData name="Aurélie Gagnon" userId="039157d1-eb85-4bfe-be53-e52dff9f0543" providerId="ADAL" clId="{EE53D736-FAB8-56D2-A71D-4163BAF9278E}" dt="2026-03-11T14:26:34.046" v="10490" actId="790"/>
        <pc:sldMkLst>
          <pc:docMk/>
          <pc:sldMk cId="3444163626" sldId="1382"/>
        </pc:sldMkLst>
        <pc:spChg chg="mod">
          <ac:chgData name="Aurélie Gagnon" userId="039157d1-eb85-4bfe-be53-e52dff9f0543" providerId="ADAL" clId="{EE53D736-FAB8-56D2-A71D-4163BAF9278E}" dt="2026-03-11T14:26:34.046" v="10490" actId="790"/>
          <ac:spMkLst>
            <pc:docMk/>
            <pc:sldMk cId="3444163626" sldId="1382"/>
            <ac:spMk id="3" creationId="{D2F95F4D-BFF7-CCFE-7EA6-1C38FBD51429}"/>
          </ac:spMkLst>
        </pc:spChg>
        <pc:spChg chg="add mod">
          <ac:chgData name="Aurélie Gagnon" userId="039157d1-eb85-4bfe-be53-e52dff9f0543" providerId="ADAL" clId="{EE53D736-FAB8-56D2-A71D-4163BAF9278E}" dt="2026-03-11T14:26:34.046" v="10490" actId="790"/>
          <ac:spMkLst>
            <pc:docMk/>
            <pc:sldMk cId="3444163626" sldId="1382"/>
            <ac:spMk id="4" creationId="{C4BA0377-5751-C94B-C080-B0F033517EA0}"/>
          </ac:spMkLst>
        </pc:spChg>
        <pc:spChg chg="add mod">
          <ac:chgData name="Aurélie Gagnon" userId="039157d1-eb85-4bfe-be53-e52dff9f0543" providerId="ADAL" clId="{EE53D736-FAB8-56D2-A71D-4163BAF9278E}" dt="2026-03-11T14:26:34.046" v="10490" actId="790"/>
          <ac:spMkLst>
            <pc:docMk/>
            <pc:sldMk cId="3444163626" sldId="1382"/>
            <ac:spMk id="6" creationId="{75F80FA8-3A25-1BBA-CB82-8D79330E9739}"/>
          </ac:spMkLst>
        </pc:spChg>
        <pc:spChg chg="mod">
          <ac:chgData name="Aurélie Gagnon" userId="039157d1-eb85-4bfe-be53-e52dff9f0543" providerId="ADAL" clId="{EE53D736-FAB8-56D2-A71D-4163BAF9278E}" dt="2026-03-11T14:26:34.046" v="10490" actId="790"/>
          <ac:spMkLst>
            <pc:docMk/>
            <pc:sldMk cId="3444163626" sldId="1382"/>
            <ac:spMk id="8" creationId="{4546F2F0-2655-74BA-1AC3-92D197B4B2D2}"/>
          </ac:spMkLst>
        </pc:spChg>
        <pc:graphicFrameChg chg="add mod modGraphic">
          <ac:chgData name="Aurélie Gagnon" userId="039157d1-eb85-4bfe-be53-e52dff9f0543" providerId="ADAL" clId="{EE53D736-FAB8-56D2-A71D-4163BAF9278E}" dt="2026-03-11T14:26:34.046" v="10490" actId="790"/>
          <ac:graphicFrameMkLst>
            <pc:docMk/>
            <pc:sldMk cId="3444163626" sldId="1382"/>
            <ac:graphicFrameMk id="5" creationId="{1490C024-2F06-F7D4-ADC9-B0E9C8E51CCB}"/>
          </ac:graphicFrameMkLst>
        </pc:graphicFrameChg>
      </pc:sldChg>
      <pc:sldChg chg="modSp add mod ord modNotesTx">
        <pc:chgData name="Aurélie Gagnon" userId="039157d1-eb85-4bfe-be53-e52dff9f0543" providerId="ADAL" clId="{EE53D736-FAB8-56D2-A71D-4163BAF9278E}" dt="2026-03-11T15:22:00.771" v="11084" actId="113"/>
        <pc:sldMkLst>
          <pc:docMk/>
          <pc:sldMk cId="2710723526" sldId="1383"/>
        </pc:sldMkLst>
        <pc:spChg chg="mod">
          <ac:chgData name="Aurélie Gagnon" userId="039157d1-eb85-4bfe-be53-e52dff9f0543" providerId="ADAL" clId="{EE53D736-FAB8-56D2-A71D-4163BAF9278E}" dt="2026-03-11T14:34:14.315" v="10612" actId="790"/>
          <ac:spMkLst>
            <pc:docMk/>
            <pc:sldMk cId="2710723526" sldId="1383"/>
            <ac:spMk id="4" creationId="{8B874A00-D340-E5B8-A115-7571F426BB9B}"/>
          </ac:spMkLst>
        </pc:spChg>
        <pc:spChg chg="mod">
          <ac:chgData name="Aurélie Gagnon" userId="039157d1-eb85-4bfe-be53-e52dff9f0543" providerId="ADAL" clId="{EE53D736-FAB8-56D2-A71D-4163BAF9278E}" dt="2026-03-11T14:34:14.315" v="10612" actId="790"/>
          <ac:spMkLst>
            <pc:docMk/>
            <pc:sldMk cId="2710723526" sldId="1383"/>
            <ac:spMk id="6" creationId="{F8388161-8626-D693-9CAA-ABBF1ECFD47F}"/>
          </ac:spMkLst>
        </pc:spChg>
        <pc:spChg chg="mod">
          <ac:chgData name="Aurélie Gagnon" userId="039157d1-eb85-4bfe-be53-e52dff9f0543" providerId="ADAL" clId="{EE53D736-FAB8-56D2-A71D-4163BAF9278E}" dt="2026-03-11T14:34:14.315" v="10612" actId="790"/>
          <ac:spMkLst>
            <pc:docMk/>
            <pc:sldMk cId="2710723526" sldId="1383"/>
            <ac:spMk id="7" creationId="{F300ABA6-B304-AAB5-F452-50016E718CAB}"/>
          </ac:spMkLst>
        </pc:spChg>
        <pc:spChg chg="mod">
          <ac:chgData name="Aurélie Gagnon" userId="039157d1-eb85-4bfe-be53-e52dff9f0543" providerId="ADAL" clId="{EE53D736-FAB8-56D2-A71D-4163BAF9278E}" dt="2026-03-11T14:34:14.315" v="10612" actId="790"/>
          <ac:spMkLst>
            <pc:docMk/>
            <pc:sldMk cId="2710723526" sldId="1383"/>
            <ac:spMk id="8" creationId="{77FA88BA-DFD3-047D-D99D-362ECB54D1E7}"/>
          </ac:spMkLst>
        </pc:spChg>
        <pc:picChg chg="mod">
          <ac:chgData name="Aurélie Gagnon" userId="039157d1-eb85-4bfe-be53-e52dff9f0543" providerId="ADAL" clId="{EE53D736-FAB8-56D2-A71D-4163BAF9278E}" dt="2026-03-11T14:32:34.385" v="10581" actId="1076"/>
          <ac:picMkLst>
            <pc:docMk/>
            <pc:sldMk cId="2710723526" sldId="1383"/>
            <ac:picMk id="9" creationId="{98CFF910-90A8-FFDC-B11E-C5D7545636AF}"/>
          </ac:picMkLst>
        </pc:picChg>
        <pc:picChg chg="mod">
          <ac:chgData name="Aurélie Gagnon" userId="039157d1-eb85-4bfe-be53-e52dff9f0543" providerId="ADAL" clId="{EE53D736-FAB8-56D2-A71D-4163BAF9278E}" dt="2026-03-11T14:32:32.848" v="10578" actId="1076"/>
          <ac:picMkLst>
            <pc:docMk/>
            <pc:sldMk cId="2710723526" sldId="1383"/>
            <ac:picMk id="10" creationId="{FD76AC12-6CC9-D445-C75D-86134D7FCC92}"/>
          </ac:picMkLst>
        </pc:picChg>
      </pc:sldChg>
      <pc:sldChg chg="modSp add mod ord replId modNotesTx">
        <pc:chgData name="Aurélie Gagnon" userId="039157d1-eb85-4bfe-be53-e52dff9f0543" providerId="ADAL" clId="{EE53D736-FAB8-56D2-A71D-4163BAF9278E}" dt="2026-03-11T14:40:52.547" v="10875" actId="790"/>
        <pc:sldMkLst>
          <pc:docMk/>
          <pc:sldMk cId="3576210475" sldId="1384"/>
        </pc:sldMkLst>
        <pc:spChg chg="mod">
          <ac:chgData name="Aurélie Gagnon" userId="039157d1-eb85-4bfe-be53-e52dff9f0543" providerId="ADAL" clId="{EE53D736-FAB8-56D2-A71D-4163BAF9278E}" dt="2026-03-11T14:40:52.547" v="10875" actId="790"/>
          <ac:spMkLst>
            <pc:docMk/>
            <pc:sldMk cId="3576210475" sldId="1384"/>
            <ac:spMk id="2" creationId="{C2F3F02E-3972-FB32-BEF4-71C38DCAF4DD}"/>
          </ac:spMkLst>
        </pc:spChg>
        <pc:spChg chg="mod">
          <ac:chgData name="Aurélie Gagnon" userId="039157d1-eb85-4bfe-be53-e52dff9f0543" providerId="ADAL" clId="{EE53D736-FAB8-56D2-A71D-4163BAF9278E}" dt="2026-03-11T14:40:52.547" v="10875" actId="790"/>
          <ac:spMkLst>
            <pc:docMk/>
            <pc:sldMk cId="3576210475" sldId="1384"/>
            <ac:spMk id="3" creationId="{3975DE7C-2398-8954-9B71-D25114056D5D}"/>
          </ac:spMkLst>
        </pc:spChg>
        <pc:spChg chg="mod">
          <ac:chgData name="Aurélie Gagnon" userId="039157d1-eb85-4bfe-be53-e52dff9f0543" providerId="ADAL" clId="{EE53D736-FAB8-56D2-A71D-4163BAF9278E}" dt="2026-03-11T14:40:52.547" v="10875" actId="790"/>
          <ac:spMkLst>
            <pc:docMk/>
            <pc:sldMk cId="3576210475" sldId="1384"/>
            <ac:spMk id="4" creationId="{2F8503CB-1DFB-D9BE-F044-1CD3058EA023}"/>
          </ac:spMkLst>
        </pc:spChg>
        <pc:spChg chg="mod">
          <ac:chgData name="Aurélie Gagnon" userId="039157d1-eb85-4bfe-be53-e52dff9f0543" providerId="ADAL" clId="{EE53D736-FAB8-56D2-A71D-4163BAF9278E}" dt="2026-03-11T14:40:52.547" v="10875" actId="790"/>
          <ac:spMkLst>
            <pc:docMk/>
            <pc:sldMk cId="3576210475" sldId="1384"/>
            <ac:spMk id="8" creationId="{48D1BD97-1C18-4F2B-8D37-73997C2D18B2}"/>
          </ac:spMkLst>
        </pc:spChg>
        <pc:spChg chg="mod">
          <ac:chgData name="Aurélie Gagnon" userId="039157d1-eb85-4bfe-be53-e52dff9f0543" providerId="ADAL" clId="{EE53D736-FAB8-56D2-A71D-4163BAF9278E}" dt="2026-03-11T14:40:52.547" v="10875" actId="790"/>
          <ac:spMkLst>
            <pc:docMk/>
            <pc:sldMk cId="3576210475" sldId="1384"/>
            <ac:spMk id="10" creationId="{95F2C852-4DFB-2649-B460-1659A676CBE6}"/>
          </ac:spMkLst>
        </pc:spChg>
        <pc:spChg chg="mod">
          <ac:chgData name="Aurélie Gagnon" userId="039157d1-eb85-4bfe-be53-e52dff9f0543" providerId="ADAL" clId="{EE53D736-FAB8-56D2-A71D-4163BAF9278E}" dt="2026-03-11T14:40:52.547" v="10875" actId="790"/>
          <ac:spMkLst>
            <pc:docMk/>
            <pc:sldMk cId="3576210475" sldId="1384"/>
            <ac:spMk id="12" creationId="{CAB37DAE-F6BF-49AD-BE47-DBC4D6E35A74}"/>
          </ac:spMkLst>
        </pc:spChg>
        <pc:picChg chg="mod">
          <ac:chgData name="Aurélie Gagnon" userId="039157d1-eb85-4bfe-be53-e52dff9f0543" providerId="ADAL" clId="{EE53D736-FAB8-56D2-A71D-4163BAF9278E}" dt="2026-03-11T14:34:31.919" v="10616" actId="14100"/>
          <ac:picMkLst>
            <pc:docMk/>
            <pc:sldMk cId="3576210475" sldId="1384"/>
            <ac:picMk id="14" creationId="{5C065454-44BF-D69D-09DA-6B7CEBE6042F}"/>
          </ac:picMkLst>
        </pc:picChg>
      </pc:sldChg>
      <pc:sldChg chg="modSp mod modNotesTx">
        <pc:chgData name="Aurélie Gagnon" userId="039157d1-eb85-4bfe-be53-e52dff9f0543" providerId="ADAL" clId="{EE53D736-FAB8-56D2-A71D-4163BAF9278E}" dt="2026-03-11T18:12:26.659" v="11780" actId="790"/>
        <pc:sldMkLst>
          <pc:docMk/>
          <pc:sldMk cId="1170161236" sldId="1385"/>
        </pc:sldMkLst>
        <pc:spChg chg="mod">
          <ac:chgData name="Aurélie Gagnon" userId="039157d1-eb85-4bfe-be53-e52dff9f0543" providerId="ADAL" clId="{EE53D736-FAB8-56D2-A71D-4163BAF9278E}" dt="2026-03-11T18:12:26.659" v="11780" actId="790"/>
          <ac:spMkLst>
            <pc:docMk/>
            <pc:sldMk cId="1170161236" sldId="1385"/>
            <ac:spMk id="3" creationId="{7E6814F8-D5AE-6E20-C0E1-7EEDBEED0FA0}"/>
          </ac:spMkLst>
        </pc:spChg>
        <pc:spChg chg="mod">
          <ac:chgData name="Aurélie Gagnon" userId="039157d1-eb85-4bfe-be53-e52dff9f0543" providerId="ADAL" clId="{EE53D736-FAB8-56D2-A71D-4163BAF9278E}" dt="2026-03-11T18:12:26.659" v="11780" actId="790"/>
          <ac:spMkLst>
            <pc:docMk/>
            <pc:sldMk cId="1170161236" sldId="1385"/>
            <ac:spMk id="4" creationId="{DDF700BE-6AAB-B21A-455D-B3996F6AF6D0}"/>
          </ac:spMkLst>
        </pc:spChg>
        <pc:spChg chg="mod">
          <ac:chgData name="Aurélie Gagnon" userId="039157d1-eb85-4bfe-be53-e52dff9f0543" providerId="ADAL" clId="{EE53D736-FAB8-56D2-A71D-4163BAF9278E}" dt="2026-03-11T18:12:26.659" v="11780" actId="790"/>
          <ac:spMkLst>
            <pc:docMk/>
            <pc:sldMk cId="1170161236" sldId="1385"/>
            <ac:spMk id="7" creationId="{7A87B1F5-B2E5-272E-64F2-77584FA87524}"/>
          </ac:spMkLst>
        </pc:spChg>
      </pc:sldChg>
    </pc:docChg>
  </pc:docChgLst>
  <pc:docChgLst>
    <pc:chgData name="Andréanne Proulx" userId="S::andreanne.proulx@educaloi.qc.ca::f9287161-db3a-4f50-8888-e8dc6c4370c5" providerId="AD" clId="Web-{4909BF0C-CC1B-7469-9AE9-AEED56C1EBCE}"/>
    <pc:docChg chg="modSld">
      <pc:chgData name="Andréanne Proulx" userId="S::andreanne.proulx@educaloi.qc.ca::f9287161-db3a-4f50-8888-e8dc6c4370c5" providerId="AD" clId="Web-{4909BF0C-CC1B-7469-9AE9-AEED56C1EBCE}" dt="2026-03-05T16:59:57.564" v="615" actId="1076"/>
      <pc:docMkLst>
        <pc:docMk/>
      </pc:docMkLst>
      <pc:sldChg chg="modSp">
        <pc:chgData name="Andréanne Proulx" userId="S::andreanne.proulx@educaloi.qc.ca::f9287161-db3a-4f50-8888-e8dc6c4370c5" providerId="AD" clId="Web-{4909BF0C-CC1B-7469-9AE9-AEED56C1EBCE}" dt="2026-03-05T14:46:24.568" v="155" actId="1076"/>
        <pc:sldMkLst>
          <pc:docMk/>
          <pc:sldMk cId="2049219551" sldId="256"/>
        </pc:sldMkLst>
        <pc:picChg chg="mod">
          <ac:chgData name="Andréanne Proulx" userId="S::andreanne.proulx@educaloi.qc.ca::f9287161-db3a-4f50-8888-e8dc6c4370c5" providerId="AD" clId="Web-{4909BF0C-CC1B-7469-9AE9-AEED56C1EBCE}" dt="2026-03-05T14:46:23.177" v="154" actId="1076"/>
          <ac:picMkLst>
            <pc:docMk/>
            <pc:sldMk cId="2049219551" sldId="256"/>
            <ac:picMk id="6" creationId="{876C0E7C-77FB-67CA-7196-7AFCAF6E36D1}"/>
          </ac:picMkLst>
        </pc:picChg>
      </pc:sldChg>
      <pc:sldChg chg="addSp delSp modSp">
        <pc:chgData name="Andréanne Proulx" userId="S::andreanne.proulx@educaloi.qc.ca::f9287161-db3a-4f50-8888-e8dc6c4370c5" providerId="AD" clId="Web-{4909BF0C-CC1B-7469-9AE9-AEED56C1EBCE}" dt="2026-03-05T14:19:30.430" v="92"/>
        <pc:sldMkLst>
          <pc:docMk/>
          <pc:sldMk cId="1946412157" sldId="276"/>
        </pc:sldMkLst>
        <pc:spChg chg="mod">
          <ac:chgData name="Andréanne Proulx" userId="S::andreanne.proulx@educaloi.qc.ca::f9287161-db3a-4f50-8888-e8dc6c4370c5" providerId="AD" clId="Web-{4909BF0C-CC1B-7469-9AE9-AEED56C1EBCE}" dt="2026-03-05T14:19:13.540" v="85" actId="1076"/>
          <ac:spMkLst>
            <pc:docMk/>
            <pc:sldMk cId="1946412157" sldId="276"/>
            <ac:spMk id="2" creationId="{F406FC65-1BE7-0A9D-D4E3-6527C4553521}"/>
          </ac:spMkLst>
        </pc:spChg>
        <pc:spChg chg="mod">
          <ac:chgData name="Andréanne Proulx" userId="S::andreanne.proulx@educaloi.qc.ca::f9287161-db3a-4f50-8888-e8dc6c4370c5" providerId="AD" clId="Web-{4909BF0C-CC1B-7469-9AE9-AEED56C1EBCE}" dt="2026-03-05T14:18:08.493" v="73" actId="1076"/>
          <ac:spMkLst>
            <pc:docMk/>
            <pc:sldMk cId="1946412157" sldId="276"/>
            <ac:spMk id="9" creationId="{419C04B3-AF17-8D4B-7DE1-221A1A2E9C50}"/>
          </ac:spMkLst>
        </pc:spChg>
        <pc:spChg chg="add mod">
          <ac:chgData name="Andréanne Proulx" userId="S::andreanne.proulx@educaloi.qc.ca::f9287161-db3a-4f50-8888-e8dc6c4370c5" providerId="AD" clId="Web-{4909BF0C-CC1B-7469-9AE9-AEED56C1EBCE}" dt="2026-03-05T14:17:01.790" v="55" actId="14100"/>
          <ac:spMkLst>
            <pc:docMk/>
            <pc:sldMk cId="1946412157" sldId="276"/>
            <ac:spMk id="86" creationId="{77C03032-F29E-33A7-748C-32F18EDB885A}"/>
          </ac:spMkLst>
        </pc:spChg>
        <pc:spChg chg="add mod">
          <ac:chgData name="Andréanne Proulx" userId="S::andreanne.proulx@educaloi.qc.ca::f9287161-db3a-4f50-8888-e8dc6c4370c5" providerId="AD" clId="Web-{4909BF0C-CC1B-7469-9AE9-AEED56C1EBCE}" dt="2026-03-05T14:19:13.555" v="86" actId="1076"/>
          <ac:spMkLst>
            <pc:docMk/>
            <pc:sldMk cId="1946412157" sldId="276"/>
            <ac:spMk id="127" creationId="{95801D0B-9DC7-71C3-9669-10C647E60713}"/>
          </ac:spMkLst>
        </pc:spChg>
        <pc:graphicFrameChg chg="mod modGraphic">
          <ac:chgData name="Andréanne Proulx" userId="S::andreanne.proulx@educaloi.qc.ca::f9287161-db3a-4f50-8888-e8dc6c4370c5" providerId="AD" clId="Web-{4909BF0C-CC1B-7469-9AE9-AEED56C1EBCE}" dt="2026-03-05T14:18:05.915" v="72" actId="1076"/>
          <ac:graphicFrameMkLst>
            <pc:docMk/>
            <pc:sldMk cId="1946412157" sldId="276"/>
            <ac:graphicFrameMk id="11" creationId="{E92D8CF4-FF9D-747A-AA25-311A62CE52F3}"/>
          </ac:graphicFrameMkLst>
        </pc:graphicFrameChg>
      </pc:sldChg>
      <pc:sldChg chg="addSp modSp">
        <pc:chgData name="Andréanne Proulx" userId="S::andreanne.proulx@educaloi.qc.ca::f9287161-db3a-4f50-8888-e8dc6c4370c5" providerId="AD" clId="Web-{4909BF0C-CC1B-7469-9AE9-AEED56C1EBCE}" dt="2026-03-05T16:53:58.018" v="570" actId="14100"/>
        <pc:sldMkLst>
          <pc:docMk/>
          <pc:sldMk cId="779627954" sldId="281"/>
        </pc:sldMkLst>
        <pc:spChg chg="add mod ord">
          <ac:chgData name="Andréanne Proulx" userId="S::andreanne.proulx@educaloi.qc.ca::f9287161-db3a-4f50-8888-e8dc6c4370c5" providerId="AD" clId="Web-{4909BF0C-CC1B-7469-9AE9-AEED56C1EBCE}" dt="2026-03-05T16:52:31.549" v="552"/>
          <ac:spMkLst>
            <pc:docMk/>
            <pc:sldMk cId="779627954" sldId="281"/>
            <ac:spMk id="3" creationId="{7FD2F450-197A-43ED-D556-D5B0DAFAEE1C}"/>
          </ac:spMkLst>
        </pc:spChg>
        <pc:spChg chg="mod">
          <ac:chgData name="Andréanne Proulx" userId="S::andreanne.proulx@educaloi.qc.ca::f9287161-db3a-4f50-8888-e8dc6c4370c5" providerId="AD" clId="Web-{4909BF0C-CC1B-7469-9AE9-AEED56C1EBCE}" dt="2026-03-05T16:52:56.768" v="560" actId="1076"/>
          <ac:spMkLst>
            <pc:docMk/>
            <pc:sldMk cId="779627954" sldId="281"/>
            <ac:spMk id="4" creationId="{CC53E8B0-EF67-7449-BB29-BC42135DAD5C}"/>
          </ac:spMkLst>
        </pc:spChg>
        <pc:spChg chg="mod">
          <ac:chgData name="Andréanne Proulx" userId="S::andreanne.proulx@educaloi.qc.ca::f9287161-db3a-4f50-8888-e8dc6c4370c5" providerId="AD" clId="Web-{4909BF0C-CC1B-7469-9AE9-AEED56C1EBCE}" dt="2026-03-05T16:53:26.237" v="565" actId="1076"/>
          <ac:spMkLst>
            <pc:docMk/>
            <pc:sldMk cId="779627954" sldId="281"/>
            <ac:spMk id="7" creationId="{EC0B2E84-BAC8-A24E-BD74-31FBFD0C74AE}"/>
          </ac:spMkLst>
        </pc:spChg>
        <pc:picChg chg="add mod">
          <ac:chgData name="Andréanne Proulx" userId="S::andreanne.proulx@educaloi.qc.ca::f9287161-db3a-4f50-8888-e8dc6c4370c5" providerId="AD" clId="Web-{4909BF0C-CC1B-7469-9AE9-AEED56C1EBCE}" dt="2026-03-05T16:52:41.393" v="554" actId="1076"/>
          <ac:picMkLst>
            <pc:docMk/>
            <pc:sldMk cId="779627954" sldId="281"/>
            <ac:picMk id="6" creationId="{FE558B40-2AB1-7908-B35D-9DE70FA65324}"/>
          </ac:picMkLst>
        </pc:picChg>
        <pc:picChg chg="add mod">
          <ac:chgData name="Andréanne Proulx" userId="S::andreanne.proulx@educaloi.qc.ca::f9287161-db3a-4f50-8888-e8dc6c4370c5" providerId="AD" clId="Web-{4909BF0C-CC1B-7469-9AE9-AEED56C1EBCE}" dt="2026-03-05T16:53:58.018" v="570" actId="14100"/>
          <ac:picMkLst>
            <pc:docMk/>
            <pc:sldMk cId="779627954" sldId="281"/>
            <ac:picMk id="8" creationId="{AC2003A5-1843-9F05-97DC-0B894179F3A6}"/>
          </ac:picMkLst>
        </pc:picChg>
      </pc:sldChg>
      <pc:sldChg chg="addSp modSp">
        <pc:chgData name="Andréanne Proulx" userId="S::andreanne.proulx@educaloi.qc.ca::f9287161-db3a-4f50-8888-e8dc6c4370c5" providerId="AD" clId="Web-{4909BF0C-CC1B-7469-9AE9-AEED56C1EBCE}" dt="2026-03-05T16:59:57.564" v="615" actId="1076"/>
        <pc:sldMkLst>
          <pc:docMk/>
          <pc:sldMk cId="1864176548" sldId="331"/>
        </pc:sldMkLst>
        <pc:spChg chg="add">
          <ac:chgData name="Andréanne Proulx" userId="S::andreanne.proulx@educaloi.qc.ca::f9287161-db3a-4f50-8888-e8dc6c4370c5" providerId="AD" clId="Web-{4909BF0C-CC1B-7469-9AE9-AEED56C1EBCE}" dt="2026-03-05T16:54:10.502" v="571"/>
          <ac:spMkLst>
            <pc:docMk/>
            <pc:sldMk cId="1864176548" sldId="331"/>
            <ac:spMk id="3" creationId="{F7A4DFBC-B185-A39B-8F5A-EAE698555197}"/>
          </ac:spMkLst>
        </pc:spChg>
        <pc:spChg chg="add mod">
          <ac:chgData name="Andréanne Proulx" userId="S::andreanne.proulx@educaloi.qc.ca::f9287161-db3a-4f50-8888-e8dc6c4370c5" providerId="AD" clId="Web-{4909BF0C-CC1B-7469-9AE9-AEED56C1EBCE}" dt="2026-03-05T16:59:55.829" v="612" actId="1076"/>
          <ac:spMkLst>
            <pc:docMk/>
            <pc:sldMk cId="1864176548" sldId="331"/>
            <ac:spMk id="6" creationId="{E0AD3593-91AA-C452-A79A-0C68D3D85606}"/>
          </ac:spMkLst>
        </pc:spChg>
        <pc:spChg chg="add mod">
          <ac:chgData name="Andréanne Proulx" userId="S::andreanne.proulx@educaloi.qc.ca::f9287161-db3a-4f50-8888-e8dc6c4370c5" providerId="AD" clId="Web-{4909BF0C-CC1B-7469-9AE9-AEED56C1EBCE}" dt="2026-03-05T16:59:55.845" v="614" actId="1076"/>
          <ac:spMkLst>
            <pc:docMk/>
            <pc:sldMk cId="1864176548" sldId="331"/>
            <ac:spMk id="7" creationId="{95022F6E-5BE1-8E8A-E7F0-DAD8A329191C}"/>
          </ac:spMkLst>
        </pc:spChg>
        <pc:spChg chg="add mod ord">
          <ac:chgData name="Andréanne Proulx" userId="S::andreanne.proulx@educaloi.qc.ca::f9287161-db3a-4f50-8888-e8dc6c4370c5" providerId="AD" clId="Web-{4909BF0C-CC1B-7469-9AE9-AEED56C1EBCE}" dt="2026-03-05T16:59:55.845" v="613" actId="1076"/>
          <ac:spMkLst>
            <pc:docMk/>
            <pc:sldMk cId="1864176548" sldId="331"/>
            <ac:spMk id="8" creationId="{435BD9E0-FB5C-6385-E6D7-A6BED22C0928}"/>
          </ac:spMkLst>
        </pc:spChg>
        <pc:picChg chg="add mod">
          <ac:chgData name="Andréanne Proulx" userId="S::andreanne.proulx@educaloi.qc.ca::f9287161-db3a-4f50-8888-e8dc6c4370c5" providerId="AD" clId="Web-{4909BF0C-CC1B-7469-9AE9-AEED56C1EBCE}" dt="2026-03-05T16:59:57.564" v="615" actId="1076"/>
          <ac:picMkLst>
            <pc:docMk/>
            <pc:sldMk cId="1864176548" sldId="331"/>
            <ac:picMk id="4" creationId="{E3438CF2-7BCC-095F-66F1-53AF5F84CECB}"/>
          </ac:picMkLst>
        </pc:picChg>
      </pc:sldChg>
      <pc:sldChg chg="addSp modSp">
        <pc:chgData name="Andréanne Proulx" userId="S::andreanne.proulx@educaloi.qc.ca::f9287161-db3a-4f50-8888-e8dc6c4370c5" providerId="AD" clId="Web-{4909BF0C-CC1B-7469-9AE9-AEED56C1EBCE}" dt="2026-03-05T16:36:01.129" v="329" actId="1076"/>
        <pc:sldMkLst>
          <pc:docMk/>
          <pc:sldMk cId="2477766071" sldId="345"/>
        </pc:sldMkLst>
        <pc:spChg chg="add">
          <ac:chgData name="Andréanne Proulx" userId="S::andreanne.proulx@educaloi.qc.ca::f9287161-db3a-4f50-8888-e8dc6c4370c5" providerId="AD" clId="Web-{4909BF0C-CC1B-7469-9AE9-AEED56C1EBCE}" dt="2026-03-05T16:35:20.676" v="315"/>
          <ac:spMkLst>
            <pc:docMk/>
            <pc:sldMk cId="2477766071" sldId="345"/>
            <ac:spMk id="3" creationId="{210FBD29-1962-3F61-D9DB-8DDB7993D5C9}"/>
          </ac:spMkLst>
        </pc:spChg>
        <pc:spChg chg="add">
          <ac:chgData name="Andréanne Proulx" userId="S::andreanne.proulx@educaloi.qc.ca::f9287161-db3a-4f50-8888-e8dc6c4370c5" providerId="AD" clId="Web-{4909BF0C-CC1B-7469-9AE9-AEED56C1EBCE}" dt="2026-03-05T16:35:20.676" v="316"/>
          <ac:spMkLst>
            <pc:docMk/>
            <pc:sldMk cId="2477766071" sldId="345"/>
            <ac:spMk id="5" creationId="{74D3C091-0454-CA4C-E4EE-3B4C0538EC03}"/>
          </ac:spMkLst>
        </pc:spChg>
        <pc:spChg chg="mod ord">
          <ac:chgData name="Andréanne Proulx" userId="S::andreanne.proulx@educaloi.qc.ca::f9287161-db3a-4f50-8888-e8dc6c4370c5" providerId="AD" clId="Web-{4909BF0C-CC1B-7469-9AE9-AEED56C1EBCE}" dt="2026-03-05T16:35:47.160" v="324" actId="1076"/>
          <ac:spMkLst>
            <pc:docMk/>
            <pc:sldMk cId="2477766071" sldId="345"/>
            <ac:spMk id="6" creationId="{13F3B195-3C9F-454D-A8AD-CE65A1297CEC}"/>
          </ac:spMkLst>
        </pc:spChg>
        <pc:spChg chg="add">
          <ac:chgData name="Andréanne Proulx" userId="S::andreanne.proulx@educaloi.qc.ca::f9287161-db3a-4f50-8888-e8dc6c4370c5" providerId="AD" clId="Web-{4909BF0C-CC1B-7469-9AE9-AEED56C1EBCE}" dt="2026-03-05T16:35:20.691" v="317"/>
          <ac:spMkLst>
            <pc:docMk/>
            <pc:sldMk cId="2477766071" sldId="345"/>
            <ac:spMk id="8" creationId="{2DAF6A39-4D87-A1CA-E335-FBE17B0EB15E}"/>
          </ac:spMkLst>
        </pc:spChg>
        <pc:picChg chg="add">
          <ac:chgData name="Andréanne Proulx" userId="S::andreanne.proulx@educaloi.qc.ca::f9287161-db3a-4f50-8888-e8dc6c4370c5" providerId="AD" clId="Web-{4909BF0C-CC1B-7469-9AE9-AEED56C1EBCE}" dt="2026-03-05T16:35:20.738" v="318"/>
          <ac:picMkLst>
            <pc:docMk/>
            <pc:sldMk cId="2477766071" sldId="345"/>
            <ac:picMk id="10" creationId="{7F2C0552-9560-6BEB-F014-A6831DC7455A}"/>
          </ac:picMkLst>
        </pc:picChg>
        <pc:picChg chg="add">
          <ac:chgData name="Andréanne Proulx" userId="S::andreanne.proulx@educaloi.qc.ca::f9287161-db3a-4f50-8888-e8dc6c4370c5" providerId="AD" clId="Web-{4909BF0C-CC1B-7469-9AE9-AEED56C1EBCE}" dt="2026-03-05T16:35:20.785" v="319"/>
          <ac:picMkLst>
            <pc:docMk/>
            <pc:sldMk cId="2477766071" sldId="345"/>
            <ac:picMk id="12" creationId="{FB95D136-1633-A545-FF88-3DA92FCEDF3C}"/>
          </ac:picMkLst>
        </pc:picChg>
        <pc:picChg chg="add mod">
          <ac:chgData name="Andréanne Proulx" userId="S::andreanne.proulx@educaloi.qc.ca::f9287161-db3a-4f50-8888-e8dc6c4370c5" providerId="AD" clId="Web-{4909BF0C-CC1B-7469-9AE9-AEED56C1EBCE}" dt="2026-03-05T16:36:01.129" v="329" actId="1076"/>
          <ac:picMkLst>
            <pc:docMk/>
            <pc:sldMk cId="2477766071" sldId="345"/>
            <ac:picMk id="13" creationId="{AA8A7373-2040-E28E-BDB3-DD9D0E06B6E2}"/>
          </ac:picMkLst>
        </pc:picChg>
      </pc:sldChg>
      <pc:sldChg chg="addSp modSp">
        <pc:chgData name="Andréanne Proulx" userId="S::andreanne.proulx@educaloi.qc.ca::f9287161-db3a-4f50-8888-e8dc6c4370c5" providerId="AD" clId="Web-{4909BF0C-CC1B-7469-9AE9-AEED56C1EBCE}" dt="2026-03-05T16:36:41.363" v="336" actId="20577"/>
        <pc:sldMkLst>
          <pc:docMk/>
          <pc:sldMk cId="4011240779" sldId="346"/>
        </pc:sldMkLst>
        <pc:spChg chg="add ord">
          <ac:chgData name="Andréanne Proulx" userId="S::andreanne.proulx@educaloi.qc.ca::f9287161-db3a-4f50-8888-e8dc6c4370c5" providerId="AD" clId="Web-{4909BF0C-CC1B-7469-9AE9-AEED56C1EBCE}" dt="2026-03-05T16:36:36.348" v="335"/>
          <ac:spMkLst>
            <pc:docMk/>
            <pc:sldMk cId="4011240779" sldId="346"/>
            <ac:spMk id="3" creationId="{B0D8B6E2-B984-50BA-6F22-883200D93F46}"/>
          </ac:spMkLst>
        </pc:spChg>
        <pc:spChg chg="mod">
          <ac:chgData name="Andréanne Proulx" userId="S::andreanne.proulx@educaloi.qc.ca::f9287161-db3a-4f50-8888-e8dc6c4370c5" providerId="AD" clId="Web-{4909BF0C-CC1B-7469-9AE9-AEED56C1EBCE}" dt="2026-03-05T16:36:41.363" v="336" actId="20577"/>
          <ac:spMkLst>
            <pc:docMk/>
            <pc:sldMk cId="4011240779" sldId="346"/>
            <ac:spMk id="5" creationId="{AE2E3F17-3CE1-8A0C-7DE6-F46B3ED2E066}"/>
          </ac:spMkLst>
        </pc:spChg>
        <pc:spChg chg="add">
          <ac:chgData name="Andréanne Proulx" userId="S::andreanne.proulx@educaloi.qc.ca::f9287161-db3a-4f50-8888-e8dc6c4370c5" providerId="AD" clId="Web-{4909BF0C-CC1B-7469-9AE9-AEED56C1EBCE}" dt="2026-03-05T16:36:30.676" v="331"/>
          <ac:spMkLst>
            <pc:docMk/>
            <pc:sldMk cId="4011240779" sldId="346"/>
            <ac:spMk id="6" creationId="{5071DF73-3BB4-1604-6BF2-CFEB8BEFD603}"/>
          </ac:spMkLst>
        </pc:spChg>
        <pc:spChg chg="add">
          <ac:chgData name="Andréanne Proulx" userId="S::andreanne.proulx@educaloi.qc.ca::f9287161-db3a-4f50-8888-e8dc6c4370c5" providerId="AD" clId="Web-{4909BF0C-CC1B-7469-9AE9-AEED56C1EBCE}" dt="2026-03-05T16:36:30.691" v="332"/>
          <ac:spMkLst>
            <pc:docMk/>
            <pc:sldMk cId="4011240779" sldId="346"/>
            <ac:spMk id="8" creationId="{EC142992-EABA-9D01-B5B5-67267E5660CB}"/>
          </ac:spMkLst>
        </pc:spChg>
        <pc:picChg chg="add">
          <ac:chgData name="Andréanne Proulx" userId="S::andreanne.proulx@educaloi.qc.ca::f9287161-db3a-4f50-8888-e8dc6c4370c5" providerId="AD" clId="Web-{4909BF0C-CC1B-7469-9AE9-AEED56C1EBCE}" dt="2026-03-05T16:36:30.770" v="333"/>
          <ac:picMkLst>
            <pc:docMk/>
            <pc:sldMk cId="4011240779" sldId="346"/>
            <ac:picMk id="10" creationId="{1A293BBF-D179-27B5-C099-9DEE172B9FB6}"/>
          </ac:picMkLst>
        </pc:picChg>
      </pc:sldChg>
      <pc:sldChg chg="addSp delSp modSp">
        <pc:chgData name="Andréanne Proulx" userId="S::andreanne.proulx@educaloi.qc.ca::f9287161-db3a-4f50-8888-e8dc6c4370c5" providerId="AD" clId="Web-{4909BF0C-CC1B-7469-9AE9-AEED56C1EBCE}" dt="2026-03-05T16:17:30.318" v="176" actId="14100"/>
        <pc:sldMkLst>
          <pc:docMk/>
          <pc:sldMk cId="3345028591" sldId="1358"/>
        </pc:sldMkLst>
        <pc:spChg chg="mod">
          <ac:chgData name="Andréanne Proulx" userId="S::andreanne.proulx@educaloi.qc.ca::f9287161-db3a-4f50-8888-e8dc6c4370c5" providerId="AD" clId="Web-{4909BF0C-CC1B-7469-9AE9-AEED56C1EBCE}" dt="2026-03-05T16:16:28.818" v="173" actId="1076"/>
          <ac:spMkLst>
            <pc:docMk/>
            <pc:sldMk cId="3345028591" sldId="1358"/>
            <ac:spMk id="2" creationId="{E5E5C384-370C-6E59-1139-729138CEDBB4}"/>
          </ac:spMkLst>
        </pc:spChg>
        <pc:spChg chg="mod">
          <ac:chgData name="Andréanne Proulx" userId="S::andreanne.proulx@educaloi.qc.ca::f9287161-db3a-4f50-8888-e8dc6c4370c5" providerId="AD" clId="Web-{4909BF0C-CC1B-7469-9AE9-AEED56C1EBCE}" dt="2026-03-05T14:19:44.680" v="93"/>
          <ac:spMkLst>
            <pc:docMk/>
            <pc:sldMk cId="3345028591" sldId="1358"/>
            <ac:spMk id="4" creationId="{87C26B8A-E4F5-4F95-6D66-AE4681DC068A}"/>
          </ac:spMkLst>
        </pc:spChg>
        <pc:spChg chg="add mod">
          <ac:chgData name="Andréanne Proulx" userId="S::andreanne.proulx@educaloi.qc.ca::f9287161-db3a-4f50-8888-e8dc6c4370c5" providerId="AD" clId="Web-{4909BF0C-CC1B-7469-9AE9-AEED56C1EBCE}" dt="2026-03-05T16:17:30.318" v="176" actId="14100"/>
          <ac:spMkLst>
            <pc:docMk/>
            <pc:sldMk cId="3345028591" sldId="1358"/>
            <ac:spMk id="11" creationId="{BDCE6542-A08B-3E58-D268-616B7CE686AD}"/>
          </ac:spMkLst>
        </pc:spChg>
        <pc:picChg chg="add mod ord">
          <ac:chgData name="Andréanne Proulx" userId="S::andreanne.proulx@educaloi.qc.ca::f9287161-db3a-4f50-8888-e8dc6c4370c5" providerId="AD" clId="Web-{4909BF0C-CC1B-7469-9AE9-AEED56C1EBCE}" dt="2026-03-05T16:15:57.428" v="162"/>
          <ac:picMkLst>
            <pc:docMk/>
            <pc:sldMk cId="3345028591" sldId="1358"/>
            <ac:picMk id="13" creationId="{F422C49E-2791-0688-3151-08516F8E2DCA}"/>
          </ac:picMkLst>
        </pc:picChg>
      </pc:sldChg>
      <pc:sldChg chg="addSp delSp modSp">
        <pc:chgData name="Andréanne Proulx" userId="S::andreanne.proulx@educaloi.qc.ca::f9287161-db3a-4f50-8888-e8dc6c4370c5" providerId="AD" clId="Web-{4909BF0C-CC1B-7469-9AE9-AEED56C1EBCE}" dt="2026-03-05T16:48:23.237" v="471" actId="20577"/>
        <pc:sldMkLst>
          <pc:docMk/>
          <pc:sldMk cId="1518315868" sldId="1359"/>
        </pc:sldMkLst>
        <pc:spChg chg="add">
          <ac:chgData name="Andréanne Proulx" userId="S::andreanne.proulx@educaloi.qc.ca::f9287161-db3a-4f50-8888-e8dc6c4370c5" providerId="AD" clId="Web-{4909BF0C-CC1B-7469-9AE9-AEED56C1EBCE}" dt="2026-03-05T16:48:10.878" v="461"/>
          <ac:spMkLst>
            <pc:docMk/>
            <pc:sldMk cId="1518315868" sldId="1359"/>
            <ac:spMk id="3" creationId="{F649A4F0-2FF2-B7A2-1A90-A641E9F096DF}"/>
          </ac:spMkLst>
        </pc:spChg>
        <pc:spChg chg="add mod">
          <ac:chgData name="Andréanne Proulx" userId="S::andreanne.proulx@educaloi.qc.ca::f9287161-db3a-4f50-8888-e8dc6c4370c5" providerId="AD" clId="Web-{4909BF0C-CC1B-7469-9AE9-AEED56C1EBCE}" dt="2026-03-05T16:48:23.237" v="471" actId="20577"/>
          <ac:spMkLst>
            <pc:docMk/>
            <pc:sldMk cId="1518315868" sldId="1359"/>
            <ac:spMk id="11" creationId="{EAA10B43-3872-B89E-A95B-95A576976E91}"/>
          </ac:spMkLst>
        </pc:spChg>
        <pc:spChg chg="add">
          <ac:chgData name="Andréanne Proulx" userId="S::andreanne.proulx@educaloi.qc.ca::f9287161-db3a-4f50-8888-e8dc6c4370c5" providerId="AD" clId="Web-{4909BF0C-CC1B-7469-9AE9-AEED56C1EBCE}" dt="2026-03-05T16:48:10.956" v="464"/>
          <ac:spMkLst>
            <pc:docMk/>
            <pc:sldMk cId="1518315868" sldId="1359"/>
            <ac:spMk id="13" creationId="{8F1AD1E3-6F3A-FCD8-F02E-8A2D00AB702B}"/>
          </ac:spMkLst>
        </pc:spChg>
        <pc:picChg chg="add">
          <ac:chgData name="Andréanne Proulx" userId="S::andreanne.proulx@educaloi.qc.ca::f9287161-db3a-4f50-8888-e8dc6c4370c5" providerId="AD" clId="Web-{4909BF0C-CC1B-7469-9AE9-AEED56C1EBCE}" dt="2026-03-05T16:48:10.924" v="462"/>
          <ac:picMkLst>
            <pc:docMk/>
            <pc:sldMk cId="1518315868" sldId="1359"/>
            <ac:picMk id="9" creationId="{C704F494-23E8-73BA-FFB1-0569B77DD8BA}"/>
          </ac:picMkLst>
        </pc:picChg>
      </pc:sldChg>
      <pc:sldChg chg="addSp delSp modSp">
        <pc:chgData name="Andréanne Proulx" userId="S::andreanne.proulx@educaloi.qc.ca::f9287161-db3a-4f50-8888-e8dc6c4370c5" providerId="AD" clId="Web-{4909BF0C-CC1B-7469-9AE9-AEED56C1EBCE}" dt="2026-03-05T16:38:19.535" v="366" actId="1076"/>
        <pc:sldMkLst>
          <pc:docMk/>
          <pc:sldMk cId="4064200194" sldId="1360"/>
        </pc:sldMkLst>
        <pc:spChg chg="add">
          <ac:chgData name="Andréanne Proulx" userId="S::andreanne.proulx@educaloi.qc.ca::f9287161-db3a-4f50-8888-e8dc6c4370c5" providerId="AD" clId="Web-{4909BF0C-CC1B-7469-9AE9-AEED56C1EBCE}" dt="2026-03-05T16:37:13.410" v="337"/>
          <ac:spMkLst>
            <pc:docMk/>
            <pc:sldMk cId="4064200194" sldId="1360"/>
            <ac:spMk id="3" creationId="{40A265A1-EC37-8133-209B-2B296ECE08B4}"/>
          </ac:spMkLst>
        </pc:spChg>
        <pc:spChg chg="add">
          <ac:chgData name="Andréanne Proulx" userId="S::andreanne.proulx@educaloi.qc.ca::f9287161-db3a-4f50-8888-e8dc6c4370c5" providerId="AD" clId="Web-{4909BF0C-CC1B-7469-9AE9-AEED56C1EBCE}" dt="2026-03-05T16:37:13.410" v="338"/>
          <ac:spMkLst>
            <pc:docMk/>
            <pc:sldMk cId="4064200194" sldId="1360"/>
            <ac:spMk id="5" creationId="{CC0EADE0-6F4D-AD8A-302C-D5B2554CF7BC}"/>
          </ac:spMkLst>
        </pc:spChg>
        <pc:spChg chg="mod ord">
          <ac:chgData name="Andréanne Proulx" userId="S::andreanne.proulx@educaloi.qc.ca::f9287161-db3a-4f50-8888-e8dc6c4370c5" providerId="AD" clId="Web-{4909BF0C-CC1B-7469-9AE9-AEED56C1EBCE}" dt="2026-03-05T16:38:07.879" v="362" actId="1076"/>
          <ac:spMkLst>
            <pc:docMk/>
            <pc:sldMk cId="4064200194" sldId="1360"/>
            <ac:spMk id="6" creationId="{BDD5412B-8667-1FA6-619A-3B092FC4E68F}"/>
          </ac:spMkLst>
        </pc:spChg>
        <pc:spChg chg="add">
          <ac:chgData name="Andréanne Proulx" userId="S::andreanne.proulx@educaloi.qc.ca::f9287161-db3a-4f50-8888-e8dc6c4370c5" providerId="AD" clId="Web-{4909BF0C-CC1B-7469-9AE9-AEED56C1EBCE}" dt="2026-03-05T16:37:13.426" v="339"/>
          <ac:spMkLst>
            <pc:docMk/>
            <pc:sldMk cId="4064200194" sldId="1360"/>
            <ac:spMk id="8" creationId="{68FC09F2-0D1B-56A2-9950-D79C9FA4C9C9}"/>
          </ac:spMkLst>
        </pc:spChg>
        <pc:picChg chg="add">
          <ac:chgData name="Andréanne Proulx" userId="S::andreanne.proulx@educaloi.qc.ca::f9287161-db3a-4f50-8888-e8dc6c4370c5" providerId="AD" clId="Web-{4909BF0C-CC1B-7469-9AE9-AEED56C1EBCE}" dt="2026-03-05T16:37:13.473" v="340"/>
          <ac:picMkLst>
            <pc:docMk/>
            <pc:sldMk cId="4064200194" sldId="1360"/>
            <ac:picMk id="10" creationId="{DA93FBFB-F446-4047-766E-A5523DE75275}"/>
          </ac:picMkLst>
        </pc:picChg>
        <pc:picChg chg="add">
          <ac:chgData name="Andréanne Proulx" userId="S::andreanne.proulx@educaloi.qc.ca::f9287161-db3a-4f50-8888-e8dc6c4370c5" providerId="AD" clId="Web-{4909BF0C-CC1B-7469-9AE9-AEED56C1EBCE}" dt="2026-03-05T16:37:13.535" v="341"/>
          <ac:picMkLst>
            <pc:docMk/>
            <pc:sldMk cId="4064200194" sldId="1360"/>
            <ac:picMk id="12" creationId="{172521F1-4231-4B75-DB6F-E2EF5EEDA97B}"/>
          </ac:picMkLst>
        </pc:picChg>
        <pc:picChg chg="add mod">
          <ac:chgData name="Andréanne Proulx" userId="S::andreanne.proulx@educaloi.qc.ca::f9287161-db3a-4f50-8888-e8dc6c4370c5" providerId="AD" clId="Web-{4909BF0C-CC1B-7469-9AE9-AEED56C1EBCE}" dt="2026-03-05T16:38:19.535" v="366" actId="1076"/>
          <ac:picMkLst>
            <pc:docMk/>
            <pc:sldMk cId="4064200194" sldId="1360"/>
            <ac:picMk id="25" creationId="{1B0F7140-9A4A-7F6B-A0CC-C89DA3E84507}"/>
          </ac:picMkLst>
        </pc:picChg>
      </pc:sldChg>
      <pc:sldChg chg="addSp modSp">
        <pc:chgData name="Andréanne Proulx" userId="S::andreanne.proulx@educaloi.qc.ca::f9287161-db3a-4f50-8888-e8dc6c4370c5" providerId="AD" clId="Web-{4909BF0C-CC1B-7469-9AE9-AEED56C1EBCE}" dt="2026-03-05T16:38:51.253" v="376" actId="1076"/>
        <pc:sldMkLst>
          <pc:docMk/>
          <pc:sldMk cId="1580912689" sldId="1361"/>
        </pc:sldMkLst>
        <pc:spChg chg="ord">
          <ac:chgData name="Andréanne Proulx" userId="S::andreanne.proulx@educaloi.qc.ca::f9287161-db3a-4f50-8888-e8dc6c4370c5" providerId="AD" clId="Web-{4909BF0C-CC1B-7469-9AE9-AEED56C1EBCE}" dt="2026-03-05T16:38:38.832" v="372"/>
          <ac:spMkLst>
            <pc:docMk/>
            <pc:sldMk cId="1580912689" sldId="1361"/>
            <ac:spMk id="2" creationId="{3DF65E41-1782-76C1-EE93-AE02ED685321}"/>
          </ac:spMkLst>
        </pc:spChg>
        <pc:spChg chg="add">
          <ac:chgData name="Andréanne Proulx" userId="S::andreanne.proulx@educaloi.qc.ca::f9287161-db3a-4f50-8888-e8dc6c4370c5" providerId="AD" clId="Web-{4909BF0C-CC1B-7469-9AE9-AEED56C1EBCE}" dt="2026-03-05T16:38:32.832" v="367"/>
          <ac:spMkLst>
            <pc:docMk/>
            <pc:sldMk cId="1580912689" sldId="1361"/>
            <ac:spMk id="4" creationId="{7588135A-6BC9-AB45-E12E-922B3837A3F6}"/>
          </ac:spMkLst>
        </pc:spChg>
        <pc:spChg chg="mod ord">
          <ac:chgData name="Andréanne Proulx" userId="S::andreanne.proulx@educaloi.qc.ca::f9287161-db3a-4f50-8888-e8dc6c4370c5" providerId="AD" clId="Web-{4909BF0C-CC1B-7469-9AE9-AEED56C1EBCE}" dt="2026-03-05T16:38:51.253" v="376" actId="1076"/>
          <ac:spMkLst>
            <pc:docMk/>
            <pc:sldMk cId="1580912689" sldId="1361"/>
            <ac:spMk id="5" creationId="{52A5F027-2BAA-8CFE-1105-0244F6467D7B}"/>
          </ac:spMkLst>
        </pc:spChg>
        <pc:spChg chg="add">
          <ac:chgData name="Andréanne Proulx" userId="S::andreanne.proulx@educaloi.qc.ca::f9287161-db3a-4f50-8888-e8dc6c4370c5" providerId="AD" clId="Web-{4909BF0C-CC1B-7469-9AE9-AEED56C1EBCE}" dt="2026-03-05T16:38:32.832" v="368"/>
          <ac:spMkLst>
            <pc:docMk/>
            <pc:sldMk cId="1580912689" sldId="1361"/>
            <ac:spMk id="7" creationId="{EA80C663-7E09-963A-0929-0687A86ECCBE}"/>
          </ac:spMkLst>
        </pc:spChg>
        <pc:spChg chg="add">
          <ac:chgData name="Andréanne Proulx" userId="S::andreanne.proulx@educaloi.qc.ca::f9287161-db3a-4f50-8888-e8dc6c4370c5" providerId="AD" clId="Web-{4909BF0C-CC1B-7469-9AE9-AEED56C1EBCE}" dt="2026-03-05T16:38:32.847" v="369"/>
          <ac:spMkLst>
            <pc:docMk/>
            <pc:sldMk cId="1580912689" sldId="1361"/>
            <ac:spMk id="9" creationId="{01981B6E-A152-472A-BADA-C3B2405DA12F}"/>
          </ac:spMkLst>
        </pc:spChg>
        <pc:picChg chg="add">
          <ac:chgData name="Andréanne Proulx" userId="S::andreanne.proulx@educaloi.qc.ca::f9287161-db3a-4f50-8888-e8dc6c4370c5" providerId="AD" clId="Web-{4909BF0C-CC1B-7469-9AE9-AEED56C1EBCE}" dt="2026-03-05T16:38:32.941" v="370"/>
          <ac:picMkLst>
            <pc:docMk/>
            <pc:sldMk cId="1580912689" sldId="1361"/>
            <ac:picMk id="11" creationId="{B9B9F2CC-A7F4-0EBB-CD7E-755A91289E79}"/>
          </ac:picMkLst>
        </pc:picChg>
      </pc:sldChg>
      <pc:sldChg chg="addSp modSp">
        <pc:chgData name="Andréanne Proulx" userId="S::andreanne.proulx@educaloi.qc.ca::f9287161-db3a-4f50-8888-e8dc6c4370c5" providerId="AD" clId="Web-{4909BF0C-CC1B-7469-9AE9-AEED56C1EBCE}" dt="2026-03-05T16:39:07.222" v="383" actId="20577"/>
        <pc:sldMkLst>
          <pc:docMk/>
          <pc:sldMk cId="2658534625" sldId="1362"/>
        </pc:sldMkLst>
        <pc:spChg chg="add">
          <ac:chgData name="Andréanne Proulx" userId="S::andreanne.proulx@educaloi.qc.ca::f9287161-db3a-4f50-8888-e8dc6c4370c5" providerId="AD" clId="Web-{4909BF0C-CC1B-7469-9AE9-AEED56C1EBCE}" dt="2026-03-05T16:38:57.566" v="377"/>
          <ac:spMkLst>
            <pc:docMk/>
            <pc:sldMk cId="2658534625" sldId="1362"/>
            <ac:spMk id="3" creationId="{752DBC9E-039A-A03B-D88E-DE075DE88161}"/>
          </ac:spMkLst>
        </pc:spChg>
        <pc:spChg chg="add">
          <ac:chgData name="Andréanne Proulx" userId="S::andreanne.proulx@educaloi.qc.ca::f9287161-db3a-4f50-8888-e8dc6c4370c5" providerId="AD" clId="Web-{4909BF0C-CC1B-7469-9AE9-AEED56C1EBCE}" dt="2026-03-05T16:38:57.582" v="378"/>
          <ac:spMkLst>
            <pc:docMk/>
            <pc:sldMk cId="2658534625" sldId="1362"/>
            <ac:spMk id="5" creationId="{3131DEAC-BA7C-BD28-E768-7A5BA963297E}"/>
          </ac:spMkLst>
        </pc:spChg>
        <pc:spChg chg="mod ord">
          <ac:chgData name="Andréanne Proulx" userId="S::andreanne.proulx@educaloi.qc.ca::f9287161-db3a-4f50-8888-e8dc6c4370c5" providerId="AD" clId="Web-{4909BF0C-CC1B-7469-9AE9-AEED56C1EBCE}" dt="2026-03-05T16:39:07.222" v="383" actId="20577"/>
          <ac:spMkLst>
            <pc:docMk/>
            <pc:sldMk cId="2658534625" sldId="1362"/>
            <ac:spMk id="6" creationId="{AA8CA88E-61E2-4516-0745-5A1829EB63A6}"/>
          </ac:spMkLst>
        </pc:spChg>
        <pc:spChg chg="add">
          <ac:chgData name="Andréanne Proulx" userId="S::andreanne.proulx@educaloi.qc.ca::f9287161-db3a-4f50-8888-e8dc6c4370c5" providerId="AD" clId="Web-{4909BF0C-CC1B-7469-9AE9-AEED56C1EBCE}" dt="2026-03-05T16:38:57.597" v="379"/>
          <ac:spMkLst>
            <pc:docMk/>
            <pc:sldMk cId="2658534625" sldId="1362"/>
            <ac:spMk id="8" creationId="{F6A25A86-3013-BBD9-FBA9-0B8A6ECA6885}"/>
          </ac:spMkLst>
        </pc:spChg>
        <pc:picChg chg="add">
          <ac:chgData name="Andréanne Proulx" userId="S::andreanne.proulx@educaloi.qc.ca::f9287161-db3a-4f50-8888-e8dc6c4370c5" providerId="AD" clId="Web-{4909BF0C-CC1B-7469-9AE9-AEED56C1EBCE}" dt="2026-03-05T16:38:57.644" v="380"/>
          <ac:picMkLst>
            <pc:docMk/>
            <pc:sldMk cId="2658534625" sldId="1362"/>
            <ac:picMk id="10" creationId="{A73CCC97-65CF-9692-7D88-0A075D8E2821}"/>
          </ac:picMkLst>
        </pc:picChg>
        <pc:picChg chg="add">
          <ac:chgData name="Andréanne Proulx" userId="S::andreanne.proulx@educaloi.qc.ca::f9287161-db3a-4f50-8888-e8dc6c4370c5" providerId="AD" clId="Web-{4909BF0C-CC1B-7469-9AE9-AEED56C1EBCE}" dt="2026-03-05T16:38:57.691" v="381"/>
          <ac:picMkLst>
            <pc:docMk/>
            <pc:sldMk cId="2658534625" sldId="1362"/>
            <ac:picMk id="12" creationId="{1252EE41-DBAD-A2C3-1577-D9D9EA3C709B}"/>
          </ac:picMkLst>
        </pc:picChg>
      </pc:sldChg>
      <pc:sldChg chg="addSp modSp">
        <pc:chgData name="Andréanne Proulx" userId="S::andreanne.proulx@educaloi.qc.ca::f9287161-db3a-4f50-8888-e8dc6c4370c5" providerId="AD" clId="Web-{4909BF0C-CC1B-7469-9AE9-AEED56C1EBCE}" dt="2026-03-05T16:39:54.910" v="390" actId="20577"/>
        <pc:sldMkLst>
          <pc:docMk/>
          <pc:sldMk cId="1181575909" sldId="1363"/>
        </pc:sldMkLst>
        <pc:spChg chg="mod">
          <ac:chgData name="Andréanne Proulx" userId="S::andreanne.proulx@educaloi.qc.ca::f9287161-db3a-4f50-8888-e8dc6c4370c5" providerId="AD" clId="Web-{4909BF0C-CC1B-7469-9AE9-AEED56C1EBCE}" dt="2026-03-05T16:39:54.910" v="390" actId="20577"/>
          <ac:spMkLst>
            <pc:docMk/>
            <pc:sldMk cId="1181575909" sldId="1363"/>
            <ac:spMk id="3" creationId="{0172B484-AB4B-ACBE-241A-A594C3D740E2}"/>
          </ac:spMkLst>
        </pc:spChg>
        <pc:spChg chg="add ord">
          <ac:chgData name="Andréanne Proulx" userId="S::andreanne.proulx@educaloi.qc.ca::f9287161-db3a-4f50-8888-e8dc6c4370c5" providerId="AD" clId="Web-{4909BF0C-CC1B-7469-9AE9-AEED56C1EBCE}" dt="2026-03-05T16:39:46.956" v="389"/>
          <ac:spMkLst>
            <pc:docMk/>
            <pc:sldMk cId="1181575909" sldId="1363"/>
            <ac:spMk id="4" creationId="{D77738EA-44FC-637C-9BF5-1AEC4FC1A038}"/>
          </ac:spMkLst>
        </pc:spChg>
        <pc:spChg chg="add">
          <ac:chgData name="Andréanne Proulx" userId="S::andreanne.proulx@educaloi.qc.ca::f9287161-db3a-4f50-8888-e8dc6c4370c5" providerId="AD" clId="Web-{4909BF0C-CC1B-7469-9AE9-AEED56C1EBCE}" dt="2026-03-05T16:39:42.410" v="385"/>
          <ac:spMkLst>
            <pc:docMk/>
            <pc:sldMk cId="1181575909" sldId="1363"/>
            <ac:spMk id="6" creationId="{0DCCFFBD-1E17-3815-FD3A-AE8F39C89D7C}"/>
          </ac:spMkLst>
        </pc:spChg>
        <pc:spChg chg="add">
          <ac:chgData name="Andréanne Proulx" userId="S::andreanne.proulx@educaloi.qc.ca::f9287161-db3a-4f50-8888-e8dc6c4370c5" providerId="AD" clId="Web-{4909BF0C-CC1B-7469-9AE9-AEED56C1EBCE}" dt="2026-03-05T16:39:42.425" v="386"/>
          <ac:spMkLst>
            <pc:docMk/>
            <pc:sldMk cId="1181575909" sldId="1363"/>
            <ac:spMk id="8" creationId="{9A8793AF-C97A-E630-CCD8-73C25FD69F82}"/>
          </ac:spMkLst>
        </pc:spChg>
        <pc:picChg chg="add">
          <ac:chgData name="Andréanne Proulx" userId="S::andreanne.proulx@educaloi.qc.ca::f9287161-db3a-4f50-8888-e8dc6c4370c5" providerId="AD" clId="Web-{4909BF0C-CC1B-7469-9AE9-AEED56C1EBCE}" dt="2026-03-05T16:39:42.503" v="387"/>
          <ac:picMkLst>
            <pc:docMk/>
            <pc:sldMk cId="1181575909" sldId="1363"/>
            <ac:picMk id="10" creationId="{C80FF467-42A6-5B72-12CD-88ED56AEB9CF}"/>
          </ac:picMkLst>
        </pc:picChg>
      </pc:sldChg>
      <pc:sldChg chg="addSp modSp">
        <pc:chgData name="Andréanne Proulx" userId="S::andreanne.proulx@educaloi.qc.ca::f9287161-db3a-4f50-8888-e8dc6c4370c5" providerId="AD" clId="Web-{4909BF0C-CC1B-7469-9AE9-AEED56C1EBCE}" dt="2026-03-05T16:41:39.362" v="398" actId="1076"/>
        <pc:sldMkLst>
          <pc:docMk/>
          <pc:sldMk cId="2684508359" sldId="1364"/>
        </pc:sldMkLst>
        <pc:spChg chg="add">
          <ac:chgData name="Andréanne Proulx" userId="S::andreanne.proulx@educaloi.qc.ca::f9287161-db3a-4f50-8888-e8dc6c4370c5" providerId="AD" clId="Web-{4909BF0C-CC1B-7469-9AE9-AEED56C1EBCE}" dt="2026-03-05T16:41:22.956" v="391"/>
          <ac:spMkLst>
            <pc:docMk/>
            <pc:sldMk cId="2684508359" sldId="1364"/>
            <ac:spMk id="3" creationId="{DA9B7E2B-C32D-A995-C3BB-DC09465ABD37}"/>
          </ac:spMkLst>
        </pc:spChg>
        <pc:spChg chg="add">
          <ac:chgData name="Andréanne Proulx" userId="S::andreanne.proulx@educaloi.qc.ca::f9287161-db3a-4f50-8888-e8dc6c4370c5" providerId="AD" clId="Web-{4909BF0C-CC1B-7469-9AE9-AEED56C1EBCE}" dt="2026-03-05T16:41:22.972" v="392"/>
          <ac:spMkLst>
            <pc:docMk/>
            <pc:sldMk cId="2684508359" sldId="1364"/>
            <ac:spMk id="5" creationId="{1DCDC8E5-FBF2-B473-D883-47C6CC7CF3E0}"/>
          </ac:spMkLst>
        </pc:spChg>
        <pc:spChg chg="mod ord">
          <ac:chgData name="Andréanne Proulx" userId="S::andreanne.proulx@educaloi.qc.ca::f9287161-db3a-4f50-8888-e8dc6c4370c5" providerId="AD" clId="Web-{4909BF0C-CC1B-7469-9AE9-AEED56C1EBCE}" dt="2026-03-05T16:41:39.362" v="398" actId="1076"/>
          <ac:spMkLst>
            <pc:docMk/>
            <pc:sldMk cId="2684508359" sldId="1364"/>
            <ac:spMk id="6" creationId="{FFB8020D-CDC7-7185-6416-CD7B3875C6DF}"/>
          </ac:spMkLst>
        </pc:spChg>
        <pc:spChg chg="add">
          <ac:chgData name="Andréanne Proulx" userId="S::andreanne.proulx@educaloi.qc.ca::f9287161-db3a-4f50-8888-e8dc6c4370c5" providerId="AD" clId="Web-{4909BF0C-CC1B-7469-9AE9-AEED56C1EBCE}" dt="2026-03-05T16:41:22.972" v="393"/>
          <ac:spMkLst>
            <pc:docMk/>
            <pc:sldMk cId="2684508359" sldId="1364"/>
            <ac:spMk id="8" creationId="{771A4B1E-E3AC-9EE2-865D-CA2B6D489007}"/>
          </ac:spMkLst>
        </pc:spChg>
        <pc:picChg chg="add">
          <ac:chgData name="Andréanne Proulx" userId="S::andreanne.proulx@educaloi.qc.ca::f9287161-db3a-4f50-8888-e8dc6c4370c5" providerId="AD" clId="Web-{4909BF0C-CC1B-7469-9AE9-AEED56C1EBCE}" dt="2026-03-05T16:41:23.019" v="394"/>
          <ac:picMkLst>
            <pc:docMk/>
            <pc:sldMk cId="2684508359" sldId="1364"/>
            <ac:picMk id="10" creationId="{F54CE94B-FC67-5EDF-E289-B5B5DEE07E58}"/>
          </ac:picMkLst>
        </pc:picChg>
        <pc:picChg chg="add">
          <ac:chgData name="Andréanne Proulx" userId="S::andreanne.proulx@educaloi.qc.ca::f9287161-db3a-4f50-8888-e8dc6c4370c5" providerId="AD" clId="Web-{4909BF0C-CC1B-7469-9AE9-AEED56C1EBCE}" dt="2026-03-05T16:41:23.066" v="395"/>
          <ac:picMkLst>
            <pc:docMk/>
            <pc:sldMk cId="2684508359" sldId="1364"/>
            <ac:picMk id="12" creationId="{2AA8694D-BF42-921D-4930-D9CD555F3EB5}"/>
          </ac:picMkLst>
        </pc:picChg>
      </pc:sldChg>
      <pc:sldChg chg="addSp modSp">
        <pc:chgData name="Andréanne Proulx" userId="S::andreanne.proulx@educaloi.qc.ca::f9287161-db3a-4f50-8888-e8dc6c4370c5" providerId="AD" clId="Web-{4909BF0C-CC1B-7469-9AE9-AEED56C1EBCE}" dt="2026-03-05T16:47:04.784" v="433" actId="1076"/>
        <pc:sldMkLst>
          <pc:docMk/>
          <pc:sldMk cId="1764004133" sldId="1365"/>
        </pc:sldMkLst>
        <pc:spChg chg="mod">
          <ac:chgData name="Andréanne Proulx" userId="S::andreanne.proulx@educaloi.qc.ca::f9287161-db3a-4f50-8888-e8dc6c4370c5" providerId="AD" clId="Web-{4909BF0C-CC1B-7469-9AE9-AEED56C1EBCE}" dt="2026-03-05T16:47:04.784" v="432" actId="1076"/>
          <ac:spMkLst>
            <pc:docMk/>
            <pc:sldMk cId="1764004133" sldId="1365"/>
            <ac:spMk id="2" creationId="{44F8B868-BD18-EA1C-9B1B-77F67926394C}"/>
          </ac:spMkLst>
        </pc:spChg>
        <pc:spChg chg="mod">
          <ac:chgData name="Andréanne Proulx" userId="S::andreanne.proulx@educaloi.qc.ca::f9287161-db3a-4f50-8888-e8dc6c4370c5" providerId="AD" clId="Web-{4909BF0C-CC1B-7469-9AE9-AEED56C1EBCE}" dt="2026-03-05T16:45:30.565" v="405" actId="20577"/>
          <ac:spMkLst>
            <pc:docMk/>
            <pc:sldMk cId="1764004133" sldId="1365"/>
            <ac:spMk id="3" creationId="{A31796CD-FE21-D1F2-B4E4-57C306AEA670}"/>
          </ac:spMkLst>
        </pc:spChg>
        <pc:spChg chg="add mod ord">
          <ac:chgData name="Andréanne Proulx" userId="S::andreanne.proulx@educaloi.qc.ca::f9287161-db3a-4f50-8888-e8dc6c4370c5" providerId="AD" clId="Web-{4909BF0C-CC1B-7469-9AE9-AEED56C1EBCE}" dt="2026-03-05T16:47:04.784" v="433" actId="1076"/>
          <ac:spMkLst>
            <pc:docMk/>
            <pc:sldMk cId="1764004133" sldId="1365"/>
            <ac:spMk id="5" creationId="{F620A93B-C69C-E6FB-9797-0A455C0009B1}"/>
          </ac:spMkLst>
        </pc:spChg>
        <pc:spChg chg="add mod">
          <ac:chgData name="Andréanne Proulx" userId="S::andreanne.proulx@educaloi.qc.ca::f9287161-db3a-4f50-8888-e8dc6c4370c5" providerId="AD" clId="Web-{4909BF0C-CC1B-7469-9AE9-AEED56C1EBCE}" dt="2026-03-05T16:47:04.784" v="431" actId="1076"/>
          <ac:spMkLst>
            <pc:docMk/>
            <pc:sldMk cId="1764004133" sldId="1365"/>
            <ac:spMk id="7" creationId="{FBF730B2-B454-C523-E4F9-BE83FD12C300}"/>
          </ac:spMkLst>
        </pc:spChg>
        <pc:spChg chg="add mod">
          <ac:chgData name="Andréanne Proulx" userId="S::andreanne.proulx@educaloi.qc.ca::f9287161-db3a-4f50-8888-e8dc6c4370c5" providerId="AD" clId="Web-{4909BF0C-CC1B-7469-9AE9-AEED56C1EBCE}" dt="2026-03-05T16:47:04.784" v="430" actId="1076"/>
          <ac:spMkLst>
            <pc:docMk/>
            <pc:sldMk cId="1764004133" sldId="1365"/>
            <ac:spMk id="9" creationId="{FD6E904B-34A7-77CE-955C-E8C40422161D}"/>
          </ac:spMkLst>
        </pc:spChg>
        <pc:picChg chg="add mod">
          <ac:chgData name="Andréanne Proulx" userId="S::andreanne.proulx@educaloi.qc.ca::f9287161-db3a-4f50-8888-e8dc6c4370c5" providerId="AD" clId="Web-{4909BF0C-CC1B-7469-9AE9-AEED56C1EBCE}" dt="2026-03-05T16:47:04.784" v="429" actId="1076"/>
          <ac:picMkLst>
            <pc:docMk/>
            <pc:sldMk cId="1764004133" sldId="1365"/>
            <ac:picMk id="11" creationId="{48352A35-9200-85D6-BBD7-19FE6FC60F8F}"/>
          </ac:picMkLst>
        </pc:picChg>
      </pc:sldChg>
      <pc:sldChg chg="addSp modSp">
        <pc:chgData name="Andréanne Proulx" userId="S::andreanne.proulx@educaloi.qc.ca::f9287161-db3a-4f50-8888-e8dc6c4370c5" providerId="AD" clId="Web-{4909BF0C-CC1B-7469-9AE9-AEED56C1EBCE}" dt="2026-03-05T16:46:53.362" v="421" actId="14100"/>
        <pc:sldMkLst>
          <pc:docMk/>
          <pc:sldMk cId="2535268499" sldId="1366"/>
        </pc:sldMkLst>
        <pc:spChg chg="add ord">
          <ac:chgData name="Andréanne Proulx" userId="S::andreanne.proulx@educaloi.qc.ca::f9287161-db3a-4f50-8888-e8dc6c4370c5" providerId="AD" clId="Web-{4909BF0C-CC1B-7469-9AE9-AEED56C1EBCE}" dt="2026-03-05T16:45:40.003" v="411"/>
          <ac:spMkLst>
            <pc:docMk/>
            <pc:sldMk cId="2535268499" sldId="1366"/>
            <ac:spMk id="3" creationId="{89B9E448-07C4-9266-F4BB-C612A9FF02A9}"/>
          </ac:spMkLst>
        </pc:spChg>
        <pc:spChg chg="add">
          <ac:chgData name="Andréanne Proulx" userId="S::andreanne.proulx@educaloi.qc.ca::f9287161-db3a-4f50-8888-e8dc6c4370c5" providerId="AD" clId="Web-{4909BF0C-CC1B-7469-9AE9-AEED56C1EBCE}" dt="2026-03-05T16:45:36.190" v="407"/>
          <ac:spMkLst>
            <pc:docMk/>
            <pc:sldMk cId="2535268499" sldId="1366"/>
            <ac:spMk id="5" creationId="{DCC38830-AC56-99B1-3EE2-7FB5A2CD168A}"/>
          </ac:spMkLst>
        </pc:spChg>
        <pc:spChg chg="mod">
          <ac:chgData name="Andréanne Proulx" userId="S::andreanne.proulx@educaloi.qc.ca::f9287161-db3a-4f50-8888-e8dc6c4370c5" providerId="AD" clId="Web-{4909BF0C-CC1B-7469-9AE9-AEED56C1EBCE}" dt="2026-03-05T16:46:36.956" v="416" actId="14100"/>
          <ac:spMkLst>
            <pc:docMk/>
            <pc:sldMk cId="2535268499" sldId="1366"/>
            <ac:spMk id="6" creationId="{F9EE6ECD-6BC0-704B-6872-CAD7EA528C4E}"/>
          </ac:spMkLst>
        </pc:spChg>
        <pc:spChg chg="add">
          <ac:chgData name="Andréanne Proulx" userId="S::andreanne.proulx@educaloi.qc.ca::f9287161-db3a-4f50-8888-e8dc6c4370c5" providerId="AD" clId="Web-{4909BF0C-CC1B-7469-9AE9-AEED56C1EBCE}" dt="2026-03-05T16:45:36.190" v="408"/>
          <ac:spMkLst>
            <pc:docMk/>
            <pc:sldMk cId="2535268499" sldId="1366"/>
            <ac:spMk id="8" creationId="{B6A4226A-5F78-9155-B21E-0D0023144B59}"/>
          </ac:spMkLst>
        </pc:spChg>
        <pc:picChg chg="add">
          <ac:chgData name="Andréanne Proulx" userId="S::andreanne.proulx@educaloi.qc.ca::f9287161-db3a-4f50-8888-e8dc6c4370c5" providerId="AD" clId="Web-{4909BF0C-CC1B-7469-9AE9-AEED56C1EBCE}" dt="2026-03-05T16:45:36.237" v="409"/>
          <ac:picMkLst>
            <pc:docMk/>
            <pc:sldMk cId="2535268499" sldId="1366"/>
            <ac:picMk id="10" creationId="{4D4CD7FE-E6B4-3398-6848-AB771F4DAA82}"/>
          </ac:picMkLst>
        </pc:picChg>
        <pc:picChg chg="add">
          <ac:chgData name="Andréanne Proulx" userId="S::andreanne.proulx@educaloi.qc.ca::f9287161-db3a-4f50-8888-e8dc6c4370c5" providerId="AD" clId="Web-{4909BF0C-CC1B-7469-9AE9-AEED56C1EBCE}" dt="2026-03-05T16:45:36.284" v="410"/>
          <ac:picMkLst>
            <pc:docMk/>
            <pc:sldMk cId="2535268499" sldId="1366"/>
            <ac:picMk id="12" creationId="{DD0CAC1A-82BD-5577-2D34-53C7112CEACC}"/>
          </ac:picMkLst>
        </pc:picChg>
        <pc:picChg chg="add mod">
          <ac:chgData name="Andréanne Proulx" userId="S::andreanne.proulx@educaloi.qc.ca::f9287161-db3a-4f50-8888-e8dc6c4370c5" providerId="AD" clId="Web-{4909BF0C-CC1B-7469-9AE9-AEED56C1EBCE}" dt="2026-03-05T16:46:53.362" v="421" actId="14100"/>
          <ac:picMkLst>
            <pc:docMk/>
            <pc:sldMk cId="2535268499" sldId="1366"/>
            <ac:picMk id="13" creationId="{DF7E0724-B99C-C141-E600-0FD4ABCD12ED}"/>
          </ac:picMkLst>
        </pc:picChg>
      </pc:sldChg>
      <pc:sldChg chg="addSp modSp">
        <pc:chgData name="Andréanne Proulx" userId="S::andreanne.proulx@educaloi.qc.ca::f9287161-db3a-4f50-8888-e8dc6c4370c5" providerId="AD" clId="Web-{4909BF0C-CC1B-7469-9AE9-AEED56C1EBCE}" dt="2026-03-05T16:47:22.346" v="442" actId="1076"/>
        <pc:sldMkLst>
          <pc:docMk/>
          <pc:sldMk cId="2650337654" sldId="1367"/>
        </pc:sldMkLst>
        <pc:spChg chg="mod">
          <ac:chgData name="Andréanne Proulx" userId="S::andreanne.proulx@educaloi.qc.ca::f9287161-db3a-4f50-8888-e8dc6c4370c5" providerId="AD" clId="Web-{4909BF0C-CC1B-7469-9AE9-AEED56C1EBCE}" dt="2026-03-05T16:47:22.346" v="442" actId="1076"/>
          <ac:spMkLst>
            <pc:docMk/>
            <pc:sldMk cId="2650337654" sldId="1367"/>
            <ac:spMk id="3" creationId="{2B8B24B3-C5F1-18FB-7342-4DD6EE736BAD}"/>
          </ac:spMkLst>
        </pc:spChg>
        <pc:spChg chg="add ord">
          <ac:chgData name="Andréanne Proulx" userId="S::andreanne.proulx@educaloi.qc.ca::f9287161-db3a-4f50-8888-e8dc6c4370c5" providerId="AD" clId="Web-{4909BF0C-CC1B-7469-9AE9-AEED56C1EBCE}" dt="2026-03-05T16:47:16.159" v="439"/>
          <ac:spMkLst>
            <pc:docMk/>
            <pc:sldMk cId="2650337654" sldId="1367"/>
            <ac:spMk id="4" creationId="{FB24CD64-B630-05D6-CD9C-C7244AB46966}"/>
          </ac:spMkLst>
        </pc:spChg>
        <pc:spChg chg="add">
          <ac:chgData name="Andréanne Proulx" userId="S::andreanne.proulx@educaloi.qc.ca::f9287161-db3a-4f50-8888-e8dc6c4370c5" providerId="AD" clId="Web-{4909BF0C-CC1B-7469-9AE9-AEED56C1EBCE}" dt="2026-03-05T16:47:09.425" v="435"/>
          <ac:spMkLst>
            <pc:docMk/>
            <pc:sldMk cId="2650337654" sldId="1367"/>
            <ac:spMk id="6" creationId="{D3D3EF3F-FB2F-1FB1-F529-1B6474A7EF6A}"/>
          </ac:spMkLst>
        </pc:spChg>
        <pc:spChg chg="add">
          <ac:chgData name="Andréanne Proulx" userId="S::andreanne.proulx@educaloi.qc.ca::f9287161-db3a-4f50-8888-e8dc6c4370c5" providerId="AD" clId="Web-{4909BF0C-CC1B-7469-9AE9-AEED56C1EBCE}" dt="2026-03-05T16:47:09.440" v="436"/>
          <ac:spMkLst>
            <pc:docMk/>
            <pc:sldMk cId="2650337654" sldId="1367"/>
            <ac:spMk id="8" creationId="{DD2A49C0-B431-BFE6-0D95-4B2B18C4BAB9}"/>
          </ac:spMkLst>
        </pc:spChg>
        <pc:picChg chg="add">
          <ac:chgData name="Andréanne Proulx" userId="S::andreanne.proulx@educaloi.qc.ca::f9287161-db3a-4f50-8888-e8dc6c4370c5" providerId="AD" clId="Web-{4909BF0C-CC1B-7469-9AE9-AEED56C1EBCE}" dt="2026-03-05T16:47:09.534" v="437"/>
          <ac:picMkLst>
            <pc:docMk/>
            <pc:sldMk cId="2650337654" sldId="1367"/>
            <ac:picMk id="10" creationId="{51B86A51-D94C-87B0-D33C-7B7CE79D38F2}"/>
          </ac:picMkLst>
        </pc:picChg>
      </pc:sldChg>
      <pc:sldChg chg="addSp modSp">
        <pc:chgData name="Andréanne Proulx" userId="S::andreanne.proulx@educaloi.qc.ca::f9287161-db3a-4f50-8888-e8dc6c4370c5" providerId="AD" clId="Web-{4909BF0C-CC1B-7469-9AE9-AEED56C1EBCE}" dt="2026-03-05T16:47:36.487" v="449" actId="20577"/>
        <pc:sldMkLst>
          <pc:docMk/>
          <pc:sldMk cId="668126947" sldId="1368"/>
        </pc:sldMkLst>
        <pc:spChg chg="add ord">
          <ac:chgData name="Andréanne Proulx" userId="S::andreanne.proulx@educaloi.qc.ca::f9287161-db3a-4f50-8888-e8dc6c4370c5" providerId="AD" clId="Web-{4909BF0C-CC1B-7469-9AE9-AEED56C1EBCE}" dt="2026-03-05T16:47:32.112" v="448"/>
          <ac:spMkLst>
            <pc:docMk/>
            <pc:sldMk cId="668126947" sldId="1368"/>
            <ac:spMk id="3" creationId="{543C06DF-BE12-7B88-FB69-69D4FC3336C4}"/>
          </ac:spMkLst>
        </pc:spChg>
        <pc:spChg chg="add">
          <ac:chgData name="Andréanne Proulx" userId="S::andreanne.proulx@educaloi.qc.ca::f9287161-db3a-4f50-8888-e8dc6c4370c5" providerId="AD" clId="Web-{4909BF0C-CC1B-7469-9AE9-AEED56C1EBCE}" dt="2026-03-05T16:47:28.440" v="444"/>
          <ac:spMkLst>
            <pc:docMk/>
            <pc:sldMk cId="668126947" sldId="1368"/>
            <ac:spMk id="5" creationId="{9664AF52-3F26-0DE6-2081-53F8186B4614}"/>
          </ac:spMkLst>
        </pc:spChg>
        <pc:spChg chg="mod">
          <ac:chgData name="Andréanne Proulx" userId="S::andreanne.proulx@educaloi.qc.ca::f9287161-db3a-4f50-8888-e8dc6c4370c5" providerId="AD" clId="Web-{4909BF0C-CC1B-7469-9AE9-AEED56C1EBCE}" dt="2026-03-05T16:47:36.487" v="449" actId="20577"/>
          <ac:spMkLst>
            <pc:docMk/>
            <pc:sldMk cId="668126947" sldId="1368"/>
            <ac:spMk id="6" creationId="{7C20A017-479C-164E-5B84-E0ED338CFCD1}"/>
          </ac:spMkLst>
        </pc:spChg>
        <pc:spChg chg="add">
          <ac:chgData name="Andréanne Proulx" userId="S::andreanne.proulx@educaloi.qc.ca::f9287161-db3a-4f50-8888-e8dc6c4370c5" providerId="AD" clId="Web-{4909BF0C-CC1B-7469-9AE9-AEED56C1EBCE}" dt="2026-03-05T16:47:28.456" v="445"/>
          <ac:spMkLst>
            <pc:docMk/>
            <pc:sldMk cId="668126947" sldId="1368"/>
            <ac:spMk id="8" creationId="{688DED94-09D9-451F-9D0D-EC4F3710EEE8}"/>
          </ac:spMkLst>
        </pc:spChg>
        <pc:picChg chg="add">
          <ac:chgData name="Andréanne Proulx" userId="S::andreanne.proulx@educaloi.qc.ca::f9287161-db3a-4f50-8888-e8dc6c4370c5" providerId="AD" clId="Web-{4909BF0C-CC1B-7469-9AE9-AEED56C1EBCE}" dt="2026-03-05T16:47:28.768" v="446"/>
          <ac:picMkLst>
            <pc:docMk/>
            <pc:sldMk cId="668126947" sldId="1368"/>
            <ac:picMk id="10" creationId="{C908F71A-84C6-3475-2C0C-F392BFC1D38F}"/>
          </ac:picMkLst>
        </pc:picChg>
        <pc:picChg chg="add">
          <ac:chgData name="Andréanne Proulx" userId="S::andreanne.proulx@educaloi.qc.ca::f9287161-db3a-4f50-8888-e8dc6c4370c5" providerId="AD" clId="Web-{4909BF0C-CC1B-7469-9AE9-AEED56C1EBCE}" dt="2026-03-05T16:47:29.174" v="447"/>
          <ac:picMkLst>
            <pc:docMk/>
            <pc:sldMk cId="668126947" sldId="1368"/>
            <ac:picMk id="12" creationId="{632667C3-D916-B8DB-2AE3-2307E75C4DD5}"/>
          </ac:picMkLst>
        </pc:picChg>
      </pc:sldChg>
      <pc:sldChg chg="addSp modSp">
        <pc:chgData name="Andréanne Proulx" userId="S::andreanne.proulx@educaloi.qc.ca::f9287161-db3a-4f50-8888-e8dc6c4370c5" providerId="AD" clId="Web-{4909BF0C-CC1B-7469-9AE9-AEED56C1EBCE}" dt="2026-03-05T16:47:55.128" v="456" actId="20577"/>
        <pc:sldMkLst>
          <pc:docMk/>
          <pc:sldMk cId="2489816969" sldId="1369"/>
        </pc:sldMkLst>
        <pc:spChg chg="mod">
          <ac:chgData name="Andréanne Proulx" userId="S::andreanne.proulx@educaloi.qc.ca::f9287161-db3a-4f50-8888-e8dc6c4370c5" providerId="AD" clId="Web-{4909BF0C-CC1B-7469-9AE9-AEED56C1EBCE}" dt="2026-03-05T16:47:55.128" v="456" actId="20577"/>
          <ac:spMkLst>
            <pc:docMk/>
            <pc:sldMk cId="2489816969" sldId="1369"/>
            <ac:spMk id="3" creationId="{A191A673-9C45-A556-9F9F-C0DFD63CCD51}"/>
          </ac:spMkLst>
        </pc:spChg>
        <pc:spChg chg="add ord">
          <ac:chgData name="Andréanne Proulx" userId="S::andreanne.proulx@educaloi.qc.ca::f9287161-db3a-4f50-8888-e8dc6c4370c5" providerId="AD" clId="Web-{4909BF0C-CC1B-7469-9AE9-AEED56C1EBCE}" dt="2026-03-05T16:47:50.268" v="455"/>
          <ac:spMkLst>
            <pc:docMk/>
            <pc:sldMk cId="2489816969" sldId="1369"/>
            <ac:spMk id="5" creationId="{96538E8A-8CAD-602A-115C-08D095E8FE16}"/>
          </ac:spMkLst>
        </pc:spChg>
        <pc:spChg chg="add">
          <ac:chgData name="Andréanne Proulx" userId="S::andreanne.proulx@educaloi.qc.ca::f9287161-db3a-4f50-8888-e8dc6c4370c5" providerId="AD" clId="Web-{4909BF0C-CC1B-7469-9AE9-AEED56C1EBCE}" dt="2026-03-05T16:47:46.299" v="451"/>
          <ac:spMkLst>
            <pc:docMk/>
            <pc:sldMk cId="2489816969" sldId="1369"/>
            <ac:spMk id="7" creationId="{C77A5D27-9253-41E9-DC5D-E8D87FFAA066}"/>
          </ac:spMkLst>
        </pc:spChg>
        <pc:spChg chg="add">
          <ac:chgData name="Andréanne Proulx" userId="S::andreanne.proulx@educaloi.qc.ca::f9287161-db3a-4f50-8888-e8dc6c4370c5" providerId="AD" clId="Web-{4909BF0C-CC1B-7469-9AE9-AEED56C1EBCE}" dt="2026-03-05T16:47:46.315" v="452"/>
          <ac:spMkLst>
            <pc:docMk/>
            <pc:sldMk cId="2489816969" sldId="1369"/>
            <ac:spMk id="9" creationId="{FE519C59-FAC1-29FD-3CAA-58E8F66F5A5A}"/>
          </ac:spMkLst>
        </pc:spChg>
        <pc:picChg chg="add">
          <ac:chgData name="Andréanne Proulx" userId="S::andreanne.proulx@educaloi.qc.ca::f9287161-db3a-4f50-8888-e8dc6c4370c5" providerId="AD" clId="Web-{4909BF0C-CC1B-7469-9AE9-AEED56C1EBCE}" dt="2026-03-05T16:47:46.409" v="453"/>
          <ac:picMkLst>
            <pc:docMk/>
            <pc:sldMk cId="2489816969" sldId="1369"/>
            <ac:picMk id="11" creationId="{36252A4D-1A35-9F0E-49C7-D190EDC76D8F}"/>
          </ac:picMkLst>
        </pc:picChg>
      </pc:sldChg>
      <pc:sldChg chg="addSp modSp">
        <pc:chgData name="Andréanne Proulx" userId="S::andreanne.proulx@educaloi.qc.ca::f9287161-db3a-4f50-8888-e8dc6c4370c5" providerId="AD" clId="Web-{4909BF0C-CC1B-7469-9AE9-AEED56C1EBCE}" dt="2026-03-05T16:48:44.956" v="479" actId="1076"/>
        <pc:sldMkLst>
          <pc:docMk/>
          <pc:sldMk cId="3853330841" sldId="1370"/>
        </pc:sldMkLst>
        <pc:spChg chg="add ord">
          <ac:chgData name="Andréanne Proulx" userId="S::andreanne.proulx@educaloi.qc.ca::f9287161-db3a-4f50-8888-e8dc6c4370c5" providerId="AD" clId="Web-{4909BF0C-CC1B-7469-9AE9-AEED56C1EBCE}" dt="2026-03-05T16:48:36.737" v="477"/>
          <ac:spMkLst>
            <pc:docMk/>
            <pc:sldMk cId="3853330841" sldId="1370"/>
            <ac:spMk id="3" creationId="{D380F6E0-A458-A875-0F07-7053E5928491}"/>
          </ac:spMkLst>
        </pc:spChg>
        <pc:spChg chg="add">
          <ac:chgData name="Andréanne Proulx" userId="S::andreanne.proulx@educaloi.qc.ca::f9287161-db3a-4f50-8888-e8dc6c4370c5" providerId="AD" clId="Web-{4909BF0C-CC1B-7469-9AE9-AEED56C1EBCE}" dt="2026-03-05T16:48:31.753" v="473"/>
          <ac:spMkLst>
            <pc:docMk/>
            <pc:sldMk cId="3853330841" sldId="1370"/>
            <ac:spMk id="5" creationId="{A73707DE-35B6-7DE0-83A2-FAC1D80C75F9}"/>
          </ac:spMkLst>
        </pc:spChg>
        <pc:spChg chg="mod">
          <ac:chgData name="Andréanne Proulx" userId="S::andreanne.proulx@educaloi.qc.ca::f9287161-db3a-4f50-8888-e8dc6c4370c5" providerId="AD" clId="Web-{4909BF0C-CC1B-7469-9AE9-AEED56C1EBCE}" dt="2026-03-05T16:48:44.956" v="479" actId="1076"/>
          <ac:spMkLst>
            <pc:docMk/>
            <pc:sldMk cId="3853330841" sldId="1370"/>
            <ac:spMk id="6" creationId="{932A5556-4505-92DD-6274-C644C335D9C7}"/>
          </ac:spMkLst>
        </pc:spChg>
        <pc:spChg chg="add">
          <ac:chgData name="Andréanne Proulx" userId="S::andreanne.proulx@educaloi.qc.ca::f9287161-db3a-4f50-8888-e8dc6c4370c5" providerId="AD" clId="Web-{4909BF0C-CC1B-7469-9AE9-AEED56C1EBCE}" dt="2026-03-05T16:48:31.768" v="474"/>
          <ac:spMkLst>
            <pc:docMk/>
            <pc:sldMk cId="3853330841" sldId="1370"/>
            <ac:spMk id="8" creationId="{D3438DF8-D1F1-18EC-90AB-37CC91C66807}"/>
          </ac:spMkLst>
        </pc:spChg>
        <pc:picChg chg="add">
          <ac:chgData name="Andréanne Proulx" userId="S::andreanne.proulx@educaloi.qc.ca::f9287161-db3a-4f50-8888-e8dc6c4370c5" providerId="AD" clId="Web-{4909BF0C-CC1B-7469-9AE9-AEED56C1EBCE}" dt="2026-03-05T16:48:32.221" v="475"/>
          <ac:picMkLst>
            <pc:docMk/>
            <pc:sldMk cId="3853330841" sldId="1370"/>
            <ac:picMk id="10" creationId="{77F28C00-3955-8C12-E537-01A8A234A60F}"/>
          </ac:picMkLst>
        </pc:picChg>
        <pc:picChg chg="add">
          <ac:chgData name="Andréanne Proulx" userId="S::andreanne.proulx@educaloi.qc.ca::f9287161-db3a-4f50-8888-e8dc6c4370c5" providerId="AD" clId="Web-{4909BF0C-CC1B-7469-9AE9-AEED56C1EBCE}" dt="2026-03-05T16:48:32.690" v="476"/>
          <ac:picMkLst>
            <pc:docMk/>
            <pc:sldMk cId="3853330841" sldId="1370"/>
            <ac:picMk id="12" creationId="{D6FAD0C3-79B3-C123-3C29-7689F78A6BD2}"/>
          </ac:picMkLst>
        </pc:picChg>
      </pc:sldChg>
      <pc:sldChg chg="addSp modSp">
        <pc:chgData name="Andréanne Proulx" userId="S::andreanne.proulx@educaloi.qc.ca::f9287161-db3a-4f50-8888-e8dc6c4370c5" providerId="AD" clId="Web-{4909BF0C-CC1B-7469-9AE9-AEED56C1EBCE}" dt="2026-03-05T16:48:59.440" v="486" actId="20577"/>
        <pc:sldMkLst>
          <pc:docMk/>
          <pc:sldMk cId="666475878" sldId="1371"/>
        </pc:sldMkLst>
        <pc:spChg chg="mod">
          <ac:chgData name="Andréanne Proulx" userId="S::andreanne.proulx@educaloi.qc.ca::f9287161-db3a-4f50-8888-e8dc6c4370c5" providerId="AD" clId="Web-{4909BF0C-CC1B-7469-9AE9-AEED56C1EBCE}" dt="2026-03-05T16:48:59.440" v="486" actId="20577"/>
          <ac:spMkLst>
            <pc:docMk/>
            <pc:sldMk cId="666475878" sldId="1371"/>
            <ac:spMk id="3" creationId="{9EFC8E07-CF5F-E4C0-2722-1AB32329B81E}"/>
          </ac:spMkLst>
        </pc:spChg>
        <pc:spChg chg="add ord">
          <ac:chgData name="Andréanne Proulx" userId="S::andreanne.proulx@educaloi.qc.ca::f9287161-db3a-4f50-8888-e8dc6c4370c5" providerId="AD" clId="Web-{4909BF0C-CC1B-7469-9AE9-AEED56C1EBCE}" dt="2026-03-05T16:48:54.940" v="485"/>
          <ac:spMkLst>
            <pc:docMk/>
            <pc:sldMk cId="666475878" sldId="1371"/>
            <ac:spMk id="4" creationId="{FF49BCE9-00E0-A461-4AFB-F66615016A50}"/>
          </ac:spMkLst>
        </pc:spChg>
        <pc:spChg chg="add">
          <ac:chgData name="Andréanne Proulx" userId="S::andreanne.proulx@educaloi.qc.ca::f9287161-db3a-4f50-8888-e8dc6c4370c5" providerId="AD" clId="Web-{4909BF0C-CC1B-7469-9AE9-AEED56C1EBCE}" dt="2026-03-05T16:48:50.956" v="481"/>
          <ac:spMkLst>
            <pc:docMk/>
            <pc:sldMk cId="666475878" sldId="1371"/>
            <ac:spMk id="6" creationId="{D58A8C98-3920-2F70-7E3B-DEDCD620A327}"/>
          </ac:spMkLst>
        </pc:spChg>
        <pc:spChg chg="add">
          <ac:chgData name="Andréanne Proulx" userId="S::andreanne.proulx@educaloi.qc.ca::f9287161-db3a-4f50-8888-e8dc6c4370c5" providerId="AD" clId="Web-{4909BF0C-CC1B-7469-9AE9-AEED56C1EBCE}" dt="2026-03-05T16:48:50.971" v="482"/>
          <ac:spMkLst>
            <pc:docMk/>
            <pc:sldMk cId="666475878" sldId="1371"/>
            <ac:spMk id="8" creationId="{A390DB67-F84C-29AD-5BF4-83FFDB5E56A5}"/>
          </ac:spMkLst>
        </pc:spChg>
        <pc:picChg chg="add">
          <ac:chgData name="Andréanne Proulx" userId="S::andreanne.proulx@educaloi.qc.ca::f9287161-db3a-4f50-8888-e8dc6c4370c5" providerId="AD" clId="Web-{4909BF0C-CC1B-7469-9AE9-AEED56C1EBCE}" dt="2026-03-05T16:48:51.065" v="483"/>
          <ac:picMkLst>
            <pc:docMk/>
            <pc:sldMk cId="666475878" sldId="1371"/>
            <ac:picMk id="10" creationId="{5A0A6A24-370B-8EED-8E7B-34AF1E786B3F}"/>
          </ac:picMkLst>
        </pc:picChg>
      </pc:sldChg>
      <pc:sldChg chg="addSp modSp">
        <pc:chgData name="Andréanne Proulx" userId="S::andreanne.proulx@educaloi.qc.ca::f9287161-db3a-4f50-8888-e8dc6c4370c5" providerId="AD" clId="Web-{4909BF0C-CC1B-7469-9AE9-AEED56C1EBCE}" dt="2026-03-05T16:49:45.268" v="494"/>
        <pc:sldMkLst>
          <pc:docMk/>
          <pc:sldMk cId="2209242997" sldId="1372"/>
        </pc:sldMkLst>
        <pc:spChg chg="add ord">
          <ac:chgData name="Andréanne Proulx" userId="S::andreanne.proulx@educaloi.qc.ca::f9287161-db3a-4f50-8888-e8dc6c4370c5" providerId="AD" clId="Web-{4909BF0C-CC1B-7469-9AE9-AEED56C1EBCE}" dt="2026-03-05T16:49:08.456" v="492"/>
          <ac:spMkLst>
            <pc:docMk/>
            <pc:sldMk cId="2209242997" sldId="1372"/>
            <ac:spMk id="3" creationId="{DF9C724C-FD9B-0465-73DE-0F80D1AA2E3A}"/>
          </ac:spMkLst>
        </pc:spChg>
        <pc:spChg chg="add">
          <ac:chgData name="Andréanne Proulx" userId="S::andreanne.proulx@educaloi.qc.ca::f9287161-db3a-4f50-8888-e8dc6c4370c5" providerId="AD" clId="Web-{4909BF0C-CC1B-7469-9AE9-AEED56C1EBCE}" dt="2026-03-05T16:49:04.690" v="488"/>
          <ac:spMkLst>
            <pc:docMk/>
            <pc:sldMk cId="2209242997" sldId="1372"/>
            <ac:spMk id="5" creationId="{87F83447-4EFC-771D-DFB0-09E1D590A46E}"/>
          </ac:spMkLst>
        </pc:spChg>
        <pc:spChg chg="mod">
          <ac:chgData name="Andréanne Proulx" userId="S::andreanne.proulx@educaloi.qc.ca::f9287161-db3a-4f50-8888-e8dc6c4370c5" providerId="AD" clId="Web-{4909BF0C-CC1B-7469-9AE9-AEED56C1EBCE}" dt="2026-03-05T16:49:12.987" v="493" actId="20577"/>
          <ac:spMkLst>
            <pc:docMk/>
            <pc:sldMk cId="2209242997" sldId="1372"/>
            <ac:spMk id="6" creationId="{1B9DF01B-0233-D2B7-9829-1111D4FC24EE}"/>
          </ac:spMkLst>
        </pc:spChg>
        <pc:spChg chg="add">
          <ac:chgData name="Andréanne Proulx" userId="S::andreanne.proulx@educaloi.qc.ca::f9287161-db3a-4f50-8888-e8dc6c4370c5" providerId="AD" clId="Web-{4909BF0C-CC1B-7469-9AE9-AEED56C1EBCE}" dt="2026-03-05T16:49:04.706" v="489"/>
          <ac:spMkLst>
            <pc:docMk/>
            <pc:sldMk cId="2209242997" sldId="1372"/>
            <ac:spMk id="8" creationId="{49751A9F-20E5-B20F-369C-892C9837C19C}"/>
          </ac:spMkLst>
        </pc:spChg>
        <pc:picChg chg="add">
          <ac:chgData name="Andréanne Proulx" userId="S::andreanne.proulx@educaloi.qc.ca::f9287161-db3a-4f50-8888-e8dc6c4370c5" providerId="AD" clId="Web-{4909BF0C-CC1B-7469-9AE9-AEED56C1EBCE}" dt="2026-03-05T16:49:04.753" v="490"/>
          <ac:picMkLst>
            <pc:docMk/>
            <pc:sldMk cId="2209242997" sldId="1372"/>
            <ac:picMk id="10" creationId="{D58EDC91-BEFE-2592-2696-E4206ADA7E6B}"/>
          </ac:picMkLst>
        </pc:picChg>
        <pc:picChg chg="add">
          <ac:chgData name="Andréanne Proulx" userId="S::andreanne.proulx@educaloi.qc.ca::f9287161-db3a-4f50-8888-e8dc6c4370c5" providerId="AD" clId="Web-{4909BF0C-CC1B-7469-9AE9-AEED56C1EBCE}" dt="2026-03-05T16:49:04.815" v="491"/>
          <ac:picMkLst>
            <pc:docMk/>
            <pc:sldMk cId="2209242997" sldId="1372"/>
            <ac:picMk id="12" creationId="{00FC6FCB-5768-F23A-9687-BBED51BD9780}"/>
          </ac:picMkLst>
        </pc:picChg>
        <pc:picChg chg="add">
          <ac:chgData name="Andréanne Proulx" userId="S::andreanne.proulx@educaloi.qc.ca::f9287161-db3a-4f50-8888-e8dc6c4370c5" providerId="AD" clId="Web-{4909BF0C-CC1B-7469-9AE9-AEED56C1EBCE}" dt="2026-03-05T16:49:45.268" v="494"/>
          <ac:picMkLst>
            <pc:docMk/>
            <pc:sldMk cId="2209242997" sldId="1372"/>
            <ac:picMk id="14" creationId="{3DE1D9E1-B8B2-B80F-ECB7-CE7D450956D6}"/>
          </ac:picMkLst>
        </pc:picChg>
      </pc:sldChg>
      <pc:sldChg chg="addSp modSp">
        <pc:chgData name="Andréanne Proulx" userId="S::andreanne.proulx@educaloi.qc.ca::f9287161-db3a-4f50-8888-e8dc6c4370c5" providerId="AD" clId="Web-{4909BF0C-CC1B-7469-9AE9-AEED56C1EBCE}" dt="2026-03-05T16:49:59.346" v="501" actId="20577"/>
        <pc:sldMkLst>
          <pc:docMk/>
          <pc:sldMk cId="1788379242" sldId="1373"/>
        </pc:sldMkLst>
        <pc:spChg chg="mod">
          <ac:chgData name="Andréanne Proulx" userId="S::andreanne.proulx@educaloi.qc.ca::f9287161-db3a-4f50-8888-e8dc6c4370c5" providerId="AD" clId="Web-{4909BF0C-CC1B-7469-9AE9-AEED56C1EBCE}" dt="2026-03-05T16:49:59.346" v="501" actId="20577"/>
          <ac:spMkLst>
            <pc:docMk/>
            <pc:sldMk cId="1788379242" sldId="1373"/>
            <ac:spMk id="3" creationId="{16D387B9-4980-E640-853A-87037082A2EF}"/>
          </ac:spMkLst>
        </pc:spChg>
        <pc:spChg chg="add ord">
          <ac:chgData name="Andréanne Proulx" userId="S::andreanne.proulx@educaloi.qc.ca::f9287161-db3a-4f50-8888-e8dc6c4370c5" providerId="AD" clId="Web-{4909BF0C-CC1B-7469-9AE9-AEED56C1EBCE}" dt="2026-03-05T16:49:54.424" v="500"/>
          <ac:spMkLst>
            <pc:docMk/>
            <pc:sldMk cId="1788379242" sldId="1373"/>
            <ac:spMk id="4" creationId="{0C10146A-01DB-7953-8F6D-3891D5AE8200}"/>
          </ac:spMkLst>
        </pc:spChg>
        <pc:spChg chg="add">
          <ac:chgData name="Andréanne Proulx" userId="S::andreanne.proulx@educaloi.qc.ca::f9287161-db3a-4f50-8888-e8dc6c4370c5" providerId="AD" clId="Web-{4909BF0C-CC1B-7469-9AE9-AEED56C1EBCE}" dt="2026-03-05T16:49:50.159" v="496"/>
          <ac:spMkLst>
            <pc:docMk/>
            <pc:sldMk cId="1788379242" sldId="1373"/>
            <ac:spMk id="6" creationId="{E4EEA38D-430F-BE09-9570-80ECE6734FDE}"/>
          </ac:spMkLst>
        </pc:spChg>
        <pc:spChg chg="add">
          <ac:chgData name="Andréanne Proulx" userId="S::andreanne.proulx@educaloi.qc.ca::f9287161-db3a-4f50-8888-e8dc6c4370c5" providerId="AD" clId="Web-{4909BF0C-CC1B-7469-9AE9-AEED56C1EBCE}" dt="2026-03-05T16:49:50.174" v="497"/>
          <ac:spMkLst>
            <pc:docMk/>
            <pc:sldMk cId="1788379242" sldId="1373"/>
            <ac:spMk id="8" creationId="{49EA309B-8E43-37FF-6A68-0AE3CF8E5AC2}"/>
          </ac:spMkLst>
        </pc:spChg>
        <pc:picChg chg="add">
          <ac:chgData name="Andréanne Proulx" userId="S::andreanne.proulx@educaloi.qc.ca::f9287161-db3a-4f50-8888-e8dc6c4370c5" providerId="AD" clId="Web-{4909BF0C-CC1B-7469-9AE9-AEED56C1EBCE}" dt="2026-03-05T16:49:50.268" v="498"/>
          <ac:picMkLst>
            <pc:docMk/>
            <pc:sldMk cId="1788379242" sldId="1373"/>
            <ac:picMk id="10" creationId="{FF1015CD-21E3-CD88-356A-1F9B1AA5DB20}"/>
          </ac:picMkLst>
        </pc:picChg>
      </pc:sldChg>
      <pc:sldChg chg="addSp modSp">
        <pc:chgData name="Andréanne Proulx" userId="S::andreanne.proulx@educaloi.qc.ca::f9287161-db3a-4f50-8888-e8dc6c4370c5" providerId="AD" clId="Web-{4909BF0C-CC1B-7469-9AE9-AEED56C1EBCE}" dt="2026-03-05T16:50:19.002" v="509" actId="20577"/>
        <pc:sldMkLst>
          <pc:docMk/>
          <pc:sldMk cId="3797769934" sldId="1374"/>
        </pc:sldMkLst>
        <pc:spChg chg="add ord">
          <ac:chgData name="Andréanne Proulx" userId="S::andreanne.proulx@educaloi.qc.ca::f9287161-db3a-4f50-8888-e8dc6c4370c5" providerId="AD" clId="Web-{4909BF0C-CC1B-7469-9AE9-AEED56C1EBCE}" dt="2026-03-05T16:50:09.690" v="507"/>
          <ac:spMkLst>
            <pc:docMk/>
            <pc:sldMk cId="3797769934" sldId="1374"/>
            <ac:spMk id="3" creationId="{5CB7F020-A59B-C51D-AE81-8CF6B0F1F96D}"/>
          </ac:spMkLst>
        </pc:spChg>
        <pc:spChg chg="add">
          <ac:chgData name="Andréanne Proulx" userId="S::andreanne.proulx@educaloi.qc.ca::f9287161-db3a-4f50-8888-e8dc6c4370c5" providerId="AD" clId="Web-{4909BF0C-CC1B-7469-9AE9-AEED56C1EBCE}" dt="2026-03-05T16:50:06.081" v="503"/>
          <ac:spMkLst>
            <pc:docMk/>
            <pc:sldMk cId="3797769934" sldId="1374"/>
            <ac:spMk id="5" creationId="{09F02DA5-1A49-752A-83C6-03AC48758DA5}"/>
          </ac:spMkLst>
        </pc:spChg>
        <pc:spChg chg="mod">
          <ac:chgData name="Andréanne Proulx" userId="S::andreanne.proulx@educaloi.qc.ca::f9287161-db3a-4f50-8888-e8dc6c4370c5" providerId="AD" clId="Web-{4909BF0C-CC1B-7469-9AE9-AEED56C1EBCE}" dt="2026-03-05T16:50:19.002" v="509" actId="20577"/>
          <ac:spMkLst>
            <pc:docMk/>
            <pc:sldMk cId="3797769934" sldId="1374"/>
            <ac:spMk id="6" creationId="{7FBB8D17-7BB9-3907-57EE-A39FDDCD7446}"/>
          </ac:spMkLst>
        </pc:spChg>
        <pc:spChg chg="add">
          <ac:chgData name="Andréanne Proulx" userId="S::andreanne.proulx@educaloi.qc.ca::f9287161-db3a-4f50-8888-e8dc6c4370c5" providerId="AD" clId="Web-{4909BF0C-CC1B-7469-9AE9-AEED56C1EBCE}" dt="2026-03-05T16:50:06.096" v="504"/>
          <ac:spMkLst>
            <pc:docMk/>
            <pc:sldMk cId="3797769934" sldId="1374"/>
            <ac:spMk id="8" creationId="{D7C4ED4E-E468-AE99-91CC-71B5A9E7685E}"/>
          </ac:spMkLst>
        </pc:spChg>
        <pc:picChg chg="add">
          <ac:chgData name="Andréanne Proulx" userId="S::andreanne.proulx@educaloi.qc.ca::f9287161-db3a-4f50-8888-e8dc6c4370c5" providerId="AD" clId="Web-{4909BF0C-CC1B-7469-9AE9-AEED56C1EBCE}" dt="2026-03-05T16:50:06.143" v="505"/>
          <ac:picMkLst>
            <pc:docMk/>
            <pc:sldMk cId="3797769934" sldId="1374"/>
            <ac:picMk id="10" creationId="{364ABC13-1A57-C8B7-0B4F-13E4D1452280}"/>
          </ac:picMkLst>
        </pc:picChg>
        <pc:picChg chg="add">
          <ac:chgData name="Andréanne Proulx" userId="S::andreanne.proulx@educaloi.qc.ca::f9287161-db3a-4f50-8888-e8dc6c4370c5" providerId="AD" clId="Web-{4909BF0C-CC1B-7469-9AE9-AEED56C1EBCE}" dt="2026-03-05T16:50:06.206" v="506"/>
          <ac:picMkLst>
            <pc:docMk/>
            <pc:sldMk cId="3797769934" sldId="1374"/>
            <ac:picMk id="12" creationId="{FCA0183B-D55D-3EBE-0FC0-0956CE18ED81}"/>
          </ac:picMkLst>
        </pc:picChg>
      </pc:sldChg>
      <pc:sldChg chg="addSp modSp">
        <pc:chgData name="Andréanne Proulx" userId="S::andreanne.proulx@educaloi.qc.ca::f9287161-db3a-4f50-8888-e8dc6c4370c5" providerId="AD" clId="Web-{4909BF0C-CC1B-7469-9AE9-AEED56C1EBCE}" dt="2026-03-05T16:50:37.737" v="518" actId="1076"/>
        <pc:sldMkLst>
          <pc:docMk/>
          <pc:sldMk cId="4172073718" sldId="1375"/>
        </pc:sldMkLst>
        <pc:spChg chg="mod">
          <ac:chgData name="Andréanne Proulx" userId="S::andreanne.proulx@educaloi.qc.ca::f9287161-db3a-4f50-8888-e8dc6c4370c5" providerId="AD" clId="Web-{4909BF0C-CC1B-7469-9AE9-AEED56C1EBCE}" dt="2026-03-05T16:50:37.737" v="518" actId="1076"/>
          <ac:spMkLst>
            <pc:docMk/>
            <pc:sldMk cId="4172073718" sldId="1375"/>
            <ac:spMk id="3" creationId="{C3C632AB-CD18-B121-FEA5-EC63BDBD0F48}"/>
          </ac:spMkLst>
        </pc:spChg>
        <pc:spChg chg="add ord">
          <ac:chgData name="Andréanne Proulx" userId="S::andreanne.proulx@educaloi.qc.ca::f9287161-db3a-4f50-8888-e8dc6c4370c5" providerId="AD" clId="Web-{4909BF0C-CC1B-7469-9AE9-AEED56C1EBCE}" dt="2026-03-05T16:50:28.424" v="515"/>
          <ac:spMkLst>
            <pc:docMk/>
            <pc:sldMk cId="4172073718" sldId="1375"/>
            <ac:spMk id="5" creationId="{7F818211-5669-4FEB-D66D-C44EDC395B66}"/>
          </ac:spMkLst>
        </pc:spChg>
        <pc:spChg chg="add">
          <ac:chgData name="Andréanne Proulx" userId="S::andreanne.proulx@educaloi.qc.ca::f9287161-db3a-4f50-8888-e8dc6c4370c5" providerId="AD" clId="Web-{4909BF0C-CC1B-7469-9AE9-AEED56C1EBCE}" dt="2026-03-05T16:50:25.377" v="511"/>
          <ac:spMkLst>
            <pc:docMk/>
            <pc:sldMk cId="4172073718" sldId="1375"/>
            <ac:spMk id="7" creationId="{813830B3-3ED5-2534-5F7D-345C30FBC92A}"/>
          </ac:spMkLst>
        </pc:spChg>
        <pc:spChg chg="add">
          <ac:chgData name="Andréanne Proulx" userId="S::andreanne.proulx@educaloi.qc.ca::f9287161-db3a-4f50-8888-e8dc6c4370c5" providerId="AD" clId="Web-{4909BF0C-CC1B-7469-9AE9-AEED56C1EBCE}" dt="2026-03-05T16:50:25.393" v="512"/>
          <ac:spMkLst>
            <pc:docMk/>
            <pc:sldMk cId="4172073718" sldId="1375"/>
            <ac:spMk id="9" creationId="{68D9DBCB-E6E5-7963-092D-5B77FEB6F0D5}"/>
          </ac:spMkLst>
        </pc:spChg>
        <pc:picChg chg="add">
          <ac:chgData name="Andréanne Proulx" userId="S::andreanne.proulx@educaloi.qc.ca::f9287161-db3a-4f50-8888-e8dc6c4370c5" providerId="AD" clId="Web-{4909BF0C-CC1B-7469-9AE9-AEED56C1EBCE}" dt="2026-03-05T16:50:25.487" v="513"/>
          <ac:picMkLst>
            <pc:docMk/>
            <pc:sldMk cId="4172073718" sldId="1375"/>
            <ac:picMk id="11" creationId="{1211527E-DD4E-6E23-4003-704F8C452E09}"/>
          </ac:picMkLst>
        </pc:picChg>
      </pc:sldChg>
      <pc:sldChg chg="addSp modSp">
        <pc:chgData name="Andréanne Proulx" userId="S::andreanne.proulx@educaloi.qc.ca::f9287161-db3a-4f50-8888-e8dc6c4370c5" providerId="AD" clId="Web-{4909BF0C-CC1B-7469-9AE9-AEED56C1EBCE}" dt="2026-03-05T16:51:31.409" v="525" actId="20577"/>
        <pc:sldMkLst>
          <pc:docMk/>
          <pc:sldMk cId="3492516279" sldId="1378"/>
        </pc:sldMkLst>
        <pc:spChg chg="add ord">
          <ac:chgData name="Andréanne Proulx" userId="S::andreanne.proulx@educaloi.qc.ca::f9287161-db3a-4f50-8888-e8dc6c4370c5" providerId="AD" clId="Web-{4909BF0C-CC1B-7469-9AE9-AEED56C1EBCE}" dt="2026-03-05T16:50:47.221" v="524"/>
          <ac:spMkLst>
            <pc:docMk/>
            <pc:sldMk cId="3492516279" sldId="1378"/>
            <ac:spMk id="3" creationId="{CA8EF9D5-F3AC-33B6-4C03-6EF06BE393E0}"/>
          </ac:spMkLst>
        </pc:spChg>
        <pc:spChg chg="add">
          <ac:chgData name="Andréanne Proulx" userId="S::andreanne.proulx@educaloi.qc.ca::f9287161-db3a-4f50-8888-e8dc6c4370c5" providerId="AD" clId="Web-{4909BF0C-CC1B-7469-9AE9-AEED56C1EBCE}" dt="2026-03-05T16:50:44.252" v="520"/>
          <ac:spMkLst>
            <pc:docMk/>
            <pc:sldMk cId="3492516279" sldId="1378"/>
            <ac:spMk id="5" creationId="{E8B7E089-CC59-C580-A0C9-16B87793E123}"/>
          </ac:spMkLst>
        </pc:spChg>
        <pc:spChg chg="mod">
          <ac:chgData name="Andréanne Proulx" userId="S::andreanne.proulx@educaloi.qc.ca::f9287161-db3a-4f50-8888-e8dc6c4370c5" providerId="AD" clId="Web-{4909BF0C-CC1B-7469-9AE9-AEED56C1EBCE}" dt="2026-03-05T16:51:31.409" v="525" actId="20577"/>
          <ac:spMkLst>
            <pc:docMk/>
            <pc:sldMk cId="3492516279" sldId="1378"/>
            <ac:spMk id="6" creationId="{B50F9186-7F1C-69AB-809C-2B31151B9EFD}"/>
          </ac:spMkLst>
        </pc:spChg>
        <pc:spChg chg="add">
          <ac:chgData name="Andréanne Proulx" userId="S::andreanne.proulx@educaloi.qc.ca::f9287161-db3a-4f50-8888-e8dc6c4370c5" providerId="AD" clId="Web-{4909BF0C-CC1B-7469-9AE9-AEED56C1EBCE}" dt="2026-03-05T16:50:44.268" v="521"/>
          <ac:spMkLst>
            <pc:docMk/>
            <pc:sldMk cId="3492516279" sldId="1378"/>
            <ac:spMk id="8" creationId="{9C500FBF-926B-5F35-BC9C-C01124F4A0BE}"/>
          </ac:spMkLst>
        </pc:spChg>
        <pc:picChg chg="add">
          <ac:chgData name="Andréanne Proulx" userId="S::andreanne.proulx@educaloi.qc.ca::f9287161-db3a-4f50-8888-e8dc6c4370c5" providerId="AD" clId="Web-{4909BF0C-CC1B-7469-9AE9-AEED56C1EBCE}" dt="2026-03-05T16:50:44.315" v="522"/>
          <ac:picMkLst>
            <pc:docMk/>
            <pc:sldMk cId="3492516279" sldId="1378"/>
            <ac:picMk id="10" creationId="{3E856CA0-9807-250F-795C-1D3A5BBB9333}"/>
          </ac:picMkLst>
        </pc:picChg>
        <pc:picChg chg="add">
          <ac:chgData name="Andréanne Proulx" userId="S::andreanne.proulx@educaloi.qc.ca::f9287161-db3a-4f50-8888-e8dc6c4370c5" providerId="AD" clId="Web-{4909BF0C-CC1B-7469-9AE9-AEED56C1EBCE}" dt="2026-03-05T16:50:44.362" v="523"/>
          <ac:picMkLst>
            <pc:docMk/>
            <pc:sldMk cId="3492516279" sldId="1378"/>
            <ac:picMk id="12" creationId="{C84B460D-0442-C11A-0038-1603CCA6717A}"/>
          </ac:picMkLst>
        </pc:picChg>
      </pc:sldChg>
      <pc:sldChg chg="addSp modSp">
        <pc:chgData name="Andréanne Proulx" userId="S::andreanne.proulx@educaloi.qc.ca::f9287161-db3a-4f50-8888-e8dc6c4370c5" providerId="AD" clId="Web-{4909BF0C-CC1B-7469-9AE9-AEED56C1EBCE}" dt="2026-03-05T16:51:45.799" v="533" actId="20577"/>
        <pc:sldMkLst>
          <pc:docMk/>
          <pc:sldMk cId="2543335001" sldId="1379"/>
        </pc:sldMkLst>
        <pc:spChg chg="mod">
          <ac:chgData name="Andréanne Proulx" userId="S::andreanne.proulx@educaloi.qc.ca::f9287161-db3a-4f50-8888-e8dc6c4370c5" providerId="AD" clId="Web-{4909BF0C-CC1B-7469-9AE9-AEED56C1EBCE}" dt="2026-03-05T16:51:45.799" v="533" actId="20577"/>
          <ac:spMkLst>
            <pc:docMk/>
            <pc:sldMk cId="2543335001" sldId="1379"/>
            <ac:spMk id="3" creationId="{74583D17-961D-2B94-3D46-4FD8EA3E8912}"/>
          </ac:spMkLst>
        </pc:spChg>
        <pc:spChg chg="add ord">
          <ac:chgData name="Andréanne Proulx" userId="S::andreanne.proulx@educaloi.qc.ca::f9287161-db3a-4f50-8888-e8dc6c4370c5" providerId="AD" clId="Web-{4909BF0C-CC1B-7469-9AE9-AEED56C1EBCE}" dt="2026-03-05T16:51:42.112" v="531"/>
          <ac:spMkLst>
            <pc:docMk/>
            <pc:sldMk cId="2543335001" sldId="1379"/>
            <ac:spMk id="5" creationId="{6140053A-3793-264A-376C-D2A289F763E7}"/>
          </ac:spMkLst>
        </pc:spChg>
        <pc:spChg chg="add">
          <ac:chgData name="Andréanne Proulx" userId="S::andreanne.proulx@educaloi.qc.ca::f9287161-db3a-4f50-8888-e8dc6c4370c5" providerId="AD" clId="Web-{4909BF0C-CC1B-7469-9AE9-AEED56C1EBCE}" dt="2026-03-05T16:51:37.752" v="527"/>
          <ac:spMkLst>
            <pc:docMk/>
            <pc:sldMk cId="2543335001" sldId="1379"/>
            <ac:spMk id="7" creationId="{06004236-018D-710B-1D14-6B282ACCDE61}"/>
          </ac:spMkLst>
        </pc:spChg>
        <pc:spChg chg="add">
          <ac:chgData name="Andréanne Proulx" userId="S::andreanne.proulx@educaloi.qc.ca::f9287161-db3a-4f50-8888-e8dc6c4370c5" providerId="AD" clId="Web-{4909BF0C-CC1B-7469-9AE9-AEED56C1EBCE}" dt="2026-03-05T16:51:37.768" v="528"/>
          <ac:spMkLst>
            <pc:docMk/>
            <pc:sldMk cId="2543335001" sldId="1379"/>
            <ac:spMk id="9" creationId="{61B5F1EE-453F-F96D-DB98-5B2AB59F7371}"/>
          </ac:spMkLst>
        </pc:spChg>
        <pc:picChg chg="add">
          <ac:chgData name="Andréanne Proulx" userId="S::andreanne.proulx@educaloi.qc.ca::f9287161-db3a-4f50-8888-e8dc6c4370c5" providerId="AD" clId="Web-{4909BF0C-CC1B-7469-9AE9-AEED56C1EBCE}" dt="2026-03-05T16:51:37.846" v="529"/>
          <ac:picMkLst>
            <pc:docMk/>
            <pc:sldMk cId="2543335001" sldId="1379"/>
            <ac:picMk id="11" creationId="{8FCCFAC0-9DF0-16A1-7F24-3E039AE992A4}"/>
          </ac:picMkLst>
        </pc:picChg>
      </pc:sldChg>
      <pc:sldChg chg="addSp modSp">
        <pc:chgData name="Andréanne Proulx" userId="S::andreanne.proulx@educaloi.qc.ca::f9287161-db3a-4f50-8888-e8dc6c4370c5" providerId="AD" clId="Web-{4909BF0C-CC1B-7469-9AE9-AEED56C1EBCE}" dt="2026-03-05T16:52:02.409" v="541" actId="1076"/>
        <pc:sldMkLst>
          <pc:docMk/>
          <pc:sldMk cId="4206497417" sldId="1380"/>
        </pc:sldMkLst>
        <pc:spChg chg="add ord">
          <ac:chgData name="Andréanne Proulx" userId="S::andreanne.proulx@educaloi.qc.ca::f9287161-db3a-4f50-8888-e8dc6c4370c5" providerId="AD" clId="Web-{4909BF0C-CC1B-7469-9AE9-AEED56C1EBCE}" dt="2026-03-05T16:51:55.612" v="539"/>
          <ac:spMkLst>
            <pc:docMk/>
            <pc:sldMk cId="4206497417" sldId="1380"/>
            <ac:spMk id="3" creationId="{384311B8-86E7-5A0D-4C83-312746392BC9}"/>
          </ac:spMkLst>
        </pc:spChg>
        <pc:spChg chg="add">
          <ac:chgData name="Andréanne Proulx" userId="S::andreanne.proulx@educaloi.qc.ca::f9287161-db3a-4f50-8888-e8dc6c4370c5" providerId="AD" clId="Web-{4909BF0C-CC1B-7469-9AE9-AEED56C1EBCE}" dt="2026-03-05T16:51:52.206" v="535"/>
          <ac:spMkLst>
            <pc:docMk/>
            <pc:sldMk cId="4206497417" sldId="1380"/>
            <ac:spMk id="5" creationId="{E107F38E-6F74-07A7-6305-6266B7F7421F}"/>
          </ac:spMkLst>
        </pc:spChg>
        <pc:spChg chg="mod">
          <ac:chgData name="Andréanne Proulx" userId="S::andreanne.proulx@educaloi.qc.ca::f9287161-db3a-4f50-8888-e8dc6c4370c5" providerId="AD" clId="Web-{4909BF0C-CC1B-7469-9AE9-AEED56C1EBCE}" dt="2026-03-05T16:52:02.409" v="541" actId="1076"/>
          <ac:spMkLst>
            <pc:docMk/>
            <pc:sldMk cId="4206497417" sldId="1380"/>
            <ac:spMk id="6" creationId="{66526CB6-7D9F-8DD8-B71F-502886A8DF5E}"/>
          </ac:spMkLst>
        </pc:spChg>
        <pc:spChg chg="add">
          <ac:chgData name="Andréanne Proulx" userId="S::andreanne.proulx@educaloi.qc.ca::f9287161-db3a-4f50-8888-e8dc6c4370c5" providerId="AD" clId="Web-{4909BF0C-CC1B-7469-9AE9-AEED56C1EBCE}" dt="2026-03-05T16:51:52.221" v="536"/>
          <ac:spMkLst>
            <pc:docMk/>
            <pc:sldMk cId="4206497417" sldId="1380"/>
            <ac:spMk id="8" creationId="{405A0E53-CF08-8C7F-3F0A-AA18C47E7DD6}"/>
          </ac:spMkLst>
        </pc:spChg>
        <pc:picChg chg="add">
          <ac:chgData name="Andréanne Proulx" userId="S::andreanne.proulx@educaloi.qc.ca::f9287161-db3a-4f50-8888-e8dc6c4370c5" providerId="AD" clId="Web-{4909BF0C-CC1B-7469-9AE9-AEED56C1EBCE}" dt="2026-03-05T16:51:52.284" v="537"/>
          <ac:picMkLst>
            <pc:docMk/>
            <pc:sldMk cId="4206497417" sldId="1380"/>
            <ac:picMk id="10" creationId="{A97F0151-62CA-C15F-E5A5-29F8B60E3008}"/>
          </ac:picMkLst>
        </pc:picChg>
        <pc:picChg chg="add">
          <ac:chgData name="Andréanne Proulx" userId="S::andreanne.proulx@educaloi.qc.ca::f9287161-db3a-4f50-8888-e8dc6c4370c5" providerId="AD" clId="Web-{4909BF0C-CC1B-7469-9AE9-AEED56C1EBCE}" dt="2026-03-05T16:51:52.331" v="538"/>
          <ac:picMkLst>
            <pc:docMk/>
            <pc:sldMk cId="4206497417" sldId="1380"/>
            <ac:picMk id="12" creationId="{66E1C63A-202E-93B7-963C-10409007C57F}"/>
          </ac:picMkLst>
        </pc:picChg>
      </pc:sldChg>
      <pc:sldChg chg="addSp modSp">
        <pc:chgData name="Andréanne Proulx" userId="S::andreanne.proulx@educaloi.qc.ca::f9287161-db3a-4f50-8888-e8dc6c4370c5" providerId="AD" clId="Web-{4909BF0C-CC1B-7469-9AE9-AEED56C1EBCE}" dt="2026-03-05T16:52:16.612" v="549" actId="20577"/>
        <pc:sldMkLst>
          <pc:docMk/>
          <pc:sldMk cId="2919325745" sldId="1381"/>
        </pc:sldMkLst>
        <pc:spChg chg="mod">
          <ac:chgData name="Andréanne Proulx" userId="S::andreanne.proulx@educaloi.qc.ca::f9287161-db3a-4f50-8888-e8dc6c4370c5" providerId="AD" clId="Web-{4909BF0C-CC1B-7469-9AE9-AEED56C1EBCE}" dt="2026-03-05T16:52:16.612" v="549" actId="20577"/>
          <ac:spMkLst>
            <pc:docMk/>
            <pc:sldMk cId="2919325745" sldId="1381"/>
            <ac:spMk id="3" creationId="{AAFD4CE3-463E-40D7-869F-9862AE3B8346}"/>
          </ac:spMkLst>
        </pc:spChg>
        <pc:spChg chg="add ord">
          <ac:chgData name="Andréanne Proulx" userId="S::andreanne.proulx@educaloi.qc.ca::f9287161-db3a-4f50-8888-e8dc6c4370c5" providerId="AD" clId="Web-{4909BF0C-CC1B-7469-9AE9-AEED56C1EBCE}" dt="2026-03-05T16:52:11.502" v="547"/>
          <ac:spMkLst>
            <pc:docMk/>
            <pc:sldMk cId="2919325745" sldId="1381"/>
            <ac:spMk id="5" creationId="{55EF760C-A307-FE09-93C0-EE705858F566}"/>
          </ac:spMkLst>
        </pc:spChg>
        <pc:spChg chg="add">
          <ac:chgData name="Andréanne Proulx" userId="S::andreanne.proulx@educaloi.qc.ca::f9287161-db3a-4f50-8888-e8dc6c4370c5" providerId="AD" clId="Web-{4909BF0C-CC1B-7469-9AE9-AEED56C1EBCE}" dt="2026-03-05T16:52:07.987" v="543"/>
          <ac:spMkLst>
            <pc:docMk/>
            <pc:sldMk cId="2919325745" sldId="1381"/>
            <ac:spMk id="7" creationId="{5DCA5B12-2F02-853B-09A2-1CDCC3CB78E4}"/>
          </ac:spMkLst>
        </pc:spChg>
        <pc:spChg chg="add">
          <ac:chgData name="Andréanne Proulx" userId="S::andreanne.proulx@educaloi.qc.ca::f9287161-db3a-4f50-8888-e8dc6c4370c5" providerId="AD" clId="Web-{4909BF0C-CC1B-7469-9AE9-AEED56C1EBCE}" dt="2026-03-05T16:52:08.002" v="544"/>
          <ac:spMkLst>
            <pc:docMk/>
            <pc:sldMk cId="2919325745" sldId="1381"/>
            <ac:spMk id="9" creationId="{2D618366-7DE1-70CE-0ED6-1155B41A9864}"/>
          </ac:spMkLst>
        </pc:spChg>
        <pc:picChg chg="add">
          <ac:chgData name="Andréanne Proulx" userId="S::andreanne.proulx@educaloi.qc.ca::f9287161-db3a-4f50-8888-e8dc6c4370c5" providerId="AD" clId="Web-{4909BF0C-CC1B-7469-9AE9-AEED56C1EBCE}" dt="2026-03-05T16:52:08.096" v="545"/>
          <ac:picMkLst>
            <pc:docMk/>
            <pc:sldMk cId="2919325745" sldId="1381"/>
            <ac:picMk id="11" creationId="{FDAD3E2F-02F2-6539-0D37-B7DE8CDE2ABF}"/>
          </ac:picMkLst>
        </pc:picChg>
      </pc:sldChg>
      <pc:sldChg chg="addSp modSp">
        <pc:chgData name="Andréanne Proulx" userId="S::andreanne.proulx@educaloi.qc.ca::f9287161-db3a-4f50-8888-e8dc6c4370c5" providerId="AD" clId="Web-{4909BF0C-CC1B-7469-9AE9-AEED56C1EBCE}" dt="2026-03-05T14:16:43.977" v="53" actId="1076"/>
        <pc:sldMkLst>
          <pc:docMk/>
          <pc:sldMk cId="3444163626" sldId="1382"/>
        </pc:sldMkLst>
        <pc:spChg chg="add ord">
          <ac:chgData name="Andréanne Proulx" userId="S::andreanne.proulx@educaloi.qc.ca::f9287161-db3a-4f50-8888-e8dc6c4370c5" providerId="AD" clId="Web-{4909BF0C-CC1B-7469-9AE9-AEED56C1EBCE}" dt="2026-03-05T14:13:54.946" v="1"/>
          <ac:spMkLst>
            <pc:docMk/>
            <pc:sldMk cId="3444163626" sldId="1382"/>
            <ac:spMk id="3" creationId="{D2F95F4D-BFF7-CCFE-7EA6-1C38FBD51429}"/>
          </ac:spMkLst>
        </pc:spChg>
        <pc:spChg chg="mod">
          <ac:chgData name="Andréanne Proulx" userId="S::andreanne.proulx@educaloi.qc.ca::f9287161-db3a-4f50-8888-e8dc6c4370c5" providerId="AD" clId="Web-{4909BF0C-CC1B-7469-9AE9-AEED56C1EBCE}" dt="2026-03-05T14:16:25.009" v="47" actId="1076"/>
          <ac:spMkLst>
            <pc:docMk/>
            <pc:sldMk cId="3444163626" sldId="1382"/>
            <ac:spMk id="4" creationId="{C4BA0377-5751-C94B-C080-B0F033517EA0}"/>
          </ac:spMkLst>
        </pc:spChg>
        <pc:spChg chg="mod">
          <ac:chgData name="Andréanne Proulx" userId="S::andreanne.proulx@educaloi.qc.ca::f9287161-db3a-4f50-8888-e8dc6c4370c5" providerId="AD" clId="Web-{4909BF0C-CC1B-7469-9AE9-AEED56C1EBCE}" dt="2026-03-05T14:16:43.977" v="53" actId="1076"/>
          <ac:spMkLst>
            <pc:docMk/>
            <pc:sldMk cId="3444163626" sldId="1382"/>
            <ac:spMk id="6" creationId="{75F80FA8-3A25-1BBA-CB82-8D79330E9739}"/>
          </ac:spMkLst>
        </pc:spChg>
        <pc:spChg chg="add mod">
          <ac:chgData name="Andréanne Proulx" userId="S::andreanne.proulx@educaloi.qc.ca::f9287161-db3a-4f50-8888-e8dc6c4370c5" providerId="AD" clId="Web-{4909BF0C-CC1B-7469-9AE9-AEED56C1EBCE}" dt="2026-03-05T14:16:40.087" v="52" actId="1076"/>
          <ac:spMkLst>
            <pc:docMk/>
            <pc:sldMk cId="3444163626" sldId="1382"/>
            <ac:spMk id="8" creationId="{4546F2F0-2655-74BA-1AC3-92D197B4B2D2}"/>
          </ac:spMkLst>
        </pc:spChg>
        <pc:graphicFrameChg chg="mod modGraphic">
          <ac:chgData name="Andréanne Proulx" userId="S::andreanne.proulx@educaloi.qc.ca::f9287161-db3a-4f50-8888-e8dc6c4370c5" providerId="AD" clId="Web-{4909BF0C-CC1B-7469-9AE9-AEED56C1EBCE}" dt="2026-03-05T14:16:28.930" v="48" actId="1076"/>
          <ac:graphicFrameMkLst>
            <pc:docMk/>
            <pc:sldMk cId="3444163626" sldId="1382"/>
            <ac:graphicFrameMk id="5" creationId="{1490C024-2F06-F7D4-ADC9-B0E9C8E51CCB}"/>
          </ac:graphicFrameMkLst>
        </pc:graphicFrameChg>
      </pc:sldChg>
      <pc:sldChg chg="addSp delSp modSp">
        <pc:chgData name="Andréanne Proulx" userId="S::andreanne.proulx@educaloi.qc.ca::f9287161-db3a-4f50-8888-e8dc6c4370c5" providerId="AD" clId="Web-{4909BF0C-CC1B-7469-9AE9-AEED56C1EBCE}" dt="2026-03-05T16:28:46.020" v="236" actId="1076"/>
        <pc:sldMkLst>
          <pc:docMk/>
          <pc:sldMk cId="2710723526" sldId="1383"/>
        </pc:sldMkLst>
        <pc:spChg chg="add mod ord">
          <ac:chgData name="Andréanne Proulx" userId="S::andreanne.proulx@educaloi.qc.ca::f9287161-db3a-4f50-8888-e8dc6c4370c5" providerId="AD" clId="Web-{4909BF0C-CC1B-7469-9AE9-AEED56C1EBCE}" dt="2026-03-05T16:25:18.520" v="207" actId="1076"/>
          <ac:spMkLst>
            <pc:docMk/>
            <pc:sldMk cId="2710723526" sldId="1383"/>
            <ac:spMk id="4" creationId="{8B874A00-D340-E5B8-A115-7571F426BB9B}"/>
          </ac:spMkLst>
        </pc:spChg>
        <pc:spChg chg="mod">
          <ac:chgData name="Andréanne Proulx" userId="S::andreanne.proulx@educaloi.qc.ca::f9287161-db3a-4f50-8888-e8dc6c4370c5" providerId="AD" clId="Web-{4909BF0C-CC1B-7469-9AE9-AEED56C1EBCE}" dt="2026-03-05T16:28:46.020" v="236" actId="1076"/>
          <ac:spMkLst>
            <pc:docMk/>
            <pc:sldMk cId="2710723526" sldId="1383"/>
            <ac:spMk id="6" creationId="{F8388161-8626-D693-9CAA-ABBF1ECFD47F}"/>
          </ac:spMkLst>
        </pc:spChg>
        <pc:spChg chg="add mod">
          <ac:chgData name="Andréanne Proulx" userId="S::andreanne.proulx@educaloi.qc.ca::f9287161-db3a-4f50-8888-e8dc6c4370c5" providerId="AD" clId="Web-{4909BF0C-CC1B-7469-9AE9-AEED56C1EBCE}" dt="2026-03-05T16:28:44.145" v="233" actId="1076"/>
          <ac:spMkLst>
            <pc:docMk/>
            <pc:sldMk cId="2710723526" sldId="1383"/>
            <ac:spMk id="7" creationId="{F300ABA6-B304-AAB5-F452-50016E718CAB}"/>
          </ac:spMkLst>
        </pc:spChg>
        <pc:spChg chg="add mod ord">
          <ac:chgData name="Andréanne Proulx" userId="S::andreanne.proulx@educaloi.qc.ca::f9287161-db3a-4f50-8888-e8dc6c4370c5" providerId="AD" clId="Web-{4909BF0C-CC1B-7469-9AE9-AEED56C1EBCE}" dt="2026-03-05T16:25:45.676" v="217"/>
          <ac:spMkLst>
            <pc:docMk/>
            <pc:sldMk cId="2710723526" sldId="1383"/>
            <ac:spMk id="8" creationId="{77FA88BA-DFD3-047D-D99D-362ECB54D1E7}"/>
          </ac:spMkLst>
        </pc:spChg>
        <pc:picChg chg="add mod">
          <ac:chgData name="Andréanne Proulx" userId="S::andreanne.proulx@educaloi.qc.ca::f9287161-db3a-4f50-8888-e8dc6c4370c5" providerId="AD" clId="Web-{4909BF0C-CC1B-7469-9AE9-AEED56C1EBCE}" dt="2026-03-05T16:28:44.161" v="234" actId="1076"/>
          <ac:picMkLst>
            <pc:docMk/>
            <pc:sldMk cId="2710723526" sldId="1383"/>
            <ac:picMk id="9" creationId="{98CFF910-90A8-FFDC-B11E-C5D7545636AF}"/>
          </ac:picMkLst>
        </pc:picChg>
        <pc:picChg chg="add mod">
          <ac:chgData name="Andréanne Proulx" userId="S::andreanne.proulx@educaloi.qc.ca::f9287161-db3a-4f50-8888-e8dc6c4370c5" providerId="AD" clId="Web-{4909BF0C-CC1B-7469-9AE9-AEED56C1EBCE}" dt="2026-03-05T16:28:44.192" v="235" actId="1076"/>
          <ac:picMkLst>
            <pc:docMk/>
            <pc:sldMk cId="2710723526" sldId="1383"/>
            <ac:picMk id="10" creationId="{FD76AC12-6CC9-D445-C75D-86134D7FCC92}"/>
          </ac:picMkLst>
        </pc:picChg>
      </pc:sldChg>
      <pc:sldChg chg="addSp delSp modSp">
        <pc:chgData name="Andréanne Proulx" userId="S::andreanne.proulx@educaloi.qc.ca::f9287161-db3a-4f50-8888-e8dc6c4370c5" providerId="AD" clId="Web-{4909BF0C-CC1B-7469-9AE9-AEED56C1EBCE}" dt="2026-03-05T16:34:07.316" v="314" actId="1076"/>
        <pc:sldMkLst>
          <pc:docMk/>
          <pc:sldMk cId="3576210475" sldId="1384"/>
        </pc:sldMkLst>
        <pc:spChg chg="mod">
          <ac:chgData name="Andréanne Proulx" userId="S::andreanne.proulx@educaloi.qc.ca::f9287161-db3a-4f50-8888-e8dc6c4370c5" providerId="AD" clId="Web-{4909BF0C-CC1B-7469-9AE9-AEED56C1EBCE}" dt="2026-03-05T16:34:07.316" v="314" actId="1076"/>
          <ac:spMkLst>
            <pc:docMk/>
            <pc:sldMk cId="3576210475" sldId="1384"/>
            <ac:spMk id="3" creationId="{3975DE7C-2398-8954-9B71-D25114056D5D}"/>
          </ac:spMkLst>
        </pc:spChg>
        <pc:spChg chg="add mod ord">
          <ac:chgData name="Andréanne Proulx" userId="S::andreanne.proulx@educaloi.qc.ca::f9287161-db3a-4f50-8888-e8dc6c4370c5" providerId="AD" clId="Web-{4909BF0C-CC1B-7469-9AE9-AEED56C1EBCE}" dt="2026-03-05T16:30:06.707" v="254"/>
          <ac:spMkLst>
            <pc:docMk/>
            <pc:sldMk cId="3576210475" sldId="1384"/>
            <ac:spMk id="8" creationId="{48D1BD97-1C18-4F2B-8D37-73997C2D18B2}"/>
          </ac:spMkLst>
        </pc:spChg>
        <pc:spChg chg="add mod ord">
          <ac:chgData name="Andréanne Proulx" userId="S::andreanne.proulx@educaloi.qc.ca::f9287161-db3a-4f50-8888-e8dc6c4370c5" providerId="AD" clId="Web-{4909BF0C-CC1B-7469-9AE9-AEED56C1EBCE}" dt="2026-03-05T16:33:36.629" v="304"/>
          <ac:spMkLst>
            <pc:docMk/>
            <pc:sldMk cId="3576210475" sldId="1384"/>
            <ac:spMk id="10" creationId="{95F2C852-4DFB-2649-B460-1659A676CBE6}"/>
          </ac:spMkLst>
        </pc:spChg>
        <pc:spChg chg="add mod">
          <ac:chgData name="Andréanne Proulx" userId="S::andreanne.proulx@educaloi.qc.ca::f9287161-db3a-4f50-8888-e8dc6c4370c5" providerId="AD" clId="Web-{4909BF0C-CC1B-7469-9AE9-AEED56C1EBCE}" dt="2026-03-05T16:33:57.582" v="311" actId="1076"/>
          <ac:spMkLst>
            <pc:docMk/>
            <pc:sldMk cId="3576210475" sldId="1384"/>
            <ac:spMk id="12" creationId="{CAB37DAE-F6BF-49AD-BE47-DBC4D6E35A74}"/>
          </ac:spMkLst>
        </pc:spChg>
        <pc:picChg chg="add mod ord">
          <ac:chgData name="Andréanne Proulx" userId="S::andreanne.proulx@educaloi.qc.ca::f9287161-db3a-4f50-8888-e8dc6c4370c5" providerId="AD" clId="Web-{4909BF0C-CC1B-7469-9AE9-AEED56C1EBCE}" dt="2026-03-05T16:34:01.738" v="312" actId="1076"/>
          <ac:picMkLst>
            <pc:docMk/>
            <pc:sldMk cId="3576210475" sldId="1384"/>
            <ac:picMk id="14" creationId="{5C065454-44BF-D69D-09DA-6B7CEBE6042F}"/>
          </ac:picMkLst>
        </pc:picChg>
      </pc:sldChg>
    </pc:docChg>
  </pc:docChgLst>
  <pc:docChgLst>
    <pc:chgData name="Andréanne Proulx" userId="S::andreanne.proulx@educaloi.qc.ca::f9287161-db3a-4f50-8888-e8dc6c4370c5" providerId="AD" clId="Web-{FAA2AA71-B768-1A21-78AB-C8657BA86212}"/>
    <pc:docChg chg="modSld">
      <pc:chgData name="Andréanne Proulx" userId="S::andreanne.proulx@educaloi.qc.ca::f9287161-db3a-4f50-8888-e8dc6c4370c5" providerId="AD" clId="Web-{FAA2AA71-B768-1A21-78AB-C8657BA86212}" dt="2026-03-10T17:31:13.698" v="11" actId="1076"/>
      <pc:docMkLst>
        <pc:docMk/>
      </pc:docMkLst>
      <pc:sldChg chg="addSp modSp">
        <pc:chgData name="Andréanne Proulx" userId="S::andreanne.proulx@educaloi.qc.ca::f9287161-db3a-4f50-8888-e8dc6c4370c5" providerId="AD" clId="Web-{FAA2AA71-B768-1A21-78AB-C8657BA86212}" dt="2026-03-10T17:31:13.698" v="11" actId="1076"/>
        <pc:sldMkLst>
          <pc:docMk/>
          <pc:sldMk cId="1170161236" sldId="1385"/>
        </pc:sldMkLst>
        <pc:spChg chg="mod">
          <ac:chgData name="Andréanne Proulx" userId="S::andreanne.proulx@educaloi.qc.ca::f9287161-db3a-4f50-8888-e8dc6c4370c5" providerId="AD" clId="Web-{FAA2AA71-B768-1A21-78AB-C8657BA86212}" dt="2026-03-10T17:31:09.339" v="10" actId="1076"/>
          <ac:spMkLst>
            <pc:docMk/>
            <pc:sldMk cId="1170161236" sldId="1385"/>
            <ac:spMk id="4" creationId="{DDF700BE-6AAB-B21A-455D-B3996F6AF6D0}"/>
          </ac:spMkLst>
        </pc:spChg>
        <pc:spChg chg="mod">
          <ac:chgData name="Andréanne Proulx" userId="S::andreanne.proulx@educaloi.qc.ca::f9287161-db3a-4f50-8888-e8dc6c4370c5" providerId="AD" clId="Web-{FAA2AA71-B768-1A21-78AB-C8657BA86212}" dt="2026-03-10T17:30:16.073" v="1" actId="1076"/>
          <ac:spMkLst>
            <pc:docMk/>
            <pc:sldMk cId="1170161236" sldId="1385"/>
            <ac:spMk id="7" creationId="{7A87B1F5-B2E5-272E-64F2-77584FA87524}"/>
          </ac:spMkLst>
        </pc:spChg>
        <pc:picChg chg="mod">
          <ac:chgData name="Andréanne Proulx" userId="S::andreanne.proulx@educaloi.qc.ca::f9287161-db3a-4f50-8888-e8dc6c4370c5" providerId="AD" clId="Web-{FAA2AA71-B768-1A21-78AB-C8657BA86212}" dt="2026-03-10T17:31:13.698" v="11" actId="1076"/>
          <ac:picMkLst>
            <pc:docMk/>
            <pc:sldMk cId="1170161236" sldId="1385"/>
            <ac:picMk id="6" creationId="{E7BB5194-E8CF-5E23-8B0B-124C49BA498F}"/>
          </ac:picMkLst>
        </pc:picChg>
        <pc:cxnChg chg="add mod">
          <ac:chgData name="Andréanne Proulx" userId="S::andreanne.proulx@educaloi.qc.ca::f9287161-db3a-4f50-8888-e8dc6c4370c5" providerId="AD" clId="Web-{FAA2AA71-B768-1A21-78AB-C8657BA86212}" dt="2026-03-10T17:31:06.745" v="9" actId="1076"/>
          <ac:cxnSpMkLst>
            <pc:docMk/>
            <pc:sldMk cId="1170161236" sldId="1385"/>
            <ac:cxnSpMk id="2" creationId="{0F7AF66A-F5A1-EDB4-E796-F53CD1973403}"/>
          </ac:cxnSpMkLst>
        </pc:cxnChg>
      </pc:sldChg>
    </pc:docChg>
  </pc:docChgLst>
  <pc:docChgLst>
    <pc:chgData name="Julianne Chu" userId="S::julianne.chu@educaloi.qc.ca::e8f7f30b-d745-4019-beff-dc20084e4c5d" providerId="AD" clId="Web-{755910D7-3F1D-43A2-BB43-57BAD4A08447}"/>
    <pc:docChg chg="modSld">
      <pc:chgData name="Julianne Chu" userId="S::julianne.chu@educaloi.qc.ca::e8f7f30b-d745-4019-beff-dc20084e4c5d" providerId="AD" clId="Web-{755910D7-3F1D-43A2-BB43-57BAD4A08447}" dt="2026-03-05T14:47:05.864" v="5"/>
      <pc:docMkLst>
        <pc:docMk/>
      </pc:docMkLst>
      <pc:sldChg chg="modNotes">
        <pc:chgData name="Julianne Chu" userId="S::julianne.chu@educaloi.qc.ca::e8f7f30b-d745-4019-beff-dc20084e4c5d" providerId="AD" clId="Web-{755910D7-3F1D-43A2-BB43-57BAD4A08447}" dt="2026-03-05T14:47:05.864" v="5"/>
        <pc:sldMkLst>
          <pc:docMk/>
          <pc:sldMk cId="3576210475" sldId="1384"/>
        </pc:sldMkLst>
      </pc:sldChg>
    </pc:docChg>
  </pc:docChgLst>
  <pc:docChgLst>
    <pc:chgData name="Sarah Maillé-Abxgi" userId="S::sarah.maille-abxgi@educaloi.qc.ca::526fb648-04df-42dc-a5e3-d7f4c0ab3479" providerId="AD" clId="Web-{F9FC6E11-ACEC-3BB0-6C8B-F173A7022FB2}"/>
    <pc:docChg chg="addSld delSld modSld">
      <pc:chgData name="Sarah Maillé-Abxgi" userId="S::sarah.maille-abxgi@educaloi.qc.ca::526fb648-04df-42dc-a5e3-d7f4c0ab3479" providerId="AD" clId="Web-{F9FC6E11-ACEC-3BB0-6C8B-F173A7022FB2}" dt="2026-03-10T17:29:47.939" v="103" actId="20577"/>
      <pc:docMkLst>
        <pc:docMk/>
      </pc:docMkLst>
      <pc:sldChg chg="delSp modSp add replId">
        <pc:chgData name="Sarah Maillé-Abxgi" userId="S::sarah.maille-abxgi@educaloi.qc.ca::526fb648-04df-42dc-a5e3-d7f4c0ab3479" providerId="AD" clId="Web-{F9FC6E11-ACEC-3BB0-6C8B-F173A7022FB2}" dt="2026-03-10T17:29:47.939" v="103" actId="20577"/>
        <pc:sldMkLst>
          <pc:docMk/>
          <pc:sldMk cId="1170161236" sldId="1385"/>
        </pc:sldMkLst>
        <pc:spChg chg="mod">
          <ac:chgData name="Sarah Maillé-Abxgi" userId="S::sarah.maille-abxgi@educaloi.qc.ca::526fb648-04df-42dc-a5e3-d7f4c0ab3479" providerId="AD" clId="Web-{F9FC6E11-ACEC-3BB0-6C8B-F173A7022FB2}" dt="2026-03-10T17:28:14.565" v="12" actId="20577"/>
          <ac:spMkLst>
            <pc:docMk/>
            <pc:sldMk cId="1170161236" sldId="1385"/>
            <ac:spMk id="4" creationId="{DDF700BE-6AAB-B21A-455D-B3996F6AF6D0}"/>
          </ac:spMkLst>
        </pc:spChg>
        <pc:spChg chg="mod">
          <ac:chgData name="Sarah Maillé-Abxgi" userId="S::sarah.maille-abxgi@educaloi.qc.ca::526fb648-04df-42dc-a5e3-d7f4c0ab3479" providerId="AD" clId="Web-{F9FC6E11-ACEC-3BB0-6C8B-F173A7022FB2}" dt="2026-03-10T17:29:47.939" v="103" actId="20577"/>
          <ac:spMkLst>
            <pc:docMk/>
            <pc:sldMk cId="1170161236" sldId="1385"/>
            <ac:spMk id="7" creationId="{7A87B1F5-B2E5-272E-64F2-77584FA8752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10440-A898-4268-8A22-74EB6A0E89FD}"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DB7D1080-1DB9-4D11-9CAA-D8CAF7196038}">
      <dgm:prSet custT="1"/>
      <dgm:spPr/>
      <dgm:t>
        <a:bodyPr/>
        <a:lstStyle/>
        <a:p>
          <a:pPr>
            <a:lnSpc>
              <a:spcPct val="100000"/>
            </a:lnSpc>
          </a:pPr>
          <a:r>
            <a:rPr lang="en-CA" sz="2400" dirty="0"/>
            <a:t>Raise your hand to speak.</a:t>
          </a:r>
          <a:endParaRPr lang="en-CA" sz="2400" noProof="0" dirty="0"/>
        </a:p>
      </dgm:t>
    </dgm:pt>
    <dgm:pt modelId="{5E394377-861C-4146-805C-BD107E670DAE}" type="parTrans" cxnId="{152DA23F-B393-4979-AF81-047F62A5B4E4}">
      <dgm:prSet/>
      <dgm:spPr/>
      <dgm:t>
        <a:bodyPr/>
        <a:lstStyle/>
        <a:p>
          <a:endParaRPr lang="en-US" sz="1600"/>
        </a:p>
      </dgm:t>
    </dgm:pt>
    <dgm:pt modelId="{B7F7004F-1EE7-4664-9E8A-C4A5BDDAC50F}" type="sibTrans" cxnId="{152DA23F-B393-4979-AF81-047F62A5B4E4}">
      <dgm:prSet/>
      <dgm:spPr/>
      <dgm:t>
        <a:bodyPr/>
        <a:lstStyle/>
        <a:p>
          <a:endParaRPr lang="en-US" sz="1600"/>
        </a:p>
      </dgm:t>
    </dgm:pt>
    <dgm:pt modelId="{A9A726A0-22CF-4E72-89D0-9039287B6237}">
      <dgm:prSet custT="1"/>
      <dgm:spPr/>
      <dgm:t>
        <a:bodyPr/>
        <a:lstStyle/>
        <a:p>
          <a:pPr>
            <a:lnSpc>
              <a:spcPct val="100000"/>
            </a:lnSpc>
          </a:pPr>
          <a:r>
            <a:rPr lang="en-CA" sz="2400" dirty="0"/>
            <a:t>Respect other people’s opinions.</a:t>
          </a:r>
          <a:endParaRPr lang="en-CA" sz="2400" noProof="0" dirty="0"/>
        </a:p>
      </dgm:t>
    </dgm:pt>
    <dgm:pt modelId="{D6890CF5-40D6-4389-8F62-C1946D1AACB9}" type="parTrans" cxnId="{4767078F-8B6D-4706-B193-CD978BB266AC}">
      <dgm:prSet/>
      <dgm:spPr/>
      <dgm:t>
        <a:bodyPr/>
        <a:lstStyle/>
        <a:p>
          <a:endParaRPr lang="en-US" sz="1600"/>
        </a:p>
      </dgm:t>
    </dgm:pt>
    <dgm:pt modelId="{20C343AA-CB96-44A8-BE53-643E00E2F839}" type="sibTrans" cxnId="{4767078F-8B6D-4706-B193-CD978BB266AC}">
      <dgm:prSet/>
      <dgm:spPr/>
      <dgm:t>
        <a:bodyPr/>
        <a:lstStyle/>
        <a:p>
          <a:endParaRPr lang="en-US" sz="1600"/>
        </a:p>
      </dgm:t>
    </dgm:pt>
    <dgm:pt modelId="{76910622-CE6C-4E8B-A21B-90F2339243A5}">
      <dgm:prSet custT="1"/>
      <dgm:spPr/>
      <dgm:t>
        <a:bodyPr/>
        <a:lstStyle/>
        <a:p>
          <a:pPr>
            <a:lnSpc>
              <a:spcPct val="100000"/>
            </a:lnSpc>
          </a:pPr>
          <a:r>
            <a:rPr lang="en-CA" sz="2400" dirty="0"/>
            <a:t>Explain your ideas.</a:t>
          </a:r>
          <a:endParaRPr lang="en-CA" sz="2400" noProof="0" dirty="0"/>
        </a:p>
      </dgm:t>
    </dgm:pt>
    <dgm:pt modelId="{1F48FE8E-39B2-42D9-B9F2-4E4FFF606683}" type="parTrans" cxnId="{45BDA5FA-2C30-4771-AE9E-541E908E1F5E}">
      <dgm:prSet/>
      <dgm:spPr/>
      <dgm:t>
        <a:bodyPr/>
        <a:lstStyle/>
        <a:p>
          <a:endParaRPr lang="en-US" sz="1600"/>
        </a:p>
      </dgm:t>
    </dgm:pt>
    <dgm:pt modelId="{8EDB6ED3-D0E6-4A81-B447-0E11BFC630E6}" type="sibTrans" cxnId="{45BDA5FA-2C30-4771-AE9E-541E908E1F5E}">
      <dgm:prSet/>
      <dgm:spPr/>
      <dgm:t>
        <a:bodyPr/>
        <a:lstStyle/>
        <a:p>
          <a:endParaRPr lang="en-US" sz="1600"/>
        </a:p>
      </dgm:t>
    </dgm:pt>
    <dgm:pt modelId="{B66D37CF-E2C7-412B-ACEA-BED9861F7695}" type="pres">
      <dgm:prSet presAssocID="{C4610440-A898-4268-8A22-74EB6A0E89FD}" presName="root" presStyleCnt="0">
        <dgm:presLayoutVars>
          <dgm:dir/>
          <dgm:resizeHandles val="exact"/>
        </dgm:presLayoutVars>
      </dgm:prSet>
      <dgm:spPr/>
    </dgm:pt>
    <dgm:pt modelId="{6B982300-4A2D-49EC-811E-609DD8E37A49}" type="pres">
      <dgm:prSet presAssocID="{DB7D1080-1DB9-4D11-9CAA-D8CAF7196038}" presName="compNode" presStyleCnt="0"/>
      <dgm:spPr/>
    </dgm:pt>
    <dgm:pt modelId="{4F3BB4F6-E7CE-43FE-BCDC-D257193F215F}" type="pres">
      <dgm:prSet presAssocID="{DB7D1080-1DB9-4D11-9CAA-D8CAF7196038}" presName="bgRect" presStyleLbl="bgShp" presStyleIdx="0" presStyleCnt="3"/>
      <dgm:spPr/>
    </dgm:pt>
    <dgm:pt modelId="{2A72BE35-DF39-4FDC-958E-E619A060903F}" type="pres">
      <dgm:prSet presAssocID="{DB7D1080-1DB9-4D11-9CAA-D8CAF719603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in levée avec un remplissage uni"/>
        </a:ext>
      </dgm:extLst>
    </dgm:pt>
    <dgm:pt modelId="{A3AC1FB3-174E-48FA-9D6B-605542631139}" type="pres">
      <dgm:prSet presAssocID="{DB7D1080-1DB9-4D11-9CAA-D8CAF7196038}" presName="spaceRect" presStyleCnt="0"/>
      <dgm:spPr/>
    </dgm:pt>
    <dgm:pt modelId="{4BFF32D5-B64B-4BAD-BF2F-2C1542DD2343}" type="pres">
      <dgm:prSet presAssocID="{DB7D1080-1DB9-4D11-9CAA-D8CAF7196038}" presName="parTx" presStyleLbl="revTx" presStyleIdx="0" presStyleCnt="3">
        <dgm:presLayoutVars>
          <dgm:chMax val="0"/>
          <dgm:chPref val="0"/>
        </dgm:presLayoutVars>
      </dgm:prSet>
      <dgm:spPr/>
    </dgm:pt>
    <dgm:pt modelId="{7F6E18C3-A7BB-425E-BF0F-5E9617591023}" type="pres">
      <dgm:prSet presAssocID="{B7F7004F-1EE7-4664-9E8A-C4A5BDDAC50F}" presName="sibTrans" presStyleCnt="0"/>
      <dgm:spPr/>
    </dgm:pt>
    <dgm:pt modelId="{64B805E3-D0D0-46B9-BBFC-EF0537AF74E4}" type="pres">
      <dgm:prSet presAssocID="{A9A726A0-22CF-4E72-89D0-9039287B6237}" presName="compNode" presStyleCnt="0"/>
      <dgm:spPr/>
    </dgm:pt>
    <dgm:pt modelId="{34FB829B-3EF5-49C3-A950-525479DA6266}" type="pres">
      <dgm:prSet presAssocID="{A9A726A0-22CF-4E72-89D0-9039287B6237}" presName="bgRect" presStyleLbl="bgShp" presStyleIdx="1" presStyleCnt="3"/>
      <dgm:spPr/>
    </dgm:pt>
    <dgm:pt modelId="{AEFBBD8D-27E6-48E6-9521-658560A53934}" type="pres">
      <dgm:prSet presAssocID="{A9A726A0-22CF-4E72-89D0-9039287B6237}"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at avec un remplissage uni"/>
        </a:ext>
      </dgm:extLst>
    </dgm:pt>
    <dgm:pt modelId="{2602B122-53C1-43BD-95A3-FBED90E492E8}" type="pres">
      <dgm:prSet presAssocID="{A9A726A0-22CF-4E72-89D0-9039287B6237}" presName="spaceRect" presStyleCnt="0"/>
      <dgm:spPr/>
    </dgm:pt>
    <dgm:pt modelId="{730DDDED-B709-4CDB-9D67-8092A8578E7E}" type="pres">
      <dgm:prSet presAssocID="{A9A726A0-22CF-4E72-89D0-9039287B6237}" presName="parTx" presStyleLbl="revTx" presStyleIdx="1" presStyleCnt="3">
        <dgm:presLayoutVars>
          <dgm:chMax val="0"/>
          <dgm:chPref val="0"/>
        </dgm:presLayoutVars>
      </dgm:prSet>
      <dgm:spPr/>
    </dgm:pt>
    <dgm:pt modelId="{C5FA78EF-4202-48AB-A986-842DCF7E6B27}" type="pres">
      <dgm:prSet presAssocID="{20C343AA-CB96-44A8-BE53-643E00E2F839}" presName="sibTrans" presStyleCnt="0"/>
      <dgm:spPr/>
    </dgm:pt>
    <dgm:pt modelId="{F084CBC8-C7FD-47B6-8F57-42F65242B7BF}" type="pres">
      <dgm:prSet presAssocID="{76910622-CE6C-4E8B-A21B-90F2339243A5}" presName="compNode" presStyleCnt="0"/>
      <dgm:spPr/>
    </dgm:pt>
    <dgm:pt modelId="{0E566D31-D371-49D6-8B7E-17393BFD43CA}" type="pres">
      <dgm:prSet presAssocID="{76910622-CE6C-4E8B-A21B-90F2339243A5}" presName="bgRect" presStyleLbl="bgShp" presStyleIdx="2" presStyleCnt="3"/>
      <dgm:spPr/>
    </dgm:pt>
    <dgm:pt modelId="{FA78DBB8-9FE9-4535-A02E-317D51283AC3}" type="pres">
      <dgm:prSet presAssocID="{76910622-CE6C-4E8B-A21B-90F2339243A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eacher avec un remplissage uni"/>
        </a:ext>
      </dgm:extLst>
    </dgm:pt>
    <dgm:pt modelId="{561C96F4-1B19-4C23-AEE6-47C796B60397}" type="pres">
      <dgm:prSet presAssocID="{76910622-CE6C-4E8B-A21B-90F2339243A5}" presName="spaceRect" presStyleCnt="0"/>
      <dgm:spPr/>
    </dgm:pt>
    <dgm:pt modelId="{359861BB-CD68-4FE2-8C2B-F4A58E208C85}" type="pres">
      <dgm:prSet presAssocID="{76910622-CE6C-4E8B-A21B-90F2339243A5}" presName="parTx" presStyleLbl="revTx" presStyleIdx="2" presStyleCnt="3">
        <dgm:presLayoutVars>
          <dgm:chMax val="0"/>
          <dgm:chPref val="0"/>
        </dgm:presLayoutVars>
      </dgm:prSet>
      <dgm:spPr/>
    </dgm:pt>
  </dgm:ptLst>
  <dgm:cxnLst>
    <dgm:cxn modelId="{891D5A3D-38BE-44EA-BD05-0309D7F2EA60}" type="presOf" srcId="{C4610440-A898-4268-8A22-74EB6A0E89FD}" destId="{B66D37CF-E2C7-412B-ACEA-BED9861F7695}" srcOrd="0" destOrd="0" presId="urn:microsoft.com/office/officeart/2018/2/layout/IconVerticalSolidList"/>
    <dgm:cxn modelId="{152DA23F-B393-4979-AF81-047F62A5B4E4}" srcId="{C4610440-A898-4268-8A22-74EB6A0E89FD}" destId="{DB7D1080-1DB9-4D11-9CAA-D8CAF7196038}" srcOrd="0" destOrd="0" parTransId="{5E394377-861C-4146-805C-BD107E670DAE}" sibTransId="{B7F7004F-1EE7-4664-9E8A-C4A5BDDAC50F}"/>
    <dgm:cxn modelId="{9A41A060-1469-4505-B96F-AE996B4C4618}" type="presOf" srcId="{76910622-CE6C-4E8B-A21B-90F2339243A5}" destId="{359861BB-CD68-4FE2-8C2B-F4A58E208C85}" srcOrd="0" destOrd="0" presId="urn:microsoft.com/office/officeart/2018/2/layout/IconVerticalSolidList"/>
    <dgm:cxn modelId="{010DEE6B-833D-41CF-A21F-431A237ED085}" type="presOf" srcId="{A9A726A0-22CF-4E72-89D0-9039287B6237}" destId="{730DDDED-B709-4CDB-9D67-8092A8578E7E}" srcOrd="0" destOrd="0" presId="urn:microsoft.com/office/officeart/2018/2/layout/IconVerticalSolidList"/>
    <dgm:cxn modelId="{4767078F-8B6D-4706-B193-CD978BB266AC}" srcId="{C4610440-A898-4268-8A22-74EB6A0E89FD}" destId="{A9A726A0-22CF-4E72-89D0-9039287B6237}" srcOrd="1" destOrd="0" parTransId="{D6890CF5-40D6-4389-8F62-C1946D1AACB9}" sibTransId="{20C343AA-CB96-44A8-BE53-643E00E2F839}"/>
    <dgm:cxn modelId="{0DE382A2-0270-4AD6-85A8-A3FC845E9063}" type="presOf" srcId="{DB7D1080-1DB9-4D11-9CAA-D8CAF7196038}" destId="{4BFF32D5-B64B-4BAD-BF2F-2C1542DD2343}" srcOrd="0" destOrd="0" presId="urn:microsoft.com/office/officeart/2018/2/layout/IconVerticalSolidList"/>
    <dgm:cxn modelId="{45BDA5FA-2C30-4771-AE9E-541E908E1F5E}" srcId="{C4610440-A898-4268-8A22-74EB6A0E89FD}" destId="{76910622-CE6C-4E8B-A21B-90F2339243A5}" srcOrd="2" destOrd="0" parTransId="{1F48FE8E-39B2-42D9-B9F2-4E4FFF606683}" sibTransId="{8EDB6ED3-D0E6-4A81-B447-0E11BFC630E6}"/>
    <dgm:cxn modelId="{E1D6C2C5-CC1E-45C1-8B98-C07AB75D5EB4}" type="presParOf" srcId="{B66D37CF-E2C7-412B-ACEA-BED9861F7695}" destId="{6B982300-4A2D-49EC-811E-609DD8E37A49}" srcOrd="0" destOrd="0" presId="urn:microsoft.com/office/officeart/2018/2/layout/IconVerticalSolidList"/>
    <dgm:cxn modelId="{0284FEBC-1F2C-43AB-9820-6C35E8B534D5}" type="presParOf" srcId="{6B982300-4A2D-49EC-811E-609DD8E37A49}" destId="{4F3BB4F6-E7CE-43FE-BCDC-D257193F215F}" srcOrd="0" destOrd="0" presId="urn:microsoft.com/office/officeart/2018/2/layout/IconVerticalSolidList"/>
    <dgm:cxn modelId="{93C95E8F-A09D-4475-9647-5134D086AFE1}" type="presParOf" srcId="{6B982300-4A2D-49EC-811E-609DD8E37A49}" destId="{2A72BE35-DF39-4FDC-958E-E619A060903F}" srcOrd="1" destOrd="0" presId="urn:microsoft.com/office/officeart/2018/2/layout/IconVerticalSolidList"/>
    <dgm:cxn modelId="{91EA4A22-5247-4BB3-8CEF-548FEE859268}" type="presParOf" srcId="{6B982300-4A2D-49EC-811E-609DD8E37A49}" destId="{A3AC1FB3-174E-48FA-9D6B-605542631139}" srcOrd="2" destOrd="0" presId="urn:microsoft.com/office/officeart/2018/2/layout/IconVerticalSolidList"/>
    <dgm:cxn modelId="{F3E62267-26BA-4971-B7C6-D04E97E37197}" type="presParOf" srcId="{6B982300-4A2D-49EC-811E-609DD8E37A49}" destId="{4BFF32D5-B64B-4BAD-BF2F-2C1542DD2343}" srcOrd="3" destOrd="0" presId="urn:microsoft.com/office/officeart/2018/2/layout/IconVerticalSolidList"/>
    <dgm:cxn modelId="{013807DD-3509-4C22-AD55-58D8CF060C38}" type="presParOf" srcId="{B66D37CF-E2C7-412B-ACEA-BED9861F7695}" destId="{7F6E18C3-A7BB-425E-BF0F-5E9617591023}" srcOrd="1" destOrd="0" presId="urn:microsoft.com/office/officeart/2018/2/layout/IconVerticalSolidList"/>
    <dgm:cxn modelId="{450FC4A4-1D00-4D5A-BF87-73649C4F46FF}" type="presParOf" srcId="{B66D37CF-E2C7-412B-ACEA-BED9861F7695}" destId="{64B805E3-D0D0-46B9-BBFC-EF0537AF74E4}" srcOrd="2" destOrd="0" presId="urn:microsoft.com/office/officeart/2018/2/layout/IconVerticalSolidList"/>
    <dgm:cxn modelId="{9DE2DC33-77DD-435E-9E87-3B891F91FFF3}" type="presParOf" srcId="{64B805E3-D0D0-46B9-BBFC-EF0537AF74E4}" destId="{34FB829B-3EF5-49C3-A950-525479DA6266}" srcOrd="0" destOrd="0" presId="urn:microsoft.com/office/officeart/2018/2/layout/IconVerticalSolidList"/>
    <dgm:cxn modelId="{F41BF953-85FD-4F1F-A5EF-E788644D067E}" type="presParOf" srcId="{64B805E3-D0D0-46B9-BBFC-EF0537AF74E4}" destId="{AEFBBD8D-27E6-48E6-9521-658560A53934}" srcOrd="1" destOrd="0" presId="urn:microsoft.com/office/officeart/2018/2/layout/IconVerticalSolidList"/>
    <dgm:cxn modelId="{296373DD-0FA8-4782-8A88-EAE10F17157C}" type="presParOf" srcId="{64B805E3-D0D0-46B9-BBFC-EF0537AF74E4}" destId="{2602B122-53C1-43BD-95A3-FBED90E492E8}" srcOrd="2" destOrd="0" presId="urn:microsoft.com/office/officeart/2018/2/layout/IconVerticalSolidList"/>
    <dgm:cxn modelId="{BF59242E-0FA1-4F37-9297-DB7C0B3D7543}" type="presParOf" srcId="{64B805E3-D0D0-46B9-BBFC-EF0537AF74E4}" destId="{730DDDED-B709-4CDB-9D67-8092A8578E7E}" srcOrd="3" destOrd="0" presId="urn:microsoft.com/office/officeart/2018/2/layout/IconVerticalSolidList"/>
    <dgm:cxn modelId="{3E7A6667-19AD-494B-8805-E15C45822618}" type="presParOf" srcId="{B66D37CF-E2C7-412B-ACEA-BED9861F7695}" destId="{C5FA78EF-4202-48AB-A986-842DCF7E6B27}" srcOrd="3" destOrd="0" presId="urn:microsoft.com/office/officeart/2018/2/layout/IconVerticalSolidList"/>
    <dgm:cxn modelId="{9D970D84-2C68-4BA2-9A91-D6DEF239843C}" type="presParOf" srcId="{B66D37CF-E2C7-412B-ACEA-BED9861F7695}" destId="{F084CBC8-C7FD-47B6-8F57-42F65242B7BF}" srcOrd="4" destOrd="0" presId="urn:microsoft.com/office/officeart/2018/2/layout/IconVerticalSolidList"/>
    <dgm:cxn modelId="{DC6197C4-1B87-41E9-BF74-A1321F99751C}" type="presParOf" srcId="{F084CBC8-C7FD-47B6-8F57-42F65242B7BF}" destId="{0E566D31-D371-49D6-8B7E-17393BFD43CA}" srcOrd="0" destOrd="0" presId="urn:microsoft.com/office/officeart/2018/2/layout/IconVerticalSolidList"/>
    <dgm:cxn modelId="{EAE348D6-5B57-4567-9DFD-0ABAE83F3C81}" type="presParOf" srcId="{F084CBC8-C7FD-47B6-8F57-42F65242B7BF}" destId="{FA78DBB8-9FE9-4535-A02E-317D51283AC3}" srcOrd="1" destOrd="0" presId="urn:microsoft.com/office/officeart/2018/2/layout/IconVerticalSolidList"/>
    <dgm:cxn modelId="{9B05F727-3EEA-490C-8089-36BA4E41B8EA}" type="presParOf" srcId="{F084CBC8-C7FD-47B6-8F57-42F65242B7BF}" destId="{561C96F4-1B19-4C23-AEE6-47C796B60397}" srcOrd="2" destOrd="0" presId="urn:microsoft.com/office/officeart/2018/2/layout/IconVerticalSolidList"/>
    <dgm:cxn modelId="{0DEDDA38-2E13-4B88-B11C-D72ACD049D25}" type="presParOf" srcId="{F084CBC8-C7FD-47B6-8F57-42F65242B7BF}" destId="{359861BB-CD68-4FE2-8C2B-F4A58E208C8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BB4F6-E7CE-43FE-BCDC-D257193F215F}">
      <dsp:nvSpPr>
        <dsp:cNvPr id="0" name=""/>
        <dsp:cNvSpPr/>
      </dsp:nvSpPr>
      <dsp:spPr>
        <a:xfrm>
          <a:off x="0" y="352"/>
          <a:ext cx="9825789" cy="82572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72BE35-DF39-4FDC-958E-E619A060903F}">
      <dsp:nvSpPr>
        <dsp:cNvPr id="0" name=""/>
        <dsp:cNvSpPr/>
      </dsp:nvSpPr>
      <dsp:spPr>
        <a:xfrm>
          <a:off x="249782" y="186141"/>
          <a:ext cx="454150" cy="4541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FF32D5-B64B-4BAD-BF2F-2C1542DD2343}">
      <dsp:nvSpPr>
        <dsp:cNvPr id="0" name=""/>
        <dsp:cNvSpPr/>
      </dsp:nvSpPr>
      <dsp:spPr>
        <a:xfrm>
          <a:off x="953715" y="352"/>
          <a:ext cx="8872073" cy="82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390" tIns="87390" rIns="87390" bIns="87390" numCol="1" spcCol="1270" anchor="ctr" anchorCtr="0">
          <a:noAutofit/>
        </a:bodyPr>
        <a:lstStyle/>
        <a:p>
          <a:pPr marL="0" lvl="0" indent="0" algn="l" defTabSz="1066800">
            <a:lnSpc>
              <a:spcPct val="100000"/>
            </a:lnSpc>
            <a:spcBef>
              <a:spcPct val="0"/>
            </a:spcBef>
            <a:spcAft>
              <a:spcPct val="35000"/>
            </a:spcAft>
            <a:buNone/>
          </a:pPr>
          <a:r>
            <a:rPr lang="en-CA" sz="2400" kern="1200" dirty="0"/>
            <a:t>Raise your hand to speak.</a:t>
          </a:r>
          <a:endParaRPr lang="en-CA" sz="2400" kern="1200" noProof="0" dirty="0"/>
        </a:p>
      </dsp:txBody>
      <dsp:txXfrm>
        <a:off x="953715" y="352"/>
        <a:ext cx="8872073" cy="825728"/>
      </dsp:txXfrm>
    </dsp:sp>
    <dsp:sp modelId="{34FB829B-3EF5-49C3-A950-525479DA6266}">
      <dsp:nvSpPr>
        <dsp:cNvPr id="0" name=""/>
        <dsp:cNvSpPr/>
      </dsp:nvSpPr>
      <dsp:spPr>
        <a:xfrm>
          <a:off x="0" y="1032512"/>
          <a:ext cx="9825789" cy="82572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FBBD8D-27E6-48E6-9521-658560A53934}">
      <dsp:nvSpPr>
        <dsp:cNvPr id="0" name=""/>
        <dsp:cNvSpPr/>
      </dsp:nvSpPr>
      <dsp:spPr>
        <a:xfrm>
          <a:off x="249782" y="1218301"/>
          <a:ext cx="454150" cy="45415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0DDDED-B709-4CDB-9D67-8092A8578E7E}">
      <dsp:nvSpPr>
        <dsp:cNvPr id="0" name=""/>
        <dsp:cNvSpPr/>
      </dsp:nvSpPr>
      <dsp:spPr>
        <a:xfrm>
          <a:off x="953715" y="1032512"/>
          <a:ext cx="8872073" cy="82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390" tIns="87390" rIns="87390" bIns="87390" numCol="1" spcCol="1270" anchor="ctr" anchorCtr="0">
          <a:noAutofit/>
        </a:bodyPr>
        <a:lstStyle/>
        <a:p>
          <a:pPr marL="0" lvl="0" indent="0" algn="l" defTabSz="1066800">
            <a:lnSpc>
              <a:spcPct val="100000"/>
            </a:lnSpc>
            <a:spcBef>
              <a:spcPct val="0"/>
            </a:spcBef>
            <a:spcAft>
              <a:spcPct val="35000"/>
            </a:spcAft>
            <a:buNone/>
          </a:pPr>
          <a:r>
            <a:rPr lang="en-CA" sz="2400" kern="1200" dirty="0"/>
            <a:t>Respect other people’s opinions.</a:t>
          </a:r>
          <a:endParaRPr lang="en-CA" sz="2400" kern="1200" noProof="0" dirty="0"/>
        </a:p>
      </dsp:txBody>
      <dsp:txXfrm>
        <a:off x="953715" y="1032512"/>
        <a:ext cx="8872073" cy="825728"/>
      </dsp:txXfrm>
    </dsp:sp>
    <dsp:sp modelId="{0E566D31-D371-49D6-8B7E-17393BFD43CA}">
      <dsp:nvSpPr>
        <dsp:cNvPr id="0" name=""/>
        <dsp:cNvSpPr/>
      </dsp:nvSpPr>
      <dsp:spPr>
        <a:xfrm>
          <a:off x="0" y="2064673"/>
          <a:ext cx="9825789" cy="82572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78DBB8-9FE9-4535-A02E-317D51283AC3}">
      <dsp:nvSpPr>
        <dsp:cNvPr id="0" name=""/>
        <dsp:cNvSpPr/>
      </dsp:nvSpPr>
      <dsp:spPr>
        <a:xfrm>
          <a:off x="249782" y="2250461"/>
          <a:ext cx="454150" cy="4541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9861BB-CD68-4FE2-8C2B-F4A58E208C85}">
      <dsp:nvSpPr>
        <dsp:cNvPr id="0" name=""/>
        <dsp:cNvSpPr/>
      </dsp:nvSpPr>
      <dsp:spPr>
        <a:xfrm>
          <a:off x="953715" y="2064673"/>
          <a:ext cx="8872073" cy="82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390" tIns="87390" rIns="87390" bIns="87390" numCol="1" spcCol="1270" anchor="ctr" anchorCtr="0">
          <a:noAutofit/>
        </a:bodyPr>
        <a:lstStyle/>
        <a:p>
          <a:pPr marL="0" lvl="0" indent="0" algn="l" defTabSz="1066800">
            <a:lnSpc>
              <a:spcPct val="100000"/>
            </a:lnSpc>
            <a:spcBef>
              <a:spcPct val="0"/>
            </a:spcBef>
            <a:spcAft>
              <a:spcPct val="35000"/>
            </a:spcAft>
            <a:buNone/>
          </a:pPr>
          <a:r>
            <a:rPr lang="en-CA" sz="2400" kern="1200" dirty="0"/>
            <a:t>Explain your ideas.</a:t>
          </a:r>
          <a:endParaRPr lang="en-CA" sz="2400" kern="1200" noProof="0" dirty="0"/>
        </a:p>
      </dsp:txBody>
      <dsp:txXfrm>
        <a:off x="953715" y="2064673"/>
        <a:ext cx="8872073" cy="8257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33348-397A-4EA1-AC85-8A1FBE71E2CD}" type="datetimeFigureOut">
              <a:rPr lang="fr-CA" smtClean="0"/>
              <a:t>2026-03-17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76797-235B-4647-8966-AFDB406474DD}" type="slidenum">
              <a:rPr lang="fr-CA" smtClean="0"/>
              <a:t>‹N°›</a:t>
            </a:fld>
            <a:endParaRPr lang="fr-CA"/>
          </a:p>
        </p:txBody>
      </p:sp>
    </p:spTree>
    <p:extLst>
      <p:ext uri="{BB962C8B-B14F-4D97-AF65-F5344CB8AC3E}">
        <p14:creationId xmlns:p14="http://schemas.microsoft.com/office/powerpoint/2010/main" val="1285138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teljeunes.com/"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kidshelpphone.ca/"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a:buNone/>
            </a:pPr>
            <a:endParaRPr lang="fr-FR" b="0" dirty="0"/>
          </a:p>
        </p:txBody>
      </p:sp>
      <p:sp>
        <p:nvSpPr>
          <p:cNvPr id="4" name="Espace réservé du numéro de diapositive 3"/>
          <p:cNvSpPr>
            <a:spLocks noGrp="1"/>
          </p:cNvSpPr>
          <p:nvPr>
            <p:ph type="sldNum" sz="quarter" idx="5"/>
          </p:nvPr>
        </p:nvSpPr>
        <p:spPr/>
        <p:txBody>
          <a:bodyPr/>
          <a:lstStyle/>
          <a:p>
            <a:fld id="{28B76797-235B-4647-8966-AFDB406474DD}" type="slidenum">
              <a:rPr lang="fr-CA" smtClean="0"/>
              <a:t>1</a:t>
            </a:fld>
            <a:endParaRPr lang="fr-CA"/>
          </a:p>
        </p:txBody>
      </p:sp>
    </p:spTree>
    <p:extLst>
      <p:ext uri="{BB962C8B-B14F-4D97-AF65-F5344CB8AC3E}">
        <p14:creationId xmlns:p14="http://schemas.microsoft.com/office/powerpoint/2010/main" val="3741048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A91E9-B760-4BF5-8DF2-D80C46D280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D58CF9-AE7D-A49E-FD72-3C21D172CAF1}"/>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AD02A37-214B-1647-5937-B9665E4AF306}"/>
              </a:ext>
            </a:extLst>
          </p:cNvPr>
          <p:cNvSpPr>
            <a:spLocks noGrp="1"/>
          </p:cNvSpPr>
          <p:nvPr>
            <p:ph type="body" idx="1"/>
          </p:nvPr>
        </p:nvSpPr>
        <p:spPr/>
        <p:txBody>
          <a:bodyPr/>
          <a:lstStyle/>
          <a:p>
            <a:r>
              <a:rPr lang="en-CA" b="1" noProof="0" dirty="0">
                <a:cs typeface="Calibri"/>
              </a:rPr>
              <a:t>Detailed information</a:t>
            </a:r>
          </a:p>
          <a:p>
            <a:endParaRPr lang="en-CA" b="0" noProof="0" dirty="0">
              <a:cs typeface="Calibri"/>
            </a:endParaRPr>
          </a:p>
          <a:p>
            <a:pPr marL="171450" indent="-171450">
              <a:buFont typeface="Arial" panose="020B0604020202020204" pitchFamily="34" charset="0"/>
              <a:buChar char="•"/>
            </a:pPr>
            <a:r>
              <a:rPr lang="en-CA" b="0" dirty="0"/>
              <a:t>Even though no student is required to step in, offering help can make a big difference. Speaking up is not just about acting against the bully yourself! Students are not adults or police officers!</a:t>
            </a:r>
          </a:p>
          <a:p>
            <a:pPr marL="171450" indent="-171450">
              <a:buFont typeface="Arial" panose="020B0604020202020204" pitchFamily="34" charset="0"/>
              <a:buChar char="•"/>
            </a:pPr>
            <a:r>
              <a:rPr lang="en-CA" b="0" dirty="0"/>
              <a:t>There are many ways to help:</a:t>
            </a:r>
          </a:p>
          <a:p>
            <a:pPr marL="171450" indent="-171450">
              <a:buFont typeface="Arial" panose="020B0604020202020204" pitchFamily="34" charset="0"/>
              <a:buChar char="•"/>
            </a:pPr>
            <a:endParaRPr lang="en-CA" b="0" dirty="0"/>
          </a:p>
          <a:p>
            <a:pPr marL="628650" lvl="1" indent="-171450">
              <a:buFont typeface="Courier New" panose="02070309020205020404" pitchFamily="49" charset="0"/>
              <a:buChar char="o"/>
            </a:pPr>
            <a:r>
              <a:rPr lang="en-CA" b="0" dirty="0"/>
              <a:t>Talk to a trusted adult: a teacher, supervisor, parent, or another adult you trust.</a:t>
            </a:r>
          </a:p>
          <a:p>
            <a:pPr marL="628650" lvl="1" indent="-171450">
              <a:buFont typeface="Courier New" panose="02070309020205020404" pitchFamily="49" charset="0"/>
              <a:buChar char="o"/>
            </a:pPr>
            <a:r>
              <a:rPr lang="en-CA" b="0" dirty="0"/>
              <a:t>Support the person being bullied: show that you are there for them. Say things like, “You can come with me,” or “What happened wasn’t okay,” and encourage them to talk to an adult.</a:t>
            </a:r>
          </a:p>
          <a:p>
            <a:pPr marL="628650" lvl="1" indent="-171450">
              <a:buFont typeface="Courier New" panose="02070309020205020404" pitchFamily="49" charset="0"/>
              <a:buChar char="o"/>
            </a:pPr>
            <a:r>
              <a:rPr lang="en-CA" b="0" dirty="0"/>
              <a:t>Refuse to join in: Witnesses have a lot of power. Bullying often continues when others laugh, watch, or encourage it. Students can help by not laughing, not sharing hurtful messages or images, and showing that this behaviour is not acceptable.</a:t>
            </a:r>
          </a:p>
          <a:p>
            <a:pPr marL="171450" indent="-171450">
              <a:buFont typeface="Arial" panose="020B0604020202020204" pitchFamily="34" charset="0"/>
              <a:buChar char="•"/>
            </a:pPr>
            <a:endParaRPr lang="en-CA" b="0" dirty="0"/>
          </a:p>
          <a:p>
            <a:pPr marL="171450" indent="-171450">
              <a:buFont typeface="Arial" panose="020B0604020202020204" pitchFamily="34" charset="0"/>
              <a:buChar char="•"/>
            </a:pPr>
            <a:r>
              <a:rPr lang="en-CA" b="0" dirty="0"/>
              <a:t>Sometimes it can be risky to intervene alone, especially if the bullying involves hitting, threats, or situations that feel unsafe. In these cases, the best thing to do is get a trusted adult to help. The safety of the student who witnesses the bullying is important too.</a:t>
            </a:r>
          </a:p>
          <a:p>
            <a:pPr marL="171450" indent="-171450">
              <a:buFont typeface="Arial" panose="020B0604020202020204" pitchFamily="34" charset="0"/>
              <a:buChar char="•"/>
            </a:pPr>
            <a:r>
              <a:rPr lang="en-CA" b="0" dirty="0"/>
              <a:t>Even online, bullying is not allowed. Cyberbullying is just as serious as in-person bullying. Students can also step in and offer help in cases of </a:t>
            </a:r>
            <a:r>
              <a:rPr lang="en-CA" dirty="0"/>
              <a:t>cyberbullying.</a:t>
            </a:r>
          </a:p>
        </p:txBody>
      </p:sp>
      <p:sp>
        <p:nvSpPr>
          <p:cNvPr id="4" name="Espace réservé du numéro de diapositive 3">
            <a:extLst>
              <a:ext uri="{FF2B5EF4-FFF2-40B4-BE49-F238E27FC236}">
                <a16:creationId xmlns:a16="http://schemas.microsoft.com/office/drawing/2014/main" id="{2B7DD80E-4B28-3877-7930-A16C42C479F2}"/>
              </a:ext>
            </a:extLst>
          </p:cNvPr>
          <p:cNvSpPr>
            <a:spLocks noGrp="1"/>
          </p:cNvSpPr>
          <p:nvPr>
            <p:ph type="sldNum" sz="quarter" idx="5"/>
          </p:nvPr>
        </p:nvSpPr>
        <p:spPr/>
        <p:txBody>
          <a:bodyPr/>
          <a:lstStyle/>
          <a:p>
            <a:fld id="{7F032627-CDED-4B74-8175-2FC5BD909872}" type="slidenum">
              <a:rPr lang="fr-FR"/>
              <a:t>10</a:t>
            </a:fld>
            <a:endParaRPr lang="fr-FR"/>
          </a:p>
        </p:txBody>
      </p:sp>
    </p:spTree>
    <p:extLst>
      <p:ext uri="{BB962C8B-B14F-4D97-AF65-F5344CB8AC3E}">
        <p14:creationId xmlns:p14="http://schemas.microsoft.com/office/powerpoint/2010/main" val="79824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2559-FB6F-97A4-BDF0-5901CDAFB9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D97DFC-EAA4-60D0-F0CB-300705BF0F69}"/>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D024570C-61E9-8D2A-9987-5F20804FC30A}"/>
              </a:ext>
            </a:extLst>
          </p:cNvPr>
          <p:cNvSpPr>
            <a:spLocks noGrp="1"/>
          </p:cNvSpPr>
          <p:nvPr>
            <p:ph type="body" idx="1"/>
          </p:nvPr>
        </p:nvSpPr>
        <p:spPr/>
        <p:txBody>
          <a:bodyPr/>
          <a:lstStyle/>
          <a:p>
            <a:pPr>
              <a:spcAft>
                <a:spcPts val="600"/>
              </a:spcAft>
            </a:pPr>
            <a:r>
              <a:rPr lang="en-CA" noProof="0" dirty="0"/>
              <a:t>Here are some ideas to guide and structure the discussion, if needed</a:t>
            </a:r>
            <a:r>
              <a:rPr lang="en-CA" b="0" i="0" u="none" noProof="0" dirty="0">
                <a:cs typeface="Calibri"/>
              </a:rPr>
              <a:t>.</a:t>
            </a:r>
          </a:p>
          <a:p>
            <a:pPr>
              <a:spcAft>
                <a:spcPts val="600"/>
              </a:spcAft>
            </a:pPr>
            <a:endParaRPr lang="en-CA" b="1" i="0" u="none" noProof="0" dirty="0">
              <a:cs typeface="Calibri"/>
            </a:endParaRPr>
          </a:p>
          <a:p>
            <a:r>
              <a:rPr lang="en-CA" b="1" noProof="0" dirty="0"/>
              <a:t>Arguments for:</a:t>
            </a:r>
          </a:p>
          <a:p>
            <a:endParaRPr lang="en-CA" noProof="0" dirty="0"/>
          </a:p>
          <a:p>
            <a:pPr marL="171450" indent="-171450">
              <a:buFont typeface="Arial" panose="020B0604020202020204" pitchFamily="34" charset="0"/>
              <a:buChar char="•"/>
            </a:pPr>
            <a:r>
              <a:rPr lang="en-CA" noProof="0" dirty="0"/>
              <a:t>Insults stay in your mind for a long time.</a:t>
            </a:r>
          </a:p>
          <a:p>
            <a:pPr marL="171450" indent="-171450">
              <a:buFont typeface="Arial" panose="020B0604020202020204" pitchFamily="34" charset="0"/>
              <a:buChar char="•"/>
            </a:pPr>
            <a:r>
              <a:rPr lang="en-CA" noProof="0" dirty="0"/>
              <a:t>Words can make someone lose confidence.</a:t>
            </a:r>
          </a:p>
          <a:p>
            <a:pPr marL="171450" indent="-171450">
              <a:buFont typeface="Arial" panose="020B0604020202020204" pitchFamily="34" charset="0"/>
              <a:buChar char="•"/>
            </a:pPr>
            <a:r>
              <a:rPr lang="en-CA" noProof="0" dirty="0"/>
              <a:t>You can’t see the wounds, but they are real.</a:t>
            </a:r>
          </a:p>
          <a:p>
            <a:endParaRPr lang="en-CA" b="1" noProof="0" dirty="0"/>
          </a:p>
          <a:p>
            <a:r>
              <a:rPr lang="en-CA" b="1" noProof="0" dirty="0"/>
              <a:t>Arguments against:</a:t>
            </a:r>
            <a:endParaRPr lang="en-CA" noProof="0" dirty="0"/>
          </a:p>
          <a:p>
            <a:endParaRPr lang="en-CA" noProof="0" dirty="0"/>
          </a:p>
          <a:p>
            <a:pPr marL="171450" indent="-171450">
              <a:buFont typeface="Arial" panose="020B0604020202020204" pitchFamily="34" charset="0"/>
              <a:buChar char="•"/>
            </a:pPr>
            <a:r>
              <a:rPr lang="en-CA" noProof="0" dirty="0"/>
              <a:t>Physical hits cause visible injuries.</a:t>
            </a:r>
          </a:p>
          <a:p>
            <a:pPr marL="171450" indent="-171450">
              <a:buFont typeface="Arial" panose="020B0604020202020204" pitchFamily="34" charset="0"/>
              <a:buChar char="•"/>
            </a:pPr>
            <a:r>
              <a:rPr lang="en-CA" noProof="0" dirty="0"/>
              <a:t>Words can be forgotten over time.</a:t>
            </a:r>
          </a:p>
          <a:p>
            <a:pPr marL="171450" indent="-171450">
              <a:buFont typeface="Arial" panose="020B0604020202020204" pitchFamily="34" charset="0"/>
              <a:buChar char="•"/>
            </a:pPr>
            <a:r>
              <a:rPr lang="en-CA" noProof="0" dirty="0"/>
              <a:t>You can ignore words, but it’s harder to ignore the pain from a hit.</a:t>
            </a:r>
          </a:p>
          <a:p>
            <a:pPr>
              <a:spcAft>
                <a:spcPts val="600"/>
              </a:spcAft>
            </a:pPr>
            <a:endParaRPr lang="fr-CA" b="1" i="1" dirty="0">
              <a:cs typeface="Calibri"/>
            </a:endParaRPr>
          </a:p>
        </p:txBody>
      </p:sp>
      <p:sp>
        <p:nvSpPr>
          <p:cNvPr id="4" name="Espace réservé du numéro de diapositive 3">
            <a:extLst>
              <a:ext uri="{FF2B5EF4-FFF2-40B4-BE49-F238E27FC236}">
                <a16:creationId xmlns:a16="http://schemas.microsoft.com/office/drawing/2014/main" id="{411AF608-331F-1E67-5453-9630970A8D11}"/>
              </a:ext>
            </a:extLst>
          </p:cNvPr>
          <p:cNvSpPr>
            <a:spLocks noGrp="1"/>
          </p:cNvSpPr>
          <p:nvPr>
            <p:ph type="sldNum" sz="quarter" idx="5"/>
          </p:nvPr>
        </p:nvSpPr>
        <p:spPr/>
        <p:txBody>
          <a:bodyPr/>
          <a:lstStyle/>
          <a:p>
            <a:fld id="{7F032627-CDED-4B74-8175-2FC5BD909872}" type="slidenum">
              <a:rPr lang="fr-FR"/>
              <a:t>11</a:t>
            </a:fld>
            <a:endParaRPr lang="fr-FR"/>
          </a:p>
        </p:txBody>
      </p:sp>
    </p:spTree>
    <p:extLst>
      <p:ext uri="{BB962C8B-B14F-4D97-AF65-F5344CB8AC3E}">
        <p14:creationId xmlns:p14="http://schemas.microsoft.com/office/powerpoint/2010/main" val="210554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57057-A4D9-3264-0E5C-925282578DA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FBB12D-BED8-3337-5F11-9E3343B69097}"/>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56FC3C3E-F848-EE47-73F2-568C6F114A78}"/>
              </a:ext>
            </a:extLst>
          </p:cNvPr>
          <p:cNvSpPr>
            <a:spLocks noGrp="1"/>
          </p:cNvSpPr>
          <p:nvPr>
            <p:ph type="body" idx="1"/>
          </p:nvPr>
        </p:nvSpPr>
        <p:spPr/>
        <p:txBody>
          <a:bodyPr/>
          <a:lstStyle/>
          <a:p>
            <a:r>
              <a:rPr lang="en-CA" b="1" noProof="0" dirty="0">
                <a:cs typeface="Calibri"/>
              </a:rPr>
              <a:t>Detailed information</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Violence is not only physical. It can also be mental or psychological, which means a person can be hurt by words, gestures, or behaviour, even without any physical contact. </a:t>
            </a:r>
          </a:p>
          <a:p>
            <a:pPr marL="171450" indent="-171450">
              <a:buFont typeface="Arial" panose="020B0604020202020204" pitchFamily="34" charset="0"/>
              <a:buChar char="•"/>
            </a:pPr>
            <a:r>
              <a:rPr lang="en-CA" dirty="0"/>
              <a:t>Psychological violence includes, for example:</a:t>
            </a:r>
          </a:p>
          <a:p>
            <a:pPr marL="171450" indent="-171450">
              <a:buFont typeface="Arial" panose="020B0604020202020204" pitchFamily="34" charset="0"/>
              <a:buChar char="•"/>
            </a:pPr>
            <a:endParaRPr lang="en-CA" b="0" dirty="0"/>
          </a:p>
          <a:p>
            <a:pPr marL="628650" lvl="1" indent="-171450">
              <a:buFont typeface="Courier New" panose="02070309020205020404" pitchFamily="49" charset="0"/>
              <a:buChar char="o"/>
            </a:pPr>
            <a:r>
              <a:rPr lang="en-CA" b="0" dirty="0"/>
              <a:t>Insults (saying “you’re worthless” or “you’re stupid”)</a:t>
            </a:r>
          </a:p>
          <a:p>
            <a:pPr marL="628650" lvl="1" indent="-171450">
              <a:buFont typeface="Courier New" panose="02070309020205020404" pitchFamily="49" charset="0"/>
              <a:buChar char="o"/>
            </a:pPr>
            <a:r>
              <a:rPr lang="en-CA" b="0" dirty="0"/>
              <a:t>Repeated teasing (mocking someone’s appearance)</a:t>
            </a:r>
          </a:p>
          <a:p>
            <a:pPr marL="628650" lvl="1" indent="-171450">
              <a:buFont typeface="Courier New" panose="02070309020205020404" pitchFamily="49" charset="0"/>
              <a:buChar char="o"/>
            </a:pPr>
            <a:r>
              <a:rPr lang="en-CA" b="0" dirty="0"/>
              <a:t>Threats (saying “you’ll regret it” or “I’ll hurt you”)</a:t>
            </a:r>
          </a:p>
          <a:p>
            <a:pPr marL="628650" lvl="1" indent="-171450">
              <a:buFont typeface="Courier New" panose="02070309020205020404" pitchFamily="49" charset="0"/>
              <a:buChar char="o"/>
            </a:pPr>
            <a:r>
              <a:rPr lang="en-CA" b="0" dirty="0"/>
              <a:t>Excluding someone on purpose to make them feel bad</a:t>
            </a:r>
          </a:p>
          <a:p>
            <a:pPr marL="628650" lvl="1" indent="-171450">
              <a:buFont typeface="Courier New" panose="02070309020205020404" pitchFamily="49" charset="0"/>
              <a:buChar char="o"/>
            </a:pPr>
            <a:r>
              <a:rPr lang="en-CA" b="0" dirty="0"/>
              <a:t>Sending, writing, or sharing hurtful messages online (cyberbullying)</a:t>
            </a:r>
          </a:p>
          <a:p>
            <a:pPr marL="171450" indent="-171450">
              <a:buFont typeface="Arial" panose="020B0604020202020204" pitchFamily="34" charset="0"/>
              <a:buChar char="•"/>
            </a:pPr>
            <a:endParaRPr lang="en-CA" b="0" dirty="0"/>
          </a:p>
          <a:p>
            <a:pPr marL="171450" indent="-171450">
              <a:buFont typeface="Arial" panose="020B0604020202020204" pitchFamily="34" charset="0"/>
              <a:buChar char="•"/>
            </a:pPr>
            <a:r>
              <a:rPr lang="en-CA" b="0" dirty="0"/>
              <a:t>These behaviours can happen:</a:t>
            </a:r>
          </a:p>
          <a:p>
            <a:pPr marL="171450" indent="-171450">
              <a:buFont typeface="Arial" panose="020B0604020202020204" pitchFamily="34" charset="0"/>
              <a:buChar char="•"/>
            </a:pPr>
            <a:endParaRPr lang="en-CA" dirty="0"/>
          </a:p>
          <a:p>
            <a:pPr marL="628650" lvl="1" indent="-171450">
              <a:buFont typeface="Courier New" panose="02070309020205020404" pitchFamily="49" charset="0"/>
              <a:buChar char="o"/>
            </a:pPr>
            <a:r>
              <a:rPr lang="en-CA" dirty="0"/>
              <a:t>At school</a:t>
            </a:r>
          </a:p>
          <a:p>
            <a:pPr marL="628650" lvl="1" indent="-171450">
              <a:buFont typeface="Courier New" panose="02070309020205020404" pitchFamily="49" charset="0"/>
              <a:buChar char="o"/>
            </a:pPr>
            <a:r>
              <a:rPr lang="en-CA" dirty="0"/>
              <a:t>In the playground</a:t>
            </a:r>
          </a:p>
          <a:p>
            <a:pPr marL="628650" lvl="1" indent="-171450">
              <a:buFont typeface="Courier New" panose="02070309020205020404" pitchFamily="49" charset="0"/>
              <a:buChar char="o"/>
            </a:pPr>
            <a:r>
              <a:rPr lang="en-CA" dirty="0"/>
              <a:t>On the school bus</a:t>
            </a:r>
          </a:p>
          <a:p>
            <a:pPr marL="628650" lvl="1" indent="-171450">
              <a:buFont typeface="Courier New" panose="02070309020205020404" pitchFamily="49" charset="0"/>
              <a:buChar char="o"/>
            </a:pPr>
            <a:r>
              <a:rPr lang="en-CA" dirty="0"/>
              <a:t>At home</a:t>
            </a:r>
          </a:p>
          <a:p>
            <a:pPr marL="628650" lvl="1" indent="-171450">
              <a:buFont typeface="Courier New" panose="02070309020205020404" pitchFamily="49" charset="0"/>
              <a:buChar char="o"/>
            </a:pPr>
            <a:r>
              <a:rPr lang="en-CA" dirty="0"/>
              <a:t>Or online, for example in games, through text messages, or on social media.</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Hurtful words and actions online have the same effects as in-person actions. Even without visible injuries, these behaviours can have a big impact on a student’s well-being.</a:t>
            </a:r>
          </a:p>
          <a:p>
            <a:pPr marL="171450" indent="-171450">
              <a:buFont typeface="Arial" panose="020B0604020202020204" pitchFamily="34" charset="0"/>
              <a:buChar char="•"/>
            </a:pPr>
            <a:r>
              <a:rPr lang="en-CA" dirty="0"/>
              <a:t>They can cause sadness, fear, anxiety, and loss of confidence. Some students may even not want to go to school or participate in activities because they no longer feel safe.</a:t>
            </a:r>
          </a:p>
          <a:p>
            <a:pPr marL="171450" indent="-171450">
              <a:buFont typeface="Arial" panose="020B0604020202020204" pitchFamily="34" charset="0"/>
              <a:buChar char="•"/>
            </a:pPr>
            <a:r>
              <a:rPr lang="en-CA" dirty="0"/>
              <a:t>The law recognizes that hurting someone with words can be as serious as hurting them physically, especially if the person suffers or if it happens repeatedly.</a:t>
            </a:r>
          </a:p>
          <a:p>
            <a:endParaRPr lang="en-CA" b="1" dirty="0"/>
          </a:p>
          <a:p>
            <a:r>
              <a:rPr lang="en-CA" b="1" dirty="0"/>
              <a:t>Additional resources:</a:t>
            </a:r>
            <a:br>
              <a:rPr lang="en-CA" dirty="0"/>
            </a:br>
            <a:endParaRPr lang="en-CA" dirty="0"/>
          </a:p>
          <a:p>
            <a:pPr marL="171450" indent="-171450">
              <a:buFont typeface="Arial" panose="020B0604020202020204" pitchFamily="34" charset="0"/>
              <a:buChar char="•"/>
            </a:pPr>
            <a:r>
              <a:rPr lang="en-CA" dirty="0"/>
              <a:t>This page from the </a:t>
            </a:r>
            <a:r>
              <a:rPr lang="en-CA" b="0" dirty="0"/>
              <a:t>Quebec government </a:t>
            </a:r>
            <a:r>
              <a:rPr lang="en-CA" dirty="0"/>
              <a:t>summarizes different forms of violence (physical, psychological, sexual, economic, etc.), which can help guide interventions or discussions during workshops: https://www.quebec.ca/en/family-and-support-for-individuals/violence/forms-violence</a:t>
            </a:r>
            <a:br>
              <a:rPr lang="fr-CA" dirty="0"/>
            </a:br>
            <a:endParaRPr lang="fr-CA" dirty="0"/>
          </a:p>
          <a:p>
            <a:pPr marL="171450" indent="-171450">
              <a:buFont typeface="Arial" panose="020B0604020202020204" pitchFamily="34" charset="0"/>
              <a:buChar char="•"/>
            </a:pPr>
            <a:endParaRPr lang="fr-CA" dirty="0"/>
          </a:p>
          <a:p>
            <a:endParaRPr lang="fr-CA" b="1" dirty="0">
              <a:cs typeface="Calibri"/>
            </a:endParaRPr>
          </a:p>
        </p:txBody>
      </p:sp>
      <p:sp>
        <p:nvSpPr>
          <p:cNvPr id="4" name="Espace réservé du numéro de diapositive 3">
            <a:extLst>
              <a:ext uri="{FF2B5EF4-FFF2-40B4-BE49-F238E27FC236}">
                <a16:creationId xmlns:a16="http://schemas.microsoft.com/office/drawing/2014/main" id="{EB130088-4CAE-736F-210F-164AE01415E9}"/>
              </a:ext>
            </a:extLst>
          </p:cNvPr>
          <p:cNvSpPr>
            <a:spLocks noGrp="1"/>
          </p:cNvSpPr>
          <p:nvPr>
            <p:ph type="sldNum" sz="quarter" idx="5"/>
          </p:nvPr>
        </p:nvSpPr>
        <p:spPr/>
        <p:txBody>
          <a:bodyPr/>
          <a:lstStyle/>
          <a:p>
            <a:fld id="{7F032627-CDED-4B74-8175-2FC5BD909872}" type="slidenum">
              <a:rPr lang="fr-FR"/>
              <a:t>12</a:t>
            </a:fld>
            <a:endParaRPr lang="fr-FR"/>
          </a:p>
        </p:txBody>
      </p:sp>
    </p:spTree>
    <p:extLst>
      <p:ext uri="{BB962C8B-B14F-4D97-AF65-F5344CB8AC3E}">
        <p14:creationId xmlns:p14="http://schemas.microsoft.com/office/powerpoint/2010/main" val="1320633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32E67-EB19-A980-F0E4-B34B0F928F4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8E3080-4BB9-53D1-3024-3F962C3A6BD1}"/>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0B2C840E-AE6F-4FCF-7C24-4A4C470371B1}"/>
              </a:ext>
            </a:extLst>
          </p:cNvPr>
          <p:cNvSpPr>
            <a:spLocks noGrp="1"/>
          </p:cNvSpPr>
          <p:nvPr>
            <p:ph type="body" idx="1"/>
          </p:nvPr>
        </p:nvSpPr>
        <p:spPr/>
        <p:txBody>
          <a:bodyPr/>
          <a:lstStyle/>
          <a:p>
            <a:pPr>
              <a:spcAft>
                <a:spcPts val="600"/>
              </a:spcAft>
            </a:pPr>
            <a:r>
              <a:rPr lang="en-CA" noProof="0" dirty="0"/>
              <a:t>Here are some ideas to guide and structure the discussion, if needed</a:t>
            </a:r>
            <a:r>
              <a:rPr lang="en-CA" b="0" i="0" u="none" noProof="0" dirty="0">
                <a:cs typeface="Calibri"/>
              </a:rPr>
              <a:t>.</a:t>
            </a:r>
          </a:p>
          <a:p>
            <a:pPr>
              <a:spcAft>
                <a:spcPts val="600"/>
              </a:spcAft>
            </a:pPr>
            <a:endParaRPr lang="en-CA" b="1" i="0" u="none" noProof="0" dirty="0">
              <a:cs typeface="Calibri"/>
            </a:endParaRPr>
          </a:p>
          <a:p>
            <a:r>
              <a:rPr lang="en-CA" b="1" noProof="0" dirty="0"/>
              <a:t>Arguments for:</a:t>
            </a:r>
          </a:p>
          <a:p>
            <a:pPr>
              <a:spcAft>
                <a:spcPts val="600"/>
              </a:spcAft>
            </a:pPr>
            <a:endParaRPr lang="en-CA" b="0" i="0" u="none" dirty="0">
              <a:cs typeface="Calibri"/>
            </a:endParaRPr>
          </a:p>
          <a:p>
            <a:pPr marL="171450" indent="-171450">
              <a:buFont typeface="Arial" panose="020B0604020202020204" pitchFamily="34" charset="0"/>
              <a:buChar char="•"/>
            </a:pPr>
            <a:r>
              <a:rPr lang="en-CA" dirty="0"/>
              <a:t>Violence is never acceptable.</a:t>
            </a:r>
          </a:p>
          <a:p>
            <a:pPr marL="171450" indent="-171450">
              <a:buFont typeface="Arial" panose="020B0604020202020204" pitchFamily="34" charset="0"/>
              <a:buChar char="•"/>
            </a:pPr>
            <a:r>
              <a:rPr lang="en-CA" dirty="0"/>
              <a:t>Punishment can stop the student from doing it again.</a:t>
            </a:r>
          </a:p>
          <a:p>
            <a:pPr marL="171450" indent="-171450">
              <a:buFont typeface="Arial" panose="020B0604020202020204" pitchFamily="34" charset="0"/>
              <a:buChar char="•"/>
            </a:pPr>
            <a:r>
              <a:rPr lang="en-CA" dirty="0"/>
              <a:t>The school must keep students safe.</a:t>
            </a:r>
          </a:p>
          <a:p>
            <a:pPr>
              <a:buFont typeface="Arial" panose="020B0604020202020204" pitchFamily="34" charset="0"/>
              <a:buChar char="•"/>
            </a:pPr>
            <a:endParaRPr lang="en-CA" dirty="0"/>
          </a:p>
          <a:p>
            <a:pPr>
              <a:buNone/>
            </a:pPr>
            <a:r>
              <a:rPr lang="en-CA" b="1" dirty="0"/>
              <a:t>Arguments against:</a:t>
            </a:r>
          </a:p>
          <a:p>
            <a:pPr>
              <a:buNone/>
            </a:pPr>
            <a:endParaRPr lang="en-CA" dirty="0"/>
          </a:p>
          <a:p>
            <a:pPr marL="171450" indent="-171450">
              <a:buFont typeface="Arial" panose="020B0604020202020204" pitchFamily="34" charset="0"/>
              <a:buChar char="•"/>
            </a:pPr>
            <a:r>
              <a:rPr lang="en-CA" dirty="0"/>
              <a:t>The student may have hit to defend themselves.</a:t>
            </a:r>
          </a:p>
          <a:p>
            <a:pPr marL="171450" indent="-171450">
              <a:buFont typeface="Arial" panose="020B0604020202020204" pitchFamily="34" charset="0"/>
              <a:buChar char="•"/>
            </a:pPr>
            <a:r>
              <a:rPr lang="en-CA" dirty="0"/>
              <a:t>Some students need help, not punishment.</a:t>
            </a:r>
          </a:p>
          <a:p>
            <a:pPr marL="171450" indent="-171450">
              <a:buFont typeface="Arial" panose="020B0604020202020204" pitchFamily="34" charset="0"/>
              <a:buChar char="•"/>
            </a:pPr>
            <a:r>
              <a:rPr lang="en-CA" dirty="0"/>
              <a:t>Every situation is different.</a:t>
            </a:r>
          </a:p>
        </p:txBody>
      </p:sp>
      <p:sp>
        <p:nvSpPr>
          <p:cNvPr id="4" name="Espace réservé du numéro de diapositive 3">
            <a:extLst>
              <a:ext uri="{FF2B5EF4-FFF2-40B4-BE49-F238E27FC236}">
                <a16:creationId xmlns:a16="http://schemas.microsoft.com/office/drawing/2014/main" id="{3DB4D5BB-321F-7A68-AEDB-AC75CEC47669}"/>
              </a:ext>
            </a:extLst>
          </p:cNvPr>
          <p:cNvSpPr>
            <a:spLocks noGrp="1"/>
          </p:cNvSpPr>
          <p:nvPr>
            <p:ph type="sldNum" sz="quarter" idx="5"/>
          </p:nvPr>
        </p:nvSpPr>
        <p:spPr/>
        <p:txBody>
          <a:bodyPr/>
          <a:lstStyle/>
          <a:p>
            <a:fld id="{7F032627-CDED-4B74-8175-2FC5BD909872}" type="slidenum">
              <a:rPr lang="fr-FR"/>
              <a:t>13</a:t>
            </a:fld>
            <a:endParaRPr lang="fr-FR"/>
          </a:p>
        </p:txBody>
      </p:sp>
    </p:spTree>
    <p:extLst>
      <p:ext uri="{BB962C8B-B14F-4D97-AF65-F5344CB8AC3E}">
        <p14:creationId xmlns:p14="http://schemas.microsoft.com/office/powerpoint/2010/main" val="4107902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79E05-CA86-07A5-C355-32551075C2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6BA0A48-798B-B829-DA1B-0FDD390DB5EF}"/>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EC922CFA-5FE2-B08B-19CE-1395638721AE}"/>
              </a:ext>
            </a:extLst>
          </p:cNvPr>
          <p:cNvSpPr>
            <a:spLocks noGrp="1"/>
          </p:cNvSpPr>
          <p:nvPr>
            <p:ph type="body" idx="1"/>
          </p:nvPr>
        </p:nvSpPr>
        <p:spPr/>
        <p:txBody>
          <a:bodyPr/>
          <a:lstStyle/>
          <a:p>
            <a:r>
              <a:rPr lang="en-CA" b="1" noProof="0" dirty="0">
                <a:cs typeface="Calibri"/>
              </a:rPr>
              <a:t>Detailed information</a:t>
            </a:r>
          </a:p>
          <a:p>
            <a:endParaRPr lang="en-CA" b="1" dirty="0">
              <a:cs typeface="Calibri"/>
            </a:endParaRPr>
          </a:p>
          <a:p>
            <a:pPr marL="171450" indent="-171450">
              <a:buFont typeface="Arial" panose="020B0604020202020204" pitchFamily="34" charset="0"/>
              <a:buChar char="•"/>
            </a:pPr>
            <a:r>
              <a:rPr lang="en-CA" dirty="0"/>
              <a:t>In Canada, using </a:t>
            </a:r>
            <a:r>
              <a:rPr lang="en-CA" b="0" dirty="0"/>
              <a:t>force against someone is illegal and can even be considered a crime. This means a person is not allowed to hurt someone else with their body or with an object.</a:t>
            </a:r>
          </a:p>
          <a:p>
            <a:pPr marL="171450" indent="-171450">
              <a:buFont typeface="Arial" panose="020B0604020202020204" pitchFamily="34" charset="0"/>
              <a:buChar char="•"/>
            </a:pPr>
            <a:r>
              <a:rPr lang="en-CA" b="0" dirty="0"/>
              <a:t>A crime is an action forbidden by law. It’s different from an accident or a mistake. A crime is serious and can be punished by the police and courts. Children can be charged with a crime starting at age 12.</a:t>
            </a:r>
          </a:p>
          <a:p>
            <a:pPr marL="171450" indent="-171450">
              <a:buFont typeface="Arial" panose="020B0604020202020204" pitchFamily="34" charset="0"/>
              <a:buChar char="•"/>
            </a:pPr>
            <a:r>
              <a:rPr lang="en-CA" b="0" dirty="0"/>
              <a:t>For example, it’s illegal to:</a:t>
            </a:r>
          </a:p>
          <a:p>
            <a:pPr marL="171450" indent="-171450">
              <a:buFont typeface="Arial" panose="020B0604020202020204" pitchFamily="34" charset="0"/>
              <a:buChar char="•"/>
            </a:pPr>
            <a:endParaRPr lang="en-CA" b="0" dirty="0"/>
          </a:p>
          <a:p>
            <a:pPr marL="628650" lvl="1" indent="-171450">
              <a:buFont typeface="Courier New" panose="02070309020205020404" pitchFamily="49" charset="0"/>
              <a:buChar char="o"/>
            </a:pPr>
            <a:r>
              <a:rPr lang="en-CA" b="0" dirty="0"/>
              <a:t>Hit someone with your hand or foot</a:t>
            </a:r>
          </a:p>
          <a:p>
            <a:pPr marL="628650" lvl="1" indent="-171450">
              <a:buFont typeface="Courier New" panose="02070309020205020404" pitchFamily="49" charset="0"/>
              <a:buChar char="o"/>
            </a:pPr>
            <a:r>
              <a:rPr lang="en-CA" b="0" dirty="0"/>
              <a:t>Bite a teacher</a:t>
            </a:r>
          </a:p>
          <a:p>
            <a:pPr marL="628650" lvl="1" indent="-171450">
              <a:buFont typeface="Courier New" panose="02070309020205020404" pitchFamily="49" charset="0"/>
              <a:buChar char="o"/>
            </a:pPr>
            <a:r>
              <a:rPr lang="en-CA" b="0" dirty="0"/>
              <a:t>Push someone violently</a:t>
            </a:r>
          </a:p>
          <a:p>
            <a:pPr marL="628650" lvl="1" indent="-171450">
              <a:buFont typeface="Courier New" panose="02070309020205020404" pitchFamily="49" charset="0"/>
              <a:buChar char="o"/>
            </a:pPr>
            <a:r>
              <a:rPr lang="en-CA" b="0" dirty="0"/>
              <a:t>Kick someone</a:t>
            </a:r>
          </a:p>
          <a:p>
            <a:pPr marL="628650" lvl="1" indent="-171450">
              <a:buFont typeface="Courier New" panose="02070309020205020404" pitchFamily="49" charset="0"/>
              <a:buChar char="o"/>
            </a:pPr>
            <a:r>
              <a:rPr lang="en-CA" b="0" dirty="0"/>
              <a:t>Pull, hold, or knock someone down to hurt them</a:t>
            </a:r>
          </a:p>
          <a:p>
            <a:pPr marL="628650" lvl="1" indent="-171450">
              <a:buFont typeface="Courier New" panose="02070309020205020404" pitchFamily="49" charset="0"/>
              <a:buChar char="o"/>
            </a:pPr>
            <a:r>
              <a:rPr lang="en-CA" b="0" dirty="0"/>
              <a:t>Use an object to hurt someone</a:t>
            </a:r>
          </a:p>
          <a:p>
            <a:pPr marL="171450" indent="-171450">
              <a:buFont typeface="Arial" panose="020B0604020202020204" pitchFamily="34" charset="0"/>
              <a:buChar char="•"/>
            </a:pPr>
            <a:endParaRPr lang="en-CA" b="0" dirty="0"/>
          </a:p>
          <a:p>
            <a:pPr marL="171450" indent="-171450">
              <a:buFont typeface="Arial" panose="020B0604020202020204" pitchFamily="34" charset="0"/>
              <a:buChar char="•"/>
            </a:pPr>
            <a:r>
              <a:rPr lang="en-CA" b="0" dirty="0"/>
              <a:t>Just because someone else started the fight doesn’t make it okay. Violence that causes injury can still have serious consequences.</a:t>
            </a:r>
          </a:p>
          <a:p>
            <a:endParaRPr lang="en-CA" b="1" dirty="0"/>
          </a:p>
          <a:p>
            <a:r>
              <a:rPr lang="en-CA" b="1" dirty="0"/>
              <a:t>Self-Defence</a:t>
            </a:r>
          </a:p>
          <a:p>
            <a:endParaRPr lang="en-CA" dirty="0"/>
          </a:p>
          <a:p>
            <a:pPr marL="171450" indent="-171450">
              <a:buFont typeface="Arial" panose="020B0604020202020204" pitchFamily="34" charset="0"/>
              <a:buChar char="•"/>
            </a:pPr>
            <a:r>
              <a:rPr lang="en-CA" dirty="0"/>
              <a:t>The law allows a person </a:t>
            </a:r>
            <a:r>
              <a:rPr lang="en-CA" b="0" dirty="0"/>
              <a:t>to use force only to protect themselves, if it’s reasonable and necessary for their safety. This is called self-defence.</a:t>
            </a:r>
          </a:p>
          <a:p>
            <a:pPr marL="171450" indent="-171450">
              <a:buFont typeface="Arial" panose="020B0604020202020204" pitchFamily="34" charset="0"/>
              <a:buChar char="•"/>
            </a:pPr>
            <a:r>
              <a:rPr lang="en-CA" b="0" dirty="0"/>
              <a:t>However, continuing to hit someone or seeking revenge is not self-defence.</a:t>
            </a:r>
          </a:p>
        </p:txBody>
      </p:sp>
      <p:sp>
        <p:nvSpPr>
          <p:cNvPr id="4" name="Espace réservé du numéro de diapositive 3">
            <a:extLst>
              <a:ext uri="{FF2B5EF4-FFF2-40B4-BE49-F238E27FC236}">
                <a16:creationId xmlns:a16="http://schemas.microsoft.com/office/drawing/2014/main" id="{AA27CD55-BE23-5BFA-4449-4B031490CC65}"/>
              </a:ext>
            </a:extLst>
          </p:cNvPr>
          <p:cNvSpPr>
            <a:spLocks noGrp="1"/>
          </p:cNvSpPr>
          <p:nvPr>
            <p:ph type="sldNum" sz="quarter" idx="5"/>
          </p:nvPr>
        </p:nvSpPr>
        <p:spPr/>
        <p:txBody>
          <a:bodyPr/>
          <a:lstStyle/>
          <a:p>
            <a:fld id="{7F032627-CDED-4B74-8175-2FC5BD909872}" type="slidenum">
              <a:rPr lang="fr-FR"/>
              <a:t>14</a:t>
            </a:fld>
            <a:endParaRPr lang="fr-FR"/>
          </a:p>
        </p:txBody>
      </p:sp>
    </p:spTree>
    <p:extLst>
      <p:ext uri="{BB962C8B-B14F-4D97-AF65-F5344CB8AC3E}">
        <p14:creationId xmlns:p14="http://schemas.microsoft.com/office/powerpoint/2010/main" val="1374067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7A976-C1EC-48CA-DB40-1F5DAE0CC1C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32EA53-FDE2-729B-AAA9-57AD32704315}"/>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670CB464-FE79-BFD0-7E77-5C7D82C07848}"/>
              </a:ext>
            </a:extLst>
          </p:cNvPr>
          <p:cNvSpPr>
            <a:spLocks noGrp="1"/>
          </p:cNvSpPr>
          <p:nvPr>
            <p:ph type="body" idx="1"/>
          </p:nvPr>
        </p:nvSpPr>
        <p:spPr/>
        <p:txBody>
          <a:bodyPr/>
          <a:lstStyle/>
          <a:p>
            <a:pPr>
              <a:spcAft>
                <a:spcPts val="600"/>
              </a:spcAft>
            </a:pPr>
            <a:r>
              <a:rPr lang="en-CA" noProof="0" dirty="0"/>
              <a:t>Here are some ideas to guide and structure the discussion, if needed</a:t>
            </a:r>
            <a:r>
              <a:rPr lang="en-CA" b="0" i="0" u="none" noProof="0" dirty="0">
                <a:cs typeface="Calibri"/>
              </a:rPr>
              <a:t>.</a:t>
            </a:r>
          </a:p>
          <a:p>
            <a:pPr>
              <a:spcAft>
                <a:spcPts val="600"/>
              </a:spcAft>
            </a:pPr>
            <a:endParaRPr lang="en-CA" b="1" i="0" u="none" noProof="0" dirty="0">
              <a:cs typeface="Calibri"/>
            </a:endParaRPr>
          </a:p>
          <a:p>
            <a:r>
              <a:rPr lang="en-CA" b="1" noProof="0" dirty="0"/>
              <a:t>Arguments for:</a:t>
            </a:r>
          </a:p>
          <a:p>
            <a:pPr>
              <a:spcAft>
                <a:spcPts val="600"/>
              </a:spcAft>
            </a:pPr>
            <a:endParaRPr lang="en-CA" b="0" i="0" u="none" dirty="0">
              <a:cs typeface="Calibri"/>
            </a:endParaRPr>
          </a:p>
          <a:p>
            <a:pPr marL="171450" indent="-171450">
              <a:buFont typeface="Arial" panose="020B0604020202020204" pitchFamily="34" charset="0"/>
              <a:buChar char="•"/>
            </a:pPr>
            <a:r>
              <a:rPr lang="en-CA" dirty="0"/>
              <a:t>It’s not done face-to-face.</a:t>
            </a:r>
          </a:p>
          <a:p>
            <a:pPr marL="171450" indent="-171450">
              <a:buFont typeface="Arial" panose="020B0604020202020204" pitchFamily="34" charset="0"/>
              <a:buChar char="•"/>
            </a:pPr>
            <a:r>
              <a:rPr lang="en-CA" dirty="0"/>
              <a:t>They may never see the insult.</a:t>
            </a:r>
          </a:p>
          <a:p>
            <a:pPr marL="171450" indent="-171450">
              <a:buFont typeface="Arial" panose="020B0604020202020204" pitchFamily="34" charset="0"/>
              <a:buChar char="•"/>
            </a:pPr>
            <a:r>
              <a:rPr lang="en-CA" dirty="0"/>
              <a:t>Some comments are made in the heat of the moment.</a:t>
            </a:r>
          </a:p>
          <a:p>
            <a:pPr>
              <a:buFont typeface="Arial" panose="020B0604020202020204" pitchFamily="34" charset="0"/>
              <a:buChar char="•"/>
            </a:pPr>
            <a:endParaRPr lang="en-CA" dirty="0"/>
          </a:p>
          <a:p>
            <a:pPr>
              <a:buNone/>
            </a:pPr>
            <a:r>
              <a:rPr lang="en-CA" b="1" dirty="0"/>
              <a:t>Arguments against:</a:t>
            </a:r>
            <a:endParaRPr lang="en-CA" dirty="0"/>
          </a:p>
          <a:p>
            <a:pPr>
              <a:buFont typeface="Arial" panose="020B0604020202020204" pitchFamily="34" charset="0"/>
              <a:buChar char="•"/>
            </a:pPr>
            <a:endParaRPr lang="en-CA" dirty="0"/>
          </a:p>
          <a:p>
            <a:pPr marL="171450" indent="-171450">
              <a:buFont typeface="Arial" panose="020B0604020202020204" pitchFamily="34" charset="0"/>
              <a:buChar char="•"/>
            </a:pPr>
            <a:r>
              <a:rPr lang="en-CA" dirty="0"/>
              <a:t>Online words can stay for a long time and be seen by many people.</a:t>
            </a:r>
          </a:p>
          <a:p>
            <a:pPr marL="171450" indent="-171450">
              <a:buFont typeface="Arial" panose="020B0604020202020204" pitchFamily="34" charset="0"/>
              <a:buChar char="•"/>
            </a:pPr>
            <a:r>
              <a:rPr lang="en-CA" dirty="0"/>
              <a:t>Respect should be the same everywhere.</a:t>
            </a:r>
          </a:p>
          <a:p>
            <a:pPr marL="171450" indent="-171450">
              <a:buFont typeface="Arial" panose="020B0604020202020204" pitchFamily="34" charset="0"/>
              <a:buChar char="•"/>
            </a:pPr>
            <a:r>
              <a:rPr lang="en-CA" dirty="0"/>
              <a:t>It can damage the staff member’s reputation.</a:t>
            </a:r>
          </a:p>
        </p:txBody>
      </p:sp>
      <p:sp>
        <p:nvSpPr>
          <p:cNvPr id="4" name="Espace réservé du numéro de diapositive 3">
            <a:extLst>
              <a:ext uri="{FF2B5EF4-FFF2-40B4-BE49-F238E27FC236}">
                <a16:creationId xmlns:a16="http://schemas.microsoft.com/office/drawing/2014/main" id="{F3BEFE5D-8B4D-9166-96EC-873D84D98648}"/>
              </a:ext>
            </a:extLst>
          </p:cNvPr>
          <p:cNvSpPr>
            <a:spLocks noGrp="1"/>
          </p:cNvSpPr>
          <p:nvPr>
            <p:ph type="sldNum" sz="quarter" idx="5"/>
          </p:nvPr>
        </p:nvSpPr>
        <p:spPr/>
        <p:txBody>
          <a:bodyPr/>
          <a:lstStyle/>
          <a:p>
            <a:fld id="{7F032627-CDED-4B74-8175-2FC5BD909872}" type="slidenum">
              <a:rPr lang="fr-FR"/>
              <a:t>15</a:t>
            </a:fld>
            <a:endParaRPr lang="fr-FR"/>
          </a:p>
        </p:txBody>
      </p:sp>
    </p:spTree>
    <p:extLst>
      <p:ext uri="{BB962C8B-B14F-4D97-AF65-F5344CB8AC3E}">
        <p14:creationId xmlns:p14="http://schemas.microsoft.com/office/powerpoint/2010/main" val="1679753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F864E-146A-96FC-8424-B711718190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014486-EAEA-34D3-3C6C-D691DE0CF46B}"/>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99EE534C-22C6-8A32-9D04-B578DC04ED4E}"/>
              </a:ext>
            </a:extLst>
          </p:cNvPr>
          <p:cNvSpPr>
            <a:spLocks noGrp="1"/>
          </p:cNvSpPr>
          <p:nvPr>
            <p:ph type="body" idx="1"/>
          </p:nvPr>
        </p:nvSpPr>
        <p:spPr/>
        <p:txBody>
          <a:bodyPr/>
          <a:lstStyle/>
          <a:p>
            <a:r>
              <a:rPr lang="en-CA" b="1" noProof="0" dirty="0">
                <a:cs typeface="Calibri"/>
              </a:rPr>
              <a:t>Detailed information</a:t>
            </a:r>
          </a:p>
          <a:p>
            <a:endParaRPr lang="en-CA" b="1" dirty="0">
              <a:cs typeface="Calibri"/>
            </a:endParaRPr>
          </a:p>
          <a:p>
            <a:pPr marL="171450" indent="-171450">
              <a:buFont typeface="Arial" panose="020B0604020202020204" pitchFamily="34" charset="0"/>
              <a:buChar char="•"/>
            </a:pPr>
            <a:r>
              <a:rPr lang="en-CA" b="0" dirty="0"/>
              <a:t>Online actions have consequences. What we do or say on the Internet can have a real impact.</a:t>
            </a:r>
          </a:p>
          <a:p>
            <a:pPr marL="171450" indent="-171450">
              <a:buFont typeface="Arial" panose="020B0604020202020204" pitchFamily="34" charset="0"/>
              <a:buChar char="•"/>
            </a:pPr>
            <a:r>
              <a:rPr lang="en-CA" b="0" dirty="0"/>
              <a:t>The Internet is not a place without rules. Laws apply online just like in real life. Insults, teasing, and threats can really hurt, just like if they were said in person.</a:t>
            </a:r>
          </a:p>
          <a:p>
            <a:pPr marL="171450" indent="-171450">
              <a:buFont typeface="Arial" panose="020B0604020202020204" pitchFamily="34" charset="0"/>
              <a:buChar char="•"/>
            </a:pPr>
            <a:r>
              <a:rPr lang="en-CA" b="0" dirty="0"/>
              <a:t>Online messages:</a:t>
            </a:r>
          </a:p>
          <a:p>
            <a:pPr marL="171450" indent="-171450">
              <a:buFont typeface="Arial" panose="020B0604020202020204" pitchFamily="34" charset="0"/>
              <a:buChar char="•"/>
            </a:pPr>
            <a:endParaRPr lang="en-CA" b="0" dirty="0"/>
          </a:p>
          <a:p>
            <a:pPr marL="628650" lvl="1" indent="-171450">
              <a:buFont typeface="Courier New" panose="02070309020205020404" pitchFamily="49" charset="0"/>
              <a:buChar char="o"/>
            </a:pPr>
            <a:r>
              <a:rPr lang="en-CA" b="0" dirty="0"/>
              <a:t>stay online for a long time</a:t>
            </a:r>
          </a:p>
          <a:p>
            <a:pPr marL="628650" lvl="1" indent="-171450">
              <a:buFont typeface="Courier New" panose="02070309020205020404" pitchFamily="49" charset="0"/>
              <a:buChar char="o"/>
            </a:pPr>
            <a:r>
              <a:rPr lang="en-CA" b="0" dirty="0"/>
              <a:t>can be seen by many people</a:t>
            </a:r>
          </a:p>
          <a:p>
            <a:pPr marL="628650" lvl="1" indent="-171450">
              <a:buFont typeface="Courier New" panose="02070309020205020404" pitchFamily="49" charset="0"/>
              <a:buChar char="o"/>
            </a:pPr>
            <a:r>
              <a:rPr lang="en-CA" b="0" dirty="0"/>
              <a:t>can spread very quickly</a:t>
            </a:r>
          </a:p>
          <a:p>
            <a:pPr marL="171450" indent="-171450">
              <a:buFont typeface="Arial" panose="020B0604020202020204" pitchFamily="34" charset="0"/>
              <a:buChar char="•"/>
            </a:pPr>
            <a:endParaRPr lang="en-CA" b="0" dirty="0"/>
          </a:p>
          <a:p>
            <a:pPr marL="171450" indent="-171450">
              <a:buFont typeface="Arial" panose="020B0604020202020204" pitchFamily="34" charset="0"/>
              <a:buChar char="•"/>
            </a:pPr>
            <a:r>
              <a:rPr lang="en-CA" b="0" dirty="0"/>
              <a:t>Schools can give disciplinary consequences: warnings, detention, temporary suspension…</a:t>
            </a:r>
          </a:p>
          <a:p>
            <a:pPr marL="171450" indent="-171450">
              <a:buFont typeface="Arial" panose="020B0604020202020204" pitchFamily="34" charset="0"/>
              <a:buChar char="•"/>
            </a:pPr>
            <a:r>
              <a:rPr lang="en-CA" b="0" dirty="0"/>
              <a:t>The law can also take action, because it protects people, even online. It’s illegal to:</a:t>
            </a:r>
          </a:p>
          <a:p>
            <a:pPr marL="171450" indent="-171450">
              <a:buFont typeface="Arial" panose="020B0604020202020204" pitchFamily="34" charset="0"/>
              <a:buChar char="•"/>
            </a:pPr>
            <a:endParaRPr lang="en-CA" b="0" dirty="0"/>
          </a:p>
          <a:p>
            <a:pPr marL="628650" lvl="1" indent="-171450">
              <a:buFont typeface="Courier New" panose="02070309020205020404" pitchFamily="49" charset="0"/>
              <a:buChar char="o"/>
            </a:pPr>
            <a:r>
              <a:rPr lang="en-CA" b="0" dirty="0"/>
              <a:t>threaten someone (say you will hurt them)</a:t>
            </a:r>
          </a:p>
          <a:p>
            <a:pPr marL="628650" lvl="1" indent="-171450">
              <a:buFont typeface="Courier New" panose="02070309020205020404" pitchFamily="49" charset="0"/>
              <a:buChar char="o"/>
            </a:pPr>
            <a:r>
              <a:rPr lang="en-CA" b="0" dirty="0"/>
              <a:t>harass someone (send repeated mean or threatening messages)</a:t>
            </a:r>
          </a:p>
          <a:p>
            <a:pPr marL="628650" lvl="1" indent="-171450">
              <a:buFont typeface="Courier New" panose="02070309020205020404" pitchFamily="49" charset="0"/>
              <a:buChar char="o"/>
            </a:pPr>
            <a:r>
              <a:rPr lang="en-CA" b="0" dirty="0"/>
              <a:t>spread false information to harm someone (defamation)</a:t>
            </a:r>
          </a:p>
          <a:p>
            <a:pPr marL="171450" indent="-171450">
              <a:buFont typeface="Arial" panose="020B0604020202020204" pitchFamily="34" charset="0"/>
              <a:buChar char="•"/>
            </a:pPr>
            <a:endParaRPr lang="en-CA" b="0" dirty="0"/>
          </a:p>
          <a:p>
            <a:pPr marL="171450" indent="-171450">
              <a:buFont typeface="Arial" panose="020B0604020202020204" pitchFamily="34" charset="0"/>
              <a:buChar char="•"/>
            </a:pPr>
            <a:r>
              <a:rPr lang="en-CA" b="0" dirty="0"/>
              <a:t>These rules apply whether the behaviour happens in person, by message, in a game, or on social media.</a:t>
            </a:r>
          </a:p>
          <a:p>
            <a:pPr marL="171450" indent="-171450">
              <a:buFont typeface="Arial" panose="020B0604020202020204" pitchFamily="34" charset="0"/>
              <a:buChar char="•"/>
            </a:pPr>
            <a:r>
              <a:rPr lang="en-CA" b="0" dirty="0"/>
              <a:t>Using a fake name or an anonymous account doesn’t remove the responsibility of the </a:t>
            </a:r>
            <a:r>
              <a:rPr lang="en-CA" dirty="0"/>
              <a:t>person who wrote the message.</a:t>
            </a:r>
          </a:p>
          <a:p>
            <a:pPr>
              <a:buNone/>
            </a:pPr>
            <a:endParaRPr lang="fr-CA" b="0" dirty="0"/>
          </a:p>
        </p:txBody>
      </p:sp>
      <p:sp>
        <p:nvSpPr>
          <p:cNvPr id="4" name="Espace réservé du numéro de diapositive 3">
            <a:extLst>
              <a:ext uri="{FF2B5EF4-FFF2-40B4-BE49-F238E27FC236}">
                <a16:creationId xmlns:a16="http://schemas.microsoft.com/office/drawing/2014/main" id="{E9224161-7BB4-FB5A-2E2F-E196AEA1CB67}"/>
              </a:ext>
            </a:extLst>
          </p:cNvPr>
          <p:cNvSpPr>
            <a:spLocks noGrp="1"/>
          </p:cNvSpPr>
          <p:nvPr>
            <p:ph type="sldNum" sz="quarter" idx="5"/>
          </p:nvPr>
        </p:nvSpPr>
        <p:spPr/>
        <p:txBody>
          <a:bodyPr/>
          <a:lstStyle/>
          <a:p>
            <a:fld id="{7F032627-CDED-4B74-8175-2FC5BD909872}" type="slidenum">
              <a:rPr lang="fr-FR"/>
              <a:t>16</a:t>
            </a:fld>
            <a:endParaRPr lang="fr-FR"/>
          </a:p>
        </p:txBody>
      </p:sp>
    </p:spTree>
    <p:extLst>
      <p:ext uri="{BB962C8B-B14F-4D97-AF65-F5344CB8AC3E}">
        <p14:creationId xmlns:p14="http://schemas.microsoft.com/office/powerpoint/2010/main" val="1130099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48B7A-BF9F-4049-42A1-89F6C0B4B6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FCA1F6-C8B0-36BA-2753-C81089FE32C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C11B08E-D825-6B19-E33D-409349145541}"/>
              </a:ext>
            </a:extLst>
          </p:cNvPr>
          <p:cNvSpPr>
            <a:spLocks noGrp="1"/>
          </p:cNvSpPr>
          <p:nvPr>
            <p:ph type="body" idx="1"/>
          </p:nvPr>
        </p:nvSpPr>
        <p:spPr/>
        <p:txBody>
          <a:bodyPr/>
          <a:lstStyle/>
          <a:p>
            <a:pPr>
              <a:spcAft>
                <a:spcPts val="600"/>
              </a:spcAft>
            </a:pPr>
            <a:r>
              <a:rPr lang="en-CA" noProof="0" dirty="0"/>
              <a:t>Here are some ideas to guide and structure the discussion, if needed</a:t>
            </a:r>
            <a:r>
              <a:rPr lang="en-CA" b="0" i="0" u="none" noProof="0" dirty="0">
                <a:cs typeface="Calibri"/>
              </a:rPr>
              <a:t>.</a:t>
            </a:r>
          </a:p>
          <a:p>
            <a:pPr>
              <a:spcAft>
                <a:spcPts val="600"/>
              </a:spcAft>
            </a:pPr>
            <a:endParaRPr lang="en-CA" b="1" i="0" u="none" noProof="0" dirty="0">
              <a:cs typeface="Calibri"/>
            </a:endParaRPr>
          </a:p>
          <a:p>
            <a:r>
              <a:rPr lang="en-CA" b="1" noProof="0" dirty="0"/>
              <a:t>Arguments for:</a:t>
            </a:r>
          </a:p>
          <a:p>
            <a:pPr>
              <a:spcAft>
                <a:spcPts val="600"/>
              </a:spcAft>
            </a:pPr>
            <a:endParaRPr lang="en-CA" b="0" i="0" u="none" dirty="0">
              <a:cs typeface="Calibri"/>
            </a:endParaRPr>
          </a:p>
          <a:p>
            <a:pPr marL="171450" indent="-171450">
              <a:buFont typeface="Arial" panose="020B0604020202020204" pitchFamily="34" charset="0"/>
              <a:buChar char="•"/>
            </a:pPr>
            <a:r>
              <a:rPr lang="en-CA" dirty="0"/>
              <a:t>Freedom of expression is important.</a:t>
            </a:r>
          </a:p>
          <a:p>
            <a:pPr marL="171450" indent="-171450">
              <a:buFont typeface="Arial" panose="020B0604020202020204" pitchFamily="34" charset="0"/>
              <a:buChar char="•"/>
            </a:pPr>
            <a:r>
              <a:rPr lang="en-CA" dirty="0"/>
              <a:t>The Internet is a place to discuss ideas.</a:t>
            </a:r>
          </a:p>
          <a:p>
            <a:pPr marL="171450" indent="-171450">
              <a:buFont typeface="Arial" panose="020B0604020202020204" pitchFamily="34" charset="0"/>
              <a:buChar char="•"/>
            </a:pPr>
            <a:r>
              <a:rPr lang="en-CA" dirty="0"/>
              <a:t>If everything we wrote could be punished, we might stop speaking our minds.</a:t>
            </a:r>
          </a:p>
          <a:p>
            <a:pPr>
              <a:buFont typeface="Arial" panose="020B0604020202020204" pitchFamily="34" charset="0"/>
              <a:buChar char="•"/>
            </a:pPr>
            <a:endParaRPr lang="en-CA" dirty="0"/>
          </a:p>
          <a:p>
            <a:pPr>
              <a:buNone/>
            </a:pPr>
            <a:r>
              <a:rPr lang="en-CA" b="1" dirty="0"/>
              <a:t>Arguments against:</a:t>
            </a:r>
            <a:endParaRPr lang="en-CA" dirty="0"/>
          </a:p>
          <a:p>
            <a:pPr>
              <a:buFont typeface="Arial" panose="020B0604020202020204" pitchFamily="34" charset="0"/>
              <a:buChar char="•"/>
            </a:pPr>
            <a:endParaRPr lang="en-CA" dirty="0"/>
          </a:p>
          <a:p>
            <a:pPr marL="171450" indent="-171450">
              <a:buFont typeface="Arial" panose="020B0604020202020204" pitchFamily="34" charset="0"/>
              <a:buChar char="•"/>
            </a:pPr>
            <a:r>
              <a:rPr lang="en-CA" dirty="0"/>
              <a:t>Words can hurt.</a:t>
            </a:r>
          </a:p>
          <a:p>
            <a:pPr marL="171450" indent="-171450">
              <a:buFont typeface="Arial" panose="020B0604020202020204" pitchFamily="34" charset="0"/>
              <a:buChar char="•"/>
            </a:pPr>
            <a:r>
              <a:rPr lang="en-CA" dirty="0"/>
              <a:t>Laws also apply online.</a:t>
            </a:r>
          </a:p>
          <a:p>
            <a:pPr marL="171450" indent="-171450">
              <a:buFont typeface="Arial" panose="020B0604020202020204" pitchFamily="34" charset="0"/>
              <a:buChar char="•"/>
            </a:pPr>
            <a:r>
              <a:rPr lang="en-CA" dirty="0"/>
              <a:t>What we write on the Internet can be seen by many people and doesn’t disappear.</a:t>
            </a:r>
          </a:p>
        </p:txBody>
      </p:sp>
      <p:sp>
        <p:nvSpPr>
          <p:cNvPr id="4" name="Espace réservé du numéro de diapositive 3">
            <a:extLst>
              <a:ext uri="{FF2B5EF4-FFF2-40B4-BE49-F238E27FC236}">
                <a16:creationId xmlns:a16="http://schemas.microsoft.com/office/drawing/2014/main" id="{259075ED-4D58-5913-2384-F68F0AEC6A42}"/>
              </a:ext>
            </a:extLst>
          </p:cNvPr>
          <p:cNvSpPr>
            <a:spLocks noGrp="1"/>
          </p:cNvSpPr>
          <p:nvPr>
            <p:ph type="sldNum" sz="quarter" idx="5"/>
          </p:nvPr>
        </p:nvSpPr>
        <p:spPr/>
        <p:txBody>
          <a:bodyPr/>
          <a:lstStyle/>
          <a:p>
            <a:fld id="{7F032627-CDED-4B74-8175-2FC5BD909872}" type="slidenum">
              <a:rPr lang="fr-FR"/>
              <a:t>17</a:t>
            </a:fld>
            <a:endParaRPr lang="fr-FR"/>
          </a:p>
        </p:txBody>
      </p:sp>
    </p:spTree>
    <p:extLst>
      <p:ext uri="{BB962C8B-B14F-4D97-AF65-F5344CB8AC3E}">
        <p14:creationId xmlns:p14="http://schemas.microsoft.com/office/powerpoint/2010/main" val="1139596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DCB67-CD12-8850-07CC-F908CD1CFF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065F1E-9BAA-B6C2-7E32-F5572808AE30}"/>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0C9ECDEA-5482-928B-510F-BF611675427F}"/>
              </a:ext>
            </a:extLst>
          </p:cNvPr>
          <p:cNvSpPr>
            <a:spLocks noGrp="1"/>
          </p:cNvSpPr>
          <p:nvPr>
            <p:ph type="body" idx="1"/>
          </p:nvPr>
        </p:nvSpPr>
        <p:spPr/>
        <p:txBody>
          <a:bodyPr/>
          <a:lstStyle/>
          <a:p>
            <a:r>
              <a:rPr lang="en-CA" b="1" noProof="0" dirty="0">
                <a:cs typeface="Calibri"/>
              </a:rPr>
              <a:t>Detailed information</a:t>
            </a:r>
          </a:p>
          <a:p>
            <a:endParaRPr lang="fr-CA" b="0" dirty="0">
              <a:cs typeface="Calibri"/>
            </a:endParaRPr>
          </a:p>
          <a:p>
            <a:pPr marL="171450" indent="-171450">
              <a:buFont typeface="Arial" panose="020B0604020202020204" pitchFamily="34" charset="0"/>
              <a:buChar char="•"/>
            </a:pPr>
            <a:r>
              <a:rPr lang="en-CA" noProof="0" dirty="0"/>
              <a:t>Students </a:t>
            </a:r>
            <a:r>
              <a:rPr lang="en-CA" b="0" noProof="0" dirty="0"/>
              <a:t>have the right to share their ideas—this is freedom of expression. But this freedom has limits: it doesn’t allow someone to threaten, insult, or humiliates someone else, or share their images without permission. These rules exist to protect everyone and ensure a safe environment, at school and online.</a:t>
            </a:r>
          </a:p>
          <a:p>
            <a:pPr marL="171450" indent="-171450">
              <a:buFont typeface="Arial" panose="020B0604020202020204" pitchFamily="34" charset="0"/>
              <a:buChar char="•"/>
            </a:pPr>
            <a:r>
              <a:rPr lang="en-CA" b="0" noProof="0" dirty="0"/>
              <a:t>The Internet leaves traces. Even if a message is deleted, it may have been seen, shared, or saved, and can lead to school disciplinary measures or legal consequences.</a:t>
            </a:r>
          </a:p>
          <a:p>
            <a:pPr marL="171450" indent="-171450">
              <a:buFont typeface="Arial" panose="020B0604020202020204" pitchFamily="34" charset="0"/>
              <a:buChar char="•"/>
            </a:pPr>
            <a:r>
              <a:rPr lang="en-CA" b="0" noProof="0" dirty="0"/>
              <a:t>Laws also apply online. Posting violent or threatening content can be a crime.</a:t>
            </a:r>
          </a:p>
          <a:p>
            <a:pPr marL="0" indent="0">
              <a:buFont typeface="Arial" panose="020B0604020202020204" pitchFamily="34" charset="0"/>
              <a:buNone/>
            </a:pPr>
            <a:endParaRPr lang="en-CA" b="0" noProof="0" dirty="0"/>
          </a:p>
          <a:p>
            <a:pPr marL="628650" lvl="1" indent="-171450">
              <a:buFont typeface="Courier New" panose="02070309020205020404" pitchFamily="49" charset="0"/>
              <a:buChar char="o"/>
            </a:pPr>
            <a:r>
              <a:rPr lang="en-CA" b="0" dirty="0"/>
              <a:t>A crime is an action forbidden by law. It’s different from an accident or a mistake. A crime is serious and can be punished by the police and courts. Children can be charged with a crime starting at age 12.</a:t>
            </a:r>
          </a:p>
          <a:p>
            <a:pPr marL="628650" lvl="1" indent="-171450">
              <a:buFont typeface="Arial" panose="020B0604020202020204" pitchFamily="34" charset="0"/>
              <a:buChar char="•"/>
            </a:pPr>
            <a:endParaRPr lang="en-CA" b="0" dirty="0"/>
          </a:p>
          <a:p>
            <a:pPr marL="171450" indent="-171450">
              <a:buFont typeface="Arial" panose="020B0604020202020204" pitchFamily="34" charset="0"/>
              <a:buChar char="•"/>
            </a:pPr>
            <a:r>
              <a:rPr lang="en-CA" b="0" noProof="0" dirty="0"/>
              <a:t>For example, the Criminal Code prohibits:</a:t>
            </a:r>
          </a:p>
          <a:p>
            <a:pPr marL="171450" indent="-171450">
              <a:buFont typeface="Arial" panose="020B0604020202020204" pitchFamily="34" charset="0"/>
              <a:buChar char="•"/>
            </a:pPr>
            <a:endParaRPr lang="en-CA" b="0" noProof="0" dirty="0"/>
          </a:p>
          <a:p>
            <a:pPr marL="628650" lvl="1" indent="-171450">
              <a:buFont typeface="Courier New" panose="02070309020205020404" pitchFamily="49" charset="0"/>
              <a:buChar char="o"/>
            </a:pPr>
            <a:r>
              <a:rPr lang="en-CA" b="0" noProof="0" dirty="0"/>
              <a:t>Making threats to kill or injure someone</a:t>
            </a:r>
          </a:p>
          <a:p>
            <a:pPr marL="628650" lvl="1" indent="-171450">
              <a:buFont typeface="Courier New" panose="02070309020205020404" pitchFamily="49" charset="0"/>
              <a:buChar char="o"/>
            </a:pPr>
            <a:r>
              <a:rPr lang="en-CA" b="0" noProof="0" dirty="0"/>
              <a:t>Encouraging hatred or violence against a person or group</a:t>
            </a:r>
          </a:p>
          <a:p>
            <a:pPr marL="628650" lvl="1" indent="-171450">
              <a:buFont typeface="Courier New" panose="02070309020205020404" pitchFamily="49" charset="0"/>
              <a:buChar char="o"/>
            </a:pPr>
            <a:r>
              <a:rPr lang="en-CA" noProof="0" dirty="0"/>
              <a:t>Harassing someone by sending repeated threatening messages</a:t>
            </a:r>
          </a:p>
          <a:p>
            <a:endParaRPr lang="fr-CA" b="0" dirty="0"/>
          </a:p>
        </p:txBody>
      </p:sp>
      <p:sp>
        <p:nvSpPr>
          <p:cNvPr id="4" name="Espace réservé du numéro de diapositive 3">
            <a:extLst>
              <a:ext uri="{FF2B5EF4-FFF2-40B4-BE49-F238E27FC236}">
                <a16:creationId xmlns:a16="http://schemas.microsoft.com/office/drawing/2014/main" id="{E925ACDB-05CE-5492-F928-994F60EB90D4}"/>
              </a:ext>
            </a:extLst>
          </p:cNvPr>
          <p:cNvSpPr>
            <a:spLocks noGrp="1"/>
          </p:cNvSpPr>
          <p:nvPr>
            <p:ph type="sldNum" sz="quarter" idx="5"/>
          </p:nvPr>
        </p:nvSpPr>
        <p:spPr/>
        <p:txBody>
          <a:bodyPr/>
          <a:lstStyle/>
          <a:p>
            <a:fld id="{7F032627-CDED-4B74-8175-2FC5BD909872}" type="slidenum">
              <a:rPr lang="fr-FR"/>
              <a:t>18</a:t>
            </a:fld>
            <a:endParaRPr lang="fr-FR"/>
          </a:p>
        </p:txBody>
      </p:sp>
    </p:spTree>
    <p:extLst>
      <p:ext uri="{BB962C8B-B14F-4D97-AF65-F5344CB8AC3E}">
        <p14:creationId xmlns:p14="http://schemas.microsoft.com/office/powerpoint/2010/main" val="4152961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79BA8-9A2E-322A-7098-8270139EAC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C43DDE-3E5D-32D0-BB78-D50B7BD566F4}"/>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A82754CF-7ABF-0B3E-4DEA-6FE6C2D91D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t>Here are the debate topics we suggest for secondary school students.</a:t>
            </a:r>
          </a:p>
        </p:txBody>
      </p:sp>
      <p:sp>
        <p:nvSpPr>
          <p:cNvPr id="4" name="Espace réservé du numéro de diapositive 3">
            <a:extLst>
              <a:ext uri="{FF2B5EF4-FFF2-40B4-BE49-F238E27FC236}">
                <a16:creationId xmlns:a16="http://schemas.microsoft.com/office/drawing/2014/main" id="{0DD01904-6561-2CB0-1821-F1D20DD39A29}"/>
              </a:ext>
            </a:extLst>
          </p:cNvPr>
          <p:cNvSpPr>
            <a:spLocks noGrp="1"/>
          </p:cNvSpPr>
          <p:nvPr>
            <p:ph type="sldNum" sz="quarter" idx="5"/>
          </p:nvPr>
        </p:nvSpPr>
        <p:spPr/>
        <p:txBody>
          <a:bodyPr/>
          <a:lstStyle/>
          <a:p>
            <a:fld id="{28B76797-235B-4647-8966-AFDB406474DD}" type="slidenum">
              <a:rPr lang="fr-CA" smtClean="0"/>
              <a:t>19</a:t>
            </a:fld>
            <a:endParaRPr lang="fr-CA"/>
          </a:p>
        </p:txBody>
      </p:sp>
    </p:spTree>
    <p:extLst>
      <p:ext uri="{BB962C8B-B14F-4D97-AF65-F5344CB8AC3E}">
        <p14:creationId xmlns:p14="http://schemas.microsoft.com/office/powerpoint/2010/main" val="7812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350D6-58A2-D859-EDEE-37F3122586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07E914-619D-FA83-2D30-E674C0215045}"/>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24A7276A-A14D-3CB4-5F80-DB7D83CB242C}"/>
              </a:ext>
            </a:extLst>
          </p:cNvPr>
          <p:cNvSpPr>
            <a:spLocks noGrp="1"/>
          </p:cNvSpPr>
          <p:nvPr>
            <p:ph type="body" idx="1"/>
          </p:nvPr>
        </p:nvSpPr>
        <p:spPr/>
        <p:txBody>
          <a:bodyPr/>
          <a:lstStyle/>
          <a:p>
            <a:r>
              <a:rPr lang="en-CA" b="1" noProof="1"/>
              <a:t>Note for the presenter – This slide is hidden. It will not appear when the PowerPoint is presented in full-screen mode.</a:t>
            </a:r>
          </a:p>
          <a:p>
            <a:endParaRPr lang="en-CA" b="1" u="sng" noProof="1"/>
          </a:p>
          <a:p>
            <a:r>
              <a:rPr lang="en-CA" b="1" u="sng" noProof="1"/>
              <a:t>Welcome</a:t>
            </a:r>
          </a:p>
          <a:p>
            <a:endParaRPr lang="en-CA" b="1" noProof="1"/>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1"/>
              <a:t>Welcome to this debate workshop, developed</a:t>
            </a:r>
            <a:r>
              <a:rPr lang="en-CA" b="0" noProof="1"/>
              <a:t> in partnership between Éducaloi and Quebec’s department of education, as part of the </a:t>
            </a:r>
            <a:r>
              <a:rPr lang="en-CA" sz="1200" b="0" i="1" kern="1200" noProof="1">
                <a:solidFill>
                  <a:schemeClr val="tx1"/>
                </a:solidFill>
                <a:effectLst/>
                <a:latin typeface="+mn-lt"/>
                <a:ea typeface="+mn-ea"/>
                <a:cs typeface="+mn-cs"/>
              </a:rPr>
              <a:t>Violence and Bullying Prevention in Schools Week</a:t>
            </a:r>
            <a:r>
              <a:rPr lang="en-CA" b="0" noProof="1"/>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noProof="1"/>
          </a:p>
          <a:p>
            <a:r>
              <a:rPr lang="en-CA" b="0" noProof="1"/>
              <a:t>Each spring, this week aims to prevent violence and bullying w</a:t>
            </a:r>
            <a:r>
              <a:rPr lang="en-CA" noProof="1"/>
              <a:t>hile promoting student well-being. It allows members of school communities to learn, discover promising and innovative practices, and take concrete action to create a healthy, safe, and caring school environment throughout the year.</a:t>
            </a:r>
          </a:p>
          <a:p>
            <a:endParaRPr lang="en-CA" noProof="1"/>
          </a:p>
          <a:p>
            <a:r>
              <a:rPr lang="en-CA" b="1" u="sng" noProof="1"/>
              <a:t>Workshop Overview</a:t>
            </a:r>
          </a:p>
          <a:p>
            <a:endParaRPr lang="en-CA" b="1" noProof="1"/>
          </a:p>
          <a:p>
            <a:r>
              <a:rPr lang="en-CA" noProof="1"/>
              <a:t>This workshop is organized as a series of interactive debates on topics related to </a:t>
            </a:r>
            <a:r>
              <a:rPr lang="en-CA" b="0" noProof="1"/>
              <a:t>bullying, violence, and cyberbullying</a:t>
            </a:r>
            <a:r>
              <a:rPr lang="en-CA" noProof="1"/>
              <a:t>. Students are invited to take a position, reflect, and debate. After each debate, the presenter can conclude by giving simplified legal information using the notes in the PowerPoint.</a:t>
            </a:r>
          </a:p>
          <a:p>
            <a:endParaRPr lang="en-CA" noProof="1"/>
          </a:p>
          <a:p>
            <a:r>
              <a:rPr lang="en-CA" noProof="1"/>
              <a:t>The workshop takes place during one class period and can last </a:t>
            </a:r>
            <a:r>
              <a:rPr lang="en-CA" b="0" noProof="1"/>
              <a:t>between 35 and 90 minutes</a:t>
            </a:r>
            <a:r>
              <a:rPr lang="en-CA" noProof="1"/>
              <a:t>, depending on the number of debate topics selected.</a:t>
            </a:r>
          </a:p>
          <a:p>
            <a:endParaRPr lang="en-CA" noProof="1"/>
          </a:p>
          <a:p>
            <a:r>
              <a:rPr lang="en-CA" noProof="1"/>
              <a:t>However, we recommend allowing enough time to </a:t>
            </a:r>
            <a:r>
              <a:rPr lang="en-CA" b="0" noProof="1"/>
              <a:t>give a short introduction, spend 10 to 15 minutes on each debate topic, </a:t>
            </a:r>
            <a:r>
              <a:rPr lang="en-CA" noProof="1"/>
              <a:t>and end with a review and questions.</a:t>
            </a:r>
            <a:br>
              <a:rPr lang="en-CA" noProof="1"/>
            </a:br>
            <a:endParaRPr lang="en-CA" noProof="1"/>
          </a:p>
          <a:p>
            <a:r>
              <a:rPr lang="en-CA" b="1" u="sng" noProof="1"/>
              <a:t>Learning Objectives</a:t>
            </a:r>
          </a:p>
          <a:p>
            <a:endParaRPr lang="en-CA" b="1" noProof="1"/>
          </a:p>
          <a:p>
            <a:r>
              <a:rPr lang="en-CA" noProof="1"/>
              <a:t>This workshop aims to:</a:t>
            </a:r>
          </a:p>
          <a:p>
            <a:endParaRPr lang="en-CA" noProof="1"/>
          </a:p>
          <a:p>
            <a:pPr marL="171450" indent="-171450">
              <a:buFont typeface="Arial" panose="020B0604020202020204" pitchFamily="34" charset="0"/>
              <a:buChar char="•"/>
            </a:pPr>
            <a:r>
              <a:rPr lang="en-CA" noProof="1"/>
              <a:t>Raise students’ awareness about bullying, violence, and cyberbullying.</a:t>
            </a:r>
          </a:p>
          <a:p>
            <a:pPr marL="171450" indent="-171450">
              <a:buFont typeface="Arial" panose="020B0604020202020204" pitchFamily="34" charset="0"/>
              <a:buChar char="•"/>
            </a:pPr>
            <a:r>
              <a:rPr lang="en-CA" noProof="1"/>
              <a:t>Develop their critical thinking and their ability to express arguments respectfully.</a:t>
            </a:r>
          </a:p>
          <a:p>
            <a:pPr marL="171450" indent="-171450">
              <a:buFont typeface="Arial" panose="020B0604020202020204" pitchFamily="34" charset="0"/>
              <a:buChar char="•"/>
            </a:pPr>
            <a:r>
              <a:rPr lang="en-CA" noProof="1"/>
              <a:t>Help them better understand the personal, social, and legal consequences of certain behaviours.</a:t>
            </a:r>
          </a:p>
          <a:p>
            <a:pPr marL="171450" indent="-171450">
              <a:buFont typeface="Arial" panose="020B0604020202020204" pitchFamily="34" charset="0"/>
              <a:buChar char="•"/>
            </a:pPr>
            <a:r>
              <a:rPr lang="en-CA" noProof="1"/>
              <a:t>Encourage empathy, listening, and constructive dialogue.</a:t>
            </a:r>
          </a:p>
          <a:p>
            <a:pPr marL="171450" indent="-171450">
              <a:buFont typeface="Arial" panose="020B0604020202020204" pitchFamily="34" charset="0"/>
              <a:buChar char="•"/>
            </a:pPr>
            <a:r>
              <a:rPr lang="en-CA" noProof="1"/>
              <a:t>Promote responsible behaviour that contributes to a healthy and safe school environment.</a:t>
            </a:r>
          </a:p>
          <a:p>
            <a:endParaRPr lang="en-CA" noProof="1"/>
          </a:p>
          <a:p>
            <a:r>
              <a:rPr lang="en-CA" b="1" u="sng" noProof="1"/>
              <a:t>Preparation</a:t>
            </a:r>
          </a:p>
          <a:p>
            <a:endParaRPr lang="en-CA" noProof="1"/>
          </a:p>
          <a:p>
            <a:r>
              <a:rPr lang="en-CA" noProof="1"/>
              <a:t>All the necessary content is included in this PowerPoint. The presentation notes serve as a facilitation guide and include:</a:t>
            </a:r>
          </a:p>
          <a:p>
            <a:endParaRPr lang="en-CA" noProof="1"/>
          </a:p>
          <a:p>
            <a:pPr marL="171450" indent="-171450">
              <a:buFont typeface="Arial" panose="020B0604020202020204" pitchFamily="34" charset="0"/>
              <a:buChar char="•"/>
            </a:pPr>
            <a:r>
              <a:rPr lang="en-CA" noProof="1"/>
              <a:t>simplified legal concepts,</a:t>
            </a:r>
          </a:p>
          <a:p>
            <a:pPr marL="171450" indent="-171450">
              <a:buFont typeface="Arial" panose="020B0604020202020204" pitchFamily="34" charset="0"/>
              <a:buChar char="•"/>
            </a:pPr>
            <a:r>
              <a:rPr lang="en-CA" noProof="1"/>
              <a:t>concrete examples connected to students’ everyday experiences,</a:t>
            </a:r>
          </a:p>
          <a:p>
            <a:pPr marL="171450" indent="-171450">
              <a:buFont typeface="Arial" panose="020B0604020202020204" pitchFamily="34" charset="0"/>
              <a:buChar char="•"/>
            </a:pPr>
            <a:r>
              <a:rPr lang="en-CA" noProof="1"/>
              <a:t>ideas for addressing common myths.</a:t>
            </a:r>
          </a:p>
          <a:p>
            <a:endParaRPr lang="en-CA" b="0" noProof="1"/>
          </a:p>
          <a:p>
            <a:r>
              <a:rPr lang="en-CA" b="0" noProof="1"/>
              <a:t>This is a ready-to-use workshop. No prior </a:t>
            </a:r>
            <a:r>
              <a:rPr lang="en-CA" noProof="1"/>
              <a:t>legal knowledge is required. However, it is recommended that you review the instructions and recommendations below in advance, as well as the notes related to the debate topics you plan to use.</a:t>
            </a:r>
            <a:br>
              <a:rPr lang="en-CA" noProof="1"/>
            </a:br>
            <a:endParaRPr lang="en-CA" noProof="1"/>
          </a:p>
          <a:p>
            <a:r>
              <a:rPr lang="en-CA" b="1" u="sng" noProof="1"/>
              <a:t>Choosing Debate Topics</a:t>
            </a:r>
          </a:p>
          <a:p>
            <a:endParaRPr lang="en-CA" b="1" noProof="1"/>
          </a:p>
          <a:p>
            <a:r>
              <a:rPr lang="en-CA" noProof="1"/>
              <a:t>We recommend </a:t>
            </a:r>
            <a:r>
              <a:rPr lang="en-CA" b="0" noProof="1"/>
              <a:t>planning at least 10 to 15 minutes per debate topic. This allows several students to speak, provides time to deepen the discussion, and allows you to present the additional information included in the notes. It’s better to explore a few topics in depth rather than covering many topics too quickly.</a:t>
            </a:r>
          </a:p>
          <a:p>
            <a:endParaRPr lang="en-CA" b="0" noProof="1"/>
          </a:p>
          <a:p>
            <a:r>
              <a:rPr lang="en-CA" b="0" noProof="1"/>
              <a:t>Topics can be chosen based on the students’ age and level of maturity. In the PowerPoint, the topics are presented in a progressive order, generally moving from more “accessible” statements to more complex situations. </a:t>
            </a:r>
            <a:r>
              <a:rPr lang="en-CA" noProof="1"/>
              <a:t>This progression helps adapt the workshop to different age groups:</a:t>
            </a:r>
          </a:p>
          <a:p>
            <a:endParaRPr lang="en-CA" noProof="1"/>
          </a:p>
          <a:p>
            <a:pPr marL="171450" indent="-171450">
              <a:buFont typeface="Arial" panose="020B0604020202020204" pitchFamily="34" charset="0"/>
              <a:buChar char="•"/>
            </a:pPr>
            <a:r>
              <a:rPr lang="en-CA" noProof="1"/>
              <a:t>the first topics are more suitable for younger students,</a:t>
            </a:r>
          </a:p>
          <a:p>
            <a:pPr marL="171450" indent="-171450">
              <a:buFont typeface="Arial" panose="020B0604020202020204" pitchFamily="34" charset="0"/>
              <a:buChar char="•"/>
            </a:pPr>
            <a:r>
              <a:rPr lang="en-CA" noProof="1"/>
              <a:t>the later topics are often more appropriate for older or more mature students.</a:t>
            </a:r>
          </a:p>
          <a:p>
            <a:endParaRPr lang="en-CA" noProof="1"/>
          </a:p>
          <a:p>
            <a:r>
              <a:rPr lang="en-CA" noProof="1"/>
              <a:t>You can delete or hide the slides that will not be used in order to make your presentation easier.</a:t>
            </a:r>
          </a:p>
          <a:p>
            <a:endParaRPr lang="en-CA" noProof="1"/>
          </a:p>
          <a:p>
            <a:r>
              <a:rPr lang="en-CA" b="1" u="sng" noProof="1"/>
              <a:t>Setting Up the Debate</a:t>
            </a:r>
          </a:p>
          <a:p>
            <a:endParaRPr lang="en-CA" b="1" noProof="1"/>
          </a:p>
          <a:p>
            <a:r>
              <a:rPr lang="en-CA" noProof="1"/>
              <a:t>To create a discussion-friendly environment, you can use one of the following methods:</a:t>
            </a:r>
          </a:p>
          <a:p>
            <a:endParaRPr lang="en-CA" noProof="1"/>
          </a:p>
          <a:p>
            <a:pPr marL="171450" indent="-171450">
              <a:buFont typeface="Arial" panose="020B0604020202020204" pitchFamily="34" charset="0"/>
              <a:buChar char="•"/>
            </a:pPr>
            <a:r>
              <a:rPr lang="en-CA" noProof="1"/>
              <a:t>Ask students to move their desks to the sides of the room and </a:t>
            </a:r>
            <a:r>
              <a:rPr lang="en-CA" b="0" noProof="1"/>
              <a:t>stand in the centre. Students move to the left if they agree with the statement and to the right if they disagree.</a:t>
            </a:r>
          </a:p>
          <a:p>
            <a:pPr marL="171450" indent="-171450">
              <a:buFont typeface="Arial" panose="020B0604020202020204" pitchFamily="34" charset="0"/>
              <a:buChar char="•"/>
            </a:pPr>
            <a:r>
              <a:rPr lang="en-CA" b="0" noProof="1"/>
              <a:t>Ask students to raise a green card if they agree with the statement or a red card if they disagree.</a:t>
            </a:r>
          </a:p>
          <a:p>
            <a:pPr marL="171450" indent="-171450">
              <a:buFont typeface="Arial" panose="020B0604020202020204" pitchFamily="34" charset="0"/>
              <a:buChar char="•"/>
            </a:pPr>
            <a:r>
              <a:rPr lang="en-CA" b="0" noProof="1"/>
              <a:t>Ask students to give a thumbs up if they agree with the statement or a thumbs down if they disagree.</a:t>
            </a:r>
            <a:br>
              <a:rPr lang="en-CA" noProof="1"/>
            </a:br>
            <a:endParaRPr lang="en-CA" noProof="1"/>
          </a:p>
          <a:p>
            <a:r>
              <a:rPr lang="en-CA" b="1" u="sng" noProof="1"/>
              <a:t>Let the Debate Begin!</a:t>
            </a:r>
          </a:p>
          <a:p>
            <a:endParaRPr lang="en-CA" b="1" noProof="1"/>
          </a:p>
          <a:p>
            <a:r>
              <a:rPr lang="en-CA" noProof="1"/>
              <a:t>For each topic:</a:t>
            </a:r>
          </a:p>
          <a:p>
            <a:endParaRPr lang="en-CA" noProof="1"/>
          </a:p>
          <a:p>
            <a:pPr marL="171450" indent="-171450">
              <a:buFont typeface="Arial" panose="020B0604020202020204" pitchFamily="34" charset="0"/>
              <a:buChar char="•"/>
            </a:pPr>
            <a:r>
              <a:rPr lang="en-CA" noProof="1"/>
              <a:t>Read the statement out loud.</a:t>
            </a:r>
          </a:p>
          <a:p>
            <a:pPr marL="171450" indent="-171450">
              <a:buFont typeface="Arial" panose="020B0604020202020204" pitchFamily="34" charset="0"/>
              <a:buChar char="•"/>
            </a:pPr>
            <a:r>
              <a:rPr lang="en-CA" noProof="1"/>
              <a:t>Ask students to take a </a:t>
            </a:r>
            <a:r>
              <a:rPr lang="en-CA" b="0" noProof="1"/>
              <a:t>position (agree or disagree).</a:t>
            </a:r>
          </a:p>
          <a:p>
            <a:pPr marL="171450" indent="-171450">
              <a:buFont typeface="Arial" panose="020B0604020202020204" pitchFamily="34" charset="0"/>
              <a:buChar char="•"/>
            </a:pPr>
            <a:r>
              <a:rPr lang="en-CA" b="0" noProof="1"/>
              <a:t>Invite them to explain their point of view. </a:t>
            </a:r>
          </a:p>
          <a:p>
            <a:pPr marL="171450" indent="-171450">
              <a:buFont typeface="Arial" panose="020B0604020202020204" pitchFamily="34" charset="0"/>
              <a:buChar char="•"/>
            </a:pPr>
            <a:endParaRPr lang="en-CA" b="0" noProof="1"/>
          </a:p>
          <a:p>
            <a:pPr marL="0" indent="0">
              <a:buFont typeface="Arial" panose="020B0604020202020204" pitchFamily="34" charset="0"/>
              <a:buNone/>
            </a:pPr>
            <a:r>
              <a:rPr lang="en-CA" b="0" noProof="1"/>
              <a:t>Your role is to facilitate the discussion by giving students the opportunity to speak, summarizing their ideas without judgment, and guiding the conversation when needed.</a:t>
            </a:r>
          </a:p>
          <a:p>
            <a:endParaRPr lang="en-CA" b="0" noProof="1"/>
          </a:p>
          <a:p>
            <a:r>
              <a:rPr lang="en-CA" b="0" noProof="1"/>
              <a:t>To stimulate discussion, you can occasionally play devil’s advocate by defending a different opinion from the students’. After the debate, complete the discussion using the notes on the slide, notably to present the legal information.</a:t>
            </a:r>
          </a:p>
          <a:p>
            <a:endParaRPr lang="en-CA" b="0" noProof="1"/>
          </a:p>
          <a:p>
            <a:r>
              <a:rPr lang="en-CA" b="0" noProof="1"/>
              <a:t>You can also hold another vote at the end of the discussion to see if opinions have changed. This can highlight the impact of the discussion and encourage collective reflection.</a:t>
            </a:r>
          </a:p>
          <a:p>
            <a:endParaRPr lang="fr-CA" b="1" dirty="0"/>
          </a:p>
        </p:txBody>
      </p:sp>
      <p:sp>
        <p:nvSpPr>
          <p:cNvPr id="4" name="Espace réservé du numéro de diapositive 3">
            <a:extLst>
              <a:ext uri="{FF2B5EF4-FFF2-40B4-BE49-F238E27FC236}">
                <a16:creationId xmlns:a16="http://schemas.microsoft.com/office/drawing/2014/main" id="{EDBD9310-FF5A-44C9-A2A6-321D69AE7571}"/>
              </a:ext>
            </a:extLst>
          </p:cNvPr>
          <p:cNvSpPr>
            <a:spLocks noGrp="1"/>
          </p:cNvSpPr>
          <p:nvPr>
            <p:ph type="sldNum" sz="quarter" idx="5"/>
          </p:nvPr>
        </p:nvSpPr>
        <p:spPr/>
        <p:txBody>
          <a:bodyPr/>
          <a:lstStyle/>
          <a:p>
            <a:fld id="{28B76797-235B-4647-8966-AFDB406474DD}" type="slidenum">
              <a:rPr lang="fr-CA" smtClean="0"/>
              <a:t>2</a:t>
            </a:fld>
            <a:endParaRPr lang="fr-CA"/>
          </a:p>
        </p:txBody>
      </p:sp>
    </p:spTree>
    <p:extLst>
      <p:ext uri="{BB962C8B-B14F-4D97-AF65-F5344CB8AC3E}">
        <p14:creationId xmlns:p14="http://schemas.microsoft.com/office/powerpoint/2010/main" val="1965436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ABC34-897C-5848-2BF1-9D1F57D883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B0C5A5-8C42-2197-D6C3-830C5C1E28BB}"/>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2E3B6A58-D9E9-CE0C-2EB9-977E975D0B57}"/>
              </a:ext>
            </a:extLst>
          </p:cNvPr>
          <p:cNvSpPr>
            <a:spLocks noGrp="1"/>
          </p:cNvSpPr>
          <p:nvPr>
            <p:ph type="body" idx="1"/>
          </p:nvPr>
        </p:nvSpPr>
        <p:spPr/>
        <p:txBody>
          <a:bodyPr/>
          <a:lstStyle/>
          <a:p>
            <a:pPr>
              <a:spcAft>
                <a:spcPts val="600"/>
              </a:spcAft>
            </a:pPr>
            <a:r>
              <a:rPr lang="en-CA" noProof="0" dirty="0"/>
              <a:t>Here are some ideas to guide and structure the discussion, if needed</a:t>
            </a:r>
            <a:r>
              <a:rPr lang="en-CA" b="0" i="0" u="none" noProof="0" dirty="0">
                <a:cs typeface="Calibri"/>
              </a:rPr>
              <a:t>.</a:t>
            </a:r>
          </a:p>
          <a:p>
            <a:pPr>
              <a:spcAft>
                <a:spcPts val="600"/>
              </a:spcAft>
            </a:pPr>
            <a:endParaRPr lang="en-CA" b="1" i="0" u="none" noProof="0" dirty="0">
              <a:cs typeface="Calibri"/>
            </a:endParaRPr>
          </a:p>
          <a:p>
            <a:r>
              <a:rPr lang="en-CA" b="1" noProof="0" dirty="0"/>
              <a:t>Arguments for:</a:t>
            </a:r>
          </a:p>
          <a:p>
            <a:pPr>
              <a:spcAft>
                <a:spcPts val="600"/>
              </a:spcAft>
            </a:pPr>
            <a:endParaRPr lang="en-CA" b="0" i="0" u="none" dirty="0">
              <a:cs typeface="Calibri"/>
            </a:endParaRPr>
          </a:p>
          <a:p>
            <a:pPr marL="171450" indent="-171450">
              <a:buFont typeface="Arial" panose="020B0604020202020204" pitchFamily="34" charset="0"/>
              <a:buChar char="•"/>
            </a:pPr>
            <a:r>
              <a:rPr lang="en-CA" dirty="0"/>
              <a:t>It makes violence seem normal.</a:t>
            </a:r>
          </a:p>
          <a:p>
            <a:pPr marL="171450" indent="-171450">
              <a:buFont typeface="Arial" panose="020B0604020202020204" pitchFamily="34" charset="0"/>
              <a:buChar char="•"/>
            </a:pPr>
            <a:r>
              <a:rPr lang="en-CA" dirty="0"/>
              <a:t>Filming instead of helping makes the situation worse.</a:t>
            </a:r>
          </a:p>
          <a:p>
            <a:pPr marL="171450" indent="-171450">
              <a:buFont typeface="Arial" panose="020B0604020202020204" pitchFamily="34" charset="0"/>
              <a:buChar char="•"/>
            </a:pPr>
            <a:r>
              <a:rPr lang="en-CA" dirty="0"/>
              <a:t>Videos can humiliate the people being filmed.</a:t>
            </a:r>
          </a:p>
          <a:p>
            <a:pPr>
              <a:buFont typeface="Arial" panose="020B0604020202020204" pitchFamily="34" charset="0"/>
              <a:buChar char="•"/>
            </a:pPr>
            <a:endParaRPr lang="en-CA" dirty="0"/>
          </a:p>
          <a:p>
            <a:pPr>
              <a:buNone/>
            </a:pPr>
            <a:r>
              <a:rPr lang="en-CA" b="1" dirty="0"/>
              <a:t>Arguments against:</a:t>
            </a:r>
          </a:p>
          <a:p>
            <a:pPr>
              <a:buNone/>
            </a:pPr>
            <a:endParaRPr lang="en-CA" dirty="0"/>
          </a:p>
          <a:p>
            <a:pPr marL="171450" indent="-171450">
              <a:buFont typeface="Arial" panose="020B0604020202020204" pitchFamily="34" charset="0"/>
              <a:buChar char="•"/>
            </a:pPr>
            <a:r>
              <a:rPr lang="en-CA" dirty="0"/>
              <a:t>Filming can be used as evidence.</a:t>
            </a:r>
          </a:p>
          <a:p>
            <a:pPr marL="171450" indent="-171450">
              <a:buFont typeface="Arial" panose="020B0604020202020204" pitchFamily="34" charset="0"/>
              <a:buChar char="•"/>
            </a:pPr>
            <a:r>
              <a:rPr lang="en-CA" dirty="0"/>
              <a:t>The person filming or encouraging is not fighting directly.</a:t>
            </a:r>
          </a:p>
          <a:p>
            <a:pPr marL="171450" indent="-171450">
              <a:buFont typeface="Arial" panose="020B0604020202020204" pitchFamily="34" charset="0"/>
              <a:buChar char="•"/>
            </a:pPr>
            <a:r>
              <a:rPr lang="en-CA" dirty="0"/>
              <a:t>Filming or commenting on an event is protected by freedom of expression.</a:t>
            </a:r>
          </a:p>
          <a:p>
            <a:pPr>
              <a:spcAft>
                <a:spcPts val="600"/>
              </a:spcAft>
            </a:pPr>
            <a:endParaRPr lang="fr-CA" b="1" i="1" dirty="0">
              <a:cs typeface="Calibri"/>
            </a:endParaRPr>
          </a:p>
        </p:txBody>
      </p:sp>
      <p:sp>
        <p:nvSpPr>
          <p:cNvPr id="4" name="Espace réservé du numéro de diapositive 3">
            <a:extLst>
              <a:ext uri="{FF2B5EF4-FFF2-40B4-BE49-F238E27FC236}">
                <a16:creationId xmlns:a16="http://schemas.microsoft.com/office/drawing/2014/main" id="{D5922CC7-276C-294D-660D-ABBEEE0A6B9E}"/>
              </a:ext>
            </a:extLst>
          </p:cNvPr>
          <p:cNvSpPr>
            <a:spLocks noGrp="1"/>
          </p:cNvSpPr>
          <p:nvPr>
            <p:ph type="sldNum" sz="quarter" idx="5"/>
          </p:nvPr>
        </p:nvSpPr>
        <p:spPr/>
        <p:txBody>
          <a:bodyPr/>
          <a:lstStyle/>
          <a:p>
            <a:fld id="{7F032627-CDED-4B74-8175-2FC5BD909872}" type="slidenum">
              <a:rPr lang="fr-FR"/>
              <a:t>20</a:t>
            </a:fld>
            <a:endParaRPr lang="fr-FR"/>
          </a:p>
        </p:txBody>
      </p:sp>
    </p:spTree>
    <p:extLst>
      <p:ext uri="{BB962C8B-B14F-4D97-AF65-F5344CB8AC3E}">
        <p14:creationId xmlns:p14="http://schemas.microsoft.com/office/powerpoint/2010/main" val="2739488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AFEA1-5570-CFB0-A60C-6E5F0734A3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307697-F69C-9BCB-C29E-345B1DD52BF5}"/>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BAFFFCE8-0F9D-7DC8-528D-91B4B6091E3C}"/>
              </a:ext>
            </a:extLst>
          </p:cNvPr>
          <p:cNvSpPr>
            <a:spLocks noGrp="1"/>
          </p:cNvSpPr>
          <p:nvPr>
            <p:ph type="body" idx="1"/>
          </p:nvPr>
        </p:nvSpPr>
        <p:spPr/>
        <p:txBody>
          <a:bodyPr/>
          <a:lstStyle/>
          <a:p>
            <a:r>
              <a:rPr lang="en-CA" b="1" noProof="0" dirty="0">
                <a:cs typeface="Calibri"/>
              </a:rPr>
              <a:t>Detailed information</a:t>
            </a:r>
          </a:p>
          <a:p>
            <a:endParaRPr lang="en-CA" b="1" noProof="0" dirty="0">
              <a:cs typeface="Calibri"/>
            </a:endParaRPr>
          </a:p>
          <a:p>
            <a:pPr marL="171450" indent="-171450">
              <a:buFont typeface="Arial" panose="020B0604020202020204" pitchFamily="34" charset="0"/>
              <a:buChar char="•"/>
            </a:pPr>
            <a:r>
              <a:rPr lang="en-CA" dirty="0"/>
              <a:t>Filming a fight or encouraging someone to fight can be seen as taking part in an act of violence, even indirectly.</a:t>
            </a:r>
          </a:p>
          <a:p>
            <a:pPr marL="171450" indent="-171450">
              <a:buFont typeface="Arial" panose="020B0604020202020204" pitchFamily="34" charset="0"/>
              <a:buChar char="•"/>
            </a:pPr>
            <a:r>
              <a:rPr lang="en-CA" dirty="0"/>
              <a:t>Even if a </a:t>
            </a:r>
            <a:r>
              <a:rPr lang="en-CA" b="0" dirty="0"/>
              <a:t>person doesn’t physically touch the victim, they can still contribute to the situation, increase the risk or impact of the violence, and be held responsible.</a:t>
            </a:r>
          </a:p>
          <a:p>
            <a:pPr marL="171450" indent="-171450">
              <a:buFont typeface="Arial" panose="020B0604020202020204" pitchFamily="34" charset="0"/>
              <a:buChar char="•"/>
            </a:pPr>
            <a:r>
              <a:rPr lang="en-CA" b="0" dirty="0"/>
              <a:t>A student can be held responsible even without hitting directly if they:</a:t>
            </a:r>
          </a:p>
          <a:p>
            <a:pPr marL="171450" indent="-171450">
              <a:buFont typeface="Arial" panose="020B0604020202020204" pitchFamily="34" charset="0"/>
              <a:buChar char="•"/>
            </a:pPr>
            <a:endParaRPr lang="en-CA" b="0" dirty="0"/>
          </a:p>
          <a:p>
            <a:pPr marL="628650" lvl="1" indent="-171450">
              <a:buFont typeface="Courier New" panose="02070309020205020404" pitchFamily="49" charset="0"/>
              <a:buChar char="o"/>
            </a:pPr>
            <a:r>
              <a:rPr lang="en-CA" b="0" dirty="0"/>
              <a:t>Actively encourage violence (shouting, teasing, provoking).</a:t>
            </a:r>
          </a:p>
          <a:p>
            <a:pPr marL="628650" lvl="1" indent="-171450">
              <a:buFont typeface="Courier New" panose="02070309020205020404" pitchFamily="49" charset="0"/>
              <a:buChar char="o"/>
            </a:pPr>
            <a:r>
              <a:rPr lang="en-CA" b="0" dirty="0"/>
              <a:t>Keep filming while someone is being hit.</a:t>
            </a:r>
          </a:p>
          <a:p>
            <a:pPr marL="628650" lvl="1" indent="-171450">
              <a:buFont typeface="Courier New" panose="02070309020205020404" pitchFamily="49" charset="0"/>
              <a:buChar char="o"/>
            </a:pPr>
            <a:r>
              <a:rPr lang="en-CA" b="0" dirty="0"/>
              <a:t>Help the bully (blocking the victim, pushing, stopping them from escaping).</a:t>
            </a:r>
          </a:p>
          <a:p>
            <a:pPr marL="171450" indent="-171450">
              <a:buFont typeface="Arial" panose="020B0604020202020204" pitchFamily="34" charset="0"/>
              <a:buChar char="•"/>
            </a:pPr>
            <a:endParaRPr lang="en-CA" b="0" dirty="0"/>
          </a:p>
          <a:p>
            <a:pPr marL="171450" indent="-171450">
              <a:buFont typeface="Arial" panose="020B0604020202020204" pitchFamily="34" charset="0"/>
              <a:buChar char="•"/>
            </a:pPr>
            <a:r>
              <a:rPr lang="en-CA" b="0" dirty="0"/>
              <a:t>You can be accused of a crime even if you don’t commit it yourself. Encouraging a crime, like telling a bully to keep hitting someone, can make a person an accomplice. The accomplice can face the same consequences as the person who hits.</a:t>
            </a:r>
          </a:p>
          <a:p>
            <a:pPr marL="171450" indent="-171450">
              <a:buFont typeface="Arial" panose="020B0604020202020204" pitchFamily="34" charset="0"/>
              <a:buChar char="•"/>
            </a:pPr>
            <a:r>
              <a:rPr lang="en-CA" b="0" dirty="0"/>
              <a:t>Concrete examples:</a:t>
            </a:r>
          </a:p>
          <a:p>
            <a:pPr marL="171450" indent="-171450">
              <a:buFont typeface="Arial" panose="020B0604020202020204" pitchFamily="34" charset="0"/>
              <a:buChar char="•"/>
            </a:pPr>
            <a:endParaRPr lang="en-CA" b="0" dirty="0"/>
          </a:p>
          <a:p>
            <a:pPr marL="628650" lvl="1" indent="-171450">
              <a:buFont typeface="Courier New" panose="02070309020205020404" pitchFamily="49" charset="0"/>
              <a:buChar char="o"/>
            </a:pPr>
            <a:r>
              <a:rPr lang="en-CA" b="0" dirty="0"/>
              <a:t>Filming a fight to share on social media with comments.</a:t>
            </a:r>
          </a:p>
          <a:p>
            <a:pPr marL="628650" lvl="1" indent="-171450">
              <a:buFont typeface="Courier New" panose="02070309020205020404" pitchFamily="49" charset="0"/>
              <a:buChar char="o"/>
            </a:pPr>
            <a:r>
              <a:rPr lang="en-CA" b="0" dirty="0"/>
              <a:t>Standing behind someone who is hitting to stop them from being stopped or to block the victim</a:t>
            </a:r>
          </a:p>
          <a:p>
            <a:pPr marL="628650" lvl="1" indent="-171450">
              <a:buFont typeface="Courier New" panose="02070309020205020404" pitchFamily="49" charset="0"/>
              <a:buChar char="o"/>
            </a:pPr>
            <a:r>
              <a:rPr lang="en-CA" b="0" dirty="0"/>
              <a:t>Laughing and clapping during a fight while filming.</a:t>
            </a:r>
          </a:p>
          <a:p>
            <a:pPr marL="171450" indent="-171450">
              <a:buFont typeface="Arial" panose="020B0604020202020204" pitchFamily="34" charset="0"/>
              <a:buChar char="•"/>
            </a:pPr>
            <a:endParaRPr lang="en-CA" b="0" dirty="0"/>
          </a:p>
          <a:p>
            <a:pPr marL="171450" indent="-171450">
              <a:buFont typeface="Arial" panose="020B0604020202020204" pitchFamily="34" charset="0"/>
              <a:buChar char="•"/>
            </a:pPr>
            <a:r>
              <a:rPr lang="en-CA" b="0" dirty="0"/>
              <a:t>Schools can punish any behaviour that contributes to a fight, even indirectly. The victim can also ask for “</a:t>
            </a:r>
            <a:r>
              <a:rPr lang="fr-CA" b="0" dirty="0"/>
              <a:t>d</a:t>
            </a:r>
            <a:r>
              <a:rPr lang="en-CA" b="0" noProof="0" dirty="0" err="1"/>
              <a:t>amages</a:t>
            </a:r>
            <a:r>
              <a:rPr lang="en-CA" b="0" noProof="0" dirty="0"/>
              <a:t>”</a:t>
            </a:r>
            <a:r>
              <a:rPr lang="en-CA" b="0" dirty="0"/>
              <a:t> if they suffer moral or psychological harm.</a:t>
            </a:r>
          </a:p>
          <a:p>
            <a:pPr marL="171450" indent="-171450">
              <a:buFont typeface="Arial" panose="020B0604020202020204" pitchFamily="34" charset="0"/>
              <a:buChar char="•"/>
            </a:pPr>
            <a:endParaRPr lang="en-CA" b="0" dirty="0"/>
          </a:p>
          <a:p>
            <a:pPr marL="628650" lvl="1" indent="-171450">
              <a:buFont typeface="Courier New" panose="02070309020205020404" pitchFamily="49" charset="0"/>
              <a:buChar char="o"/>
            </a:pPr>
            <a:r>
              <a:rPr lang="en-CA" b="0" dirty="0"/>
              <a:t>“Damages” are money someone must give to another person when they have caused harm.</a:t>
            </a:r>
          </a:p>
          <a:p>
            <a:pPr marL="628650" lvl="1" indent="-171450">
              <a:buFont typeface="Courier New" panose="02070309020205020404" pitchFamily="49" charset="0"/>
              <a:buChar char="o"/>
            </a:pPr>
            <a:r>
              <a:rPr lang="en-CA" b="0" dirty="0"/>
              <a:t>“Harm” is a loss or injury a person suffers, whether to their emotions, health, or daily life.</a:t>
            </a:r>
          </a:p>
          <a:p>
            <a:pPr marL="628650" lvl="1" indent="-171450">
              <a:buFont typeface="Courier New" panose="02070309020205020404" pitchFamily="49" charset="0"/>
              <a:buChar char="o"/>
            </a:pPr>
            <a:endParaRPr lang="fr-CA" b="0" dirty="0"/>
          </a:p>
        </p:txBody>
      </p:sp>
      <p:sp>
        <p:nvSpPr>
          <p:cNvPr id="4" name="Espace réservé du numéro de diapositive 3">
            <a:extLst>
              <a:ext uri="{FF2B5EF4-FFF2-40B4-BE49-F238E27FC236}">
                <a16:creationId xmlns:a16="http://schemas.microsoft.com/office/drawing/2014/main" id="{E67D4168-87FC-5913-F773-DCBE160B33C1}"/>
              </a:ext>
            </a:extLst>
          </p:cNvPr>
          <p:cNvSpPr>
            <a:spLocks noGrp="1"/>
          </p:cNvSpPr>
          <p:nvPr>
            <p:ph type="sldNum" sz="quarter" idx="5"/>
          </p:nvPr>
        </p:nvSpPr>
        <p:spPr/>
        <p:txBody>
          <a:bodyPr/>
          <a:lstStyle/>
          <a:p>
            <a:fld id="{7F032627-CDED-4B74-8175-2FC5BD909872}" type="slidenum">
              <a:rPr lang="fr-FR"/>
              <a:t>21</a:t>
            </a:fld>
            <a:endParaRPr lang="fr-FR"/>
          </a:p>
        </p:txBody>
      </p:sp>
    </p:spTree>
    <p:extLst>
      <p:ext uri="{BB962C8B-B14F-4D97-AF65-F5344CB8AC3E}">
        <p14:creationId xmlns:p14="http://schemas.microsoft.com/office/powerpoint/2010/main" val="1869814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CB4CD-0FA8-C29A-D32A-7F2AC84AD1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8964E0-038C-F984-E39B-DD0DA96647EC}"/>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E4327367-6178-12A1-B0A0-1F3216A3E622}"/>
              </a:ext>
            </a:extLst>
          </p:cNvPr>
          <p:cNvSpPr>
            <a:spLocks noGrp="1"/>
          </p:cNvSpPr>
          <p:nvPr>
            <p:ph type="body" idx="1"/>
          </p:nvPr>
        </p:nvSpPr>
        <p:spPr/>
        <p:txBody>
          <a:bodyPr/>
          <a:lstStyle/>
          <a:p>
            <a:pPr>
              <a:spcAft>
                <a:spcPts val="600"/>
              </a:spcAft>
            </a:pPr>
            <a:r>
              <a:rPr lang="en-CA" noProof="0" dirty="0"/>
              <a:t>Here are some ideas to guide and structure the discussion, if needed</a:t>
            </a:r>
            <a:r>
              <a:rPr lang="en-CA" b="0" i="0" u="none" noProof="0" dirty="0">
                <a:cs typeface="Calibri"/>
              </a:rPr>
              <a:t>.</a:t>
            </a:r>
          </a:p>
          <a:p>
            <a:pPr>
              <a:spcAft>
                <a:spcPts val="600"/>
              </a:spcAft>
            </a:pPr>
            <a:endParaRPr lang="en-CA" b="1" i="0" u="none" noProof="0" dirty="0">
              <a:cs typeface="Calibri"/>
            </a:endParaRPr>
          </a:p>
          <a:p>
            <a:r>
              <a:rPr lang="en-CA" b="1" noProof="0" dirty="0"/>
              <a:t>Arguments for:</a:t>
            </a:r>
          </a:p>
          <a:p>
            <a:pPr>
              <a:spcAft>
                <a:spcPts val="600"/>
              </a:spcAft>
            </a:pPr>
            <a:endParaRPr lang="en-CA" b="0" i="0" u="none" dirty="0">
              <a:cs typeface="Calibri"/>
            </a:endParaRPr>
          </a:p>
          <a:p>
            <a:pPr marL="171450" indent="-171450">
              <a:buFont typeface="Arial" panose="020B0604020202020204" pitchFamily="34" charset="0"/>
              <a:buChar char="•"/>
            </a:pPr>
            <a:r>
              <a:rPr lang="en-CA" dirty="0"/>
              <a:t>The person didn’t create the content.</a:t>
            </a:r>
          </a:p>
          <a:p>
            <a:pPr marL="171450" indent="-171450">
              <a:buFont typeface="Arial" panose="020B0604020202020204" pitchFamily="34" charset="0"/>
              <a:buChar char="•"/>
            </a:pPr>
            <a:r>
              <a:rPr lang="en-CA" dirty="0"/>
              <a:t>It can be done without thinking, or even by mistake.</a:t>
            </a:r>
          </a:p>
          <a:p>
            <a:pPr>
              <a:buFont typeface="Arial" panose="020B0604020202020204" pitchFamily="34" charset="0"/>
              <a:buChar char="•"/>
            </a:pPr>
            <a:endParaRPr lang="en-CA" dirty="0"/>
          </a:p>
          <a:p>
            <a:pPr>
              <a:buNone/>
            </a:pPr>
            <a:r>
              <a:rPr lang="en-CA" b="1" dirty="0"/>
              <a:t>Arguments against:</a:t>
            </a:r>
          </a:p>
          <a:p>
            <a:pPr>
              <a:buNone/>
            </a:pPr>
            <a:endParaRPr lang="en-CA" dirty="0"/>
          </a:p>
          <a:p>
            <a:pPr marL="171450" indent="-171450">
              <a:buFont typeface="Arial" panose="020B0604020202020204" pitchFamily="34" charset="0"/>
              <a:buChar char="•"/>
            </a:pPr>
            <a:r>
              <a:rPr lang="en-CA" dirty="0"/>
              <a:t>It spreads the content and supports the humiliating message.</a:t>
            </a:r>
          </a:p>
          <a:p>
            <a:pPr marL="171450" indent="-171450">
              <a:buFont typeface="Arial" panose="020B0604020202020204" pitchFamily="34" charset="0"/>
              <a:buChar char="•"/>
            </a:pPr>
            <a:r>
              <a:rPr lang="en-CA" dirty="0"/>
              <a:t>The victim may see it as encouragement for the bullying.</a:t>
            </a:r>
          </a:p>
          <a:p>
            <a:pPr marL="171450" indent="-171450">
              <a:buFont typeface="Arial" panose="020B0604020202020204" pitchFamily="34" charset="0"/>
              <a:buChar char="•"/>
            </a:pPr>
            <a:r>
              <a:rPr lang="en-CA" dirty="0"/>
              <a:t>The more it’s shared, the more harm is caused.</a:t>
            </a:r>
          </a:p>
          <a:p>
            <a:pPr marL="171450" indent="-171450">
              <a:buFont typeface="Arial" panose="020B0604020202020204" pitchFamily="34" charset="0"/>
              <a:buChar char="•"/>
            </a:pPr>
            <a:r>
              <a:rPr lang="en-CA" dirty="0"/>
              <a:t>It contributes to the problem.</a:t>
            </a:r>
          </a:p>
          <a:p>
            <a:pPr>
              <a:spcAft>
                <a:spcPts val="600"/>
              </a:spcAft>
            </a:pPr>
            <a:endParaRPr lang="fr-CA" b="1" i="1" dirty="0">
              <a:cs typeface="Calibri"/>
            </a:endParaRPr>
          </a:p>
        </p:txBody>
      </p:sp>
      <p:sp>
        <p:nvSpPr>
          <p:cNvPr id="4" name="Espace réservé du numéro de diapositive 3">
            <a:extLst>
              <a:ext uri="{FF2B5EF4-FFF2-40B4-BE49-F238E27FC236}">
                <a16:creationId xmlns:a16="http://schemas.microsoft.com/office/drawing/2014/main" id="{63096625-7E07-DA9F-E3FB-154911E7EBC7}"/>
              </a:ext>
            </a:extLst>
          </p:cNvPr>
          <p:cNvSpPr>
            <a:spLocks noGrp="1"/>
          </p:cNvSpPr>
          <p:nvPr>
            <p:ph type="sldNum" sz="quarter" idx="5"/>
          </p:nvPr>
        </p:nvSpPr>
        <p:spPr/>
        <p:txBody>
          <a:bodyPr/>
          <a:lstStyle/>
          <a:p>
            <a:fld id="{7F032627-CDED-4B74-8175-2FC5BD909872}" type="slidenum">
              <a:rPr lang="fr-FR"/>
              <a:t>22</a:t>
            </a:fld>
            <a:endParaRPr lang="fr-FR"/>
          </a:p>
        </p:txBody>
      </p:sp>
    </p:spTree>
    <p:extLst>
      <p:ext uri="{BB962C8B-B14F-4D97-AF65-F5344CB8AC3E}">
        <p14:creationId xmlns:p14="http://schemas.microsoft.com/office/powerpoint/2010/main" val="102159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66E8A-DA62-5572-9575-10AB59C9FD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CE1570-7180-849E-4A71-B178D7E4C3CF}"/>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FD2827D2-B97C-31A7-A6CB-EEC5BF942811}"/>
              </a:ext>
            </a:extLst>
          </p:cNvPr>
          <p:cNvSpPr>
            <a:spLocks noGrp="1"/>
          </p:cNvSpPr>
          <p:nvPr>
            <p:ph type="body" idx="1"/>
          </p:nvPr>
        </p:nvSpPr>
        <p:spPr/>
        <p:txBody>
          <a:bodyPr/>
          <a:lstStyle/>
          <a:p>
            <a:r>
              <a:rPr lang="en-CA" b="1" noProof="0" dirty="0">
                <a:cs typeface="Calibri"/>
              </a:rPr>
              <a:t>Detailed information</a:t>
            </a:r>
          </a:p>
          <a:p>
            <a:endParaRPr lang="fr-CA" b="1" dirty="0">
              <a:cs typeface="Calibri"/>
            </a:endParaRPr>
          </a:p>
          <a:p>
            <a:pPr marL="171450" indent="-171450">
              <a:buFont typeface="Arial" panose="020B0604020202020204" pitchFamily="34" charset="0"/>
              <a:buChar char="•"/>
            </a:pPr>
            <a:r>
              <a:rPr lang="en-CA" noProof="0" dirty="0"/>
              <a:t>Liking or sharing a post that mocks someone can be considered a form of bullying or online harassment, even if the student did </a:t>
            </a:r>
            <a:r>
              <a:rPr lang="en-CA" b="0" noProof="0" dirty="0"/>
              <a:t>not create the content.</a:t>
            </a:r>
          </a:p>
          <a:p>
            <a:pPr marL="171450" indent="-171450">
              <a:buFont typeface="Arial" panose="020B0604020202020204" pitchFamily="34" charset="0"/>
              <a:buChar char="•"/>
            </a:pPr>
            <a:endParaRPr lang="en-CA" b="0" noProof="0" dirty="0"/>
          </a:p>
          <a:p>
            <a:pPr marL="628650" lvl="1" indent="-171450">
              <a:buFont typeface="Courier New" panose="02070309020205020404" pitchFamily="49" charset="0"/>
              <a:buChar char="o"/>
            </a:pPr>
            <a:r>
              <a:rPr lang="en-CA" b="0" noProof="0" dirty="0"/>
              <a:t>A person who spreads or helps share a post can be held responsible, even if they are not the original poster.</a:t>
            </a:r>
          </a:p>
          <a:p>
            <a:pPr marL="171450" indent="-171450">
              <a:buFont typeface="Arial" panose="020B0604020202020204" pitchFamily="34" charset="0"/>
              <a:buChar char="•"/>
            </a:pPr>
            <a:endParaRPr lang="en-CA" b="0" noProof="0" dirty="0"/>
          </a:p>
          <a:p>
            <a:pPr marL="171450" indent="-171450">
              <a:buFont typeface="Arial" panose="020B0604020202020204" pitchFamily="34" charset="0"/>
              <a:buChar char="•"/>
            </a:pPr>
            <a:r>
              <a:rPr lang="en-CA" b="0" noProof="0" dirty="0"/>
              <a:t>Any action that contributes to humiliating, frightening, or isolating a victim can lead to responsibility.</a:t>
            </a:r>
          </a:p>
          <a:p>
            <a:pPr marL="171450" indent="-171450">
              <a:buFont typeface="Arial" panose="020B0604020202020204" pitchFamily="34" charset="0"/>
              <a:buChar char="•"/>
            </a:pPr>
            <a:r>
              <a:rPr lang="en-CA" b="0" noProof="0" dirty="0"/>
              <a:t>Possible school consequences: warning, detention, temporary suspension, or participation in an awareness program. Schools can punish any direct or indirect contribution to bullying.</a:t>
            </a:r>
          </a:p>
          <a:p>
            <a:pPr marL="171450" indent="-171450">
              <a:buFont typeface="Arial" panose="020B0604020202020204" pitchFamily="34" charset="0"/>
              <a:buChar char="•"/>
            </a:pPr>
            <a:r>
              <a:rPr lang="en-CA" b="0" noProof="0" dirty="0"/>
              <a:t>In some cases, spreading or encouraging humiliation can count as harassment, defamation, or bullying, which may lead to legal consequences and police involvement.</a:t>
            </a:r>
          </a:p>
          <a:p>
            <a:pPr marL="171450" indent="-171450">
              <a:buFont typeface="Arial" panose="020B0604020202020204" pitchFamily="34" charset="0"/>
              <a:buChar char="•"/>
            </a:pPr>
            <a:r>
              <a:rPr lang="en-CA" b="0" noProof="0" dirty="0"/>
              <a:t>Social media posts can also create civil responsibility, meaning the victim can ask for “damages” if they suffer moral or psychological harm.</a:t>
            </a:r>
          </a:p>
          <a:p>
            <a:pPr marL="171450" indent="-171450">
              <a:buFont typeface="Arial" panose="020B0604020202020204" pitchFamily="34" charset="0"/>
              <a:buChar char="•"/>
            </a:pPr>
            <a:endParaRPr lang="en-CA" b="0" noProof="0" dirty="0"/>
          </a:p>
          <a:p>
            <a:pPr marL="628650" lvl="1" indent="-171450">
              <a:buFont typeface="Courier New" panose="02070309020205020404" pitchFamily="49" charset="0"/>
              <a:buChar char="o"/>
            </a:pPr>
            <a:r>
              <a:rPr lang="en-CA" b="0" dirty="0"/>
              <a:t>“Damages” are money someone must give to another person when they have caused harm.</a:t>
            </a:r>
          </a:p>
          <a:p>
            <a:pPr marL="628650" lvl="1" indent="-171450">
              <a:buFont typeface="Courier New" panose="02070309020205020404" pitchFamily="49" charset="0"/>
              <a:buChar char="o"/>
            </a:pPr>
            <a:r>
              <a:rPr lang="en-CA" b="0" dirty="0"/>
              <a:t>“Harm” is a loss or injury a person suffers, whether to their emotions, health, or daily life.</a:t>
            </a:r>
            <a:br>
              <a:rPr lang="fr-CA" dirty="0"/>
            </a:br>
            <a:endParaRPr lang="fr-CA" dirty="0"/>
          </a:p>
        </p:txBody>
      </p:sp>
      <p:sp>
        <p:nvSpPr>
          <p:cNvPr id="4" name="Espace réservé du numéro de diapositive 3">
            <a:extLst>
              <a:ext uri="{FF2B5EF4-FFF2-40B4-BE49-F238E27FC236}">
                <a16:creationId xmlns:a16="http://schemas.microsoft.com/office/drawing/2014/main" id="{90FFBEA3-D70C-5D69-784A-E24ADDA475ED}"/>
              </a:ext>
            </a:extLst>
          </p:cNvPr>
          <p:cNvSpPr>
            <a:spLocks noGrp="1"/>
          </p:cNvSpPr>
          <p:nvPr>
            <p:ph type="sldNum" sz="quarter" idx="5"/>
          </p:nvPr>
        </p:nvSpPr>
        <p:spPr/>
        <p:txBody>
          <a:bodyPr/>
          <a:lstStyle/>
          <a:p>
            <a:fld id="{7F032627-CDED-4B74-8175-2FC5BD909872}" type="slidenum">
              <a:rPr lang="fr-FR"/>
              <a:t>23</a:t>
            </a:fld>
            <a:endParaRPr lang="fr-FR"/>
          </a:p>
        </p:txBody>
      </p:sp>
    </p:spTree>
    <p:extLst>
      <p:ext uri="{BB962C8B-B14F-4D97-AF65-F5344CB8AC3E}">
        <p14:creationId xmlns:p14="http://schemas.microsoft.com/office/powerpoint/2010/main" val="1494868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A5F10-F752-149E-AB19-0914F3C9B5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A2AE91-1E4C-D96A-4C71-63A9B39D49D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BC8283A5-6592-070C-429F-B6F0AFFF7A82}"/>
              </a:ext>
            </a:extLst>
          </p:cNvPr>
          <p:cNvSpPr>
            <a:spLocks noGrp="1"/>
          </p:cNvSpPr>
          <p:nvPr>
            <p:ph type="body" idx="1"/>
          </p:nvPr>
        </p:nvSpPr>
        <p:spPr/>
        <p:txBody>
          <a:bodyPr/>
          <a:lstStyle/>
          <a:p>
            <a:pPr>
              <a:spcAft>
                <a:spcPts val="600"/>
              </a:spcAft>
            </a:pPr>
            <a:r>
              <a:rPr lang="en-CA" noProof="0" dirty="0"/>
              <a:t>Here are some ideas to guide and structure the discussion, if needed</a:t>
            </a:r>
            <a:r>
              <a:rPr lang="en-CA" b="0" i="0" u="none" noProof="0" dirty="0">
                <a:cs typeface="Calibri"/>
              </a:rPr>
              <a:t>.</a:t>
            </a:r>
          </a:p>
          <a:p>
            <a:pPr>
              <a:spcAft>
                <a:spcPts val="600"/>
              </a:spcAft>
            </a:pPr>
            <a:endParaRPr lang="en-CA" b="1" i="0" u="none" noProof="0" dirty="0">
              <a:cs typeface="Calibri"/>
            </a:endParaRPr>
          </a:p>
          <a:p>
            <a:r>
              <a:rPr lang="en-CA" b="1" noProof="0" dirty="0"/>
              <a:t>Arguments for:</a:t>
            </a:r>
          </a:p>
          <a:p>
            <a:endParaRPr lang="en-CA" b="1" noProof="0" dirty="0"/>
          </a:p>
          <a:p>
            <a:pPr marL="171450" indent="-171450">
              <a:buFont typeface="Arial" panose="020B0604020202020204" pitchFamily="34" charset="0"/>
              <a:buChar char="•"/>
            </a:pPr>
            <a:r>
              <a:rPr lang="en-CA" dirty="0"/>
              <a:t>It’s common on social media.</a:t>
            </a:r>
          </a:p>
          <a:p>
            <a:pPr marL="171450" indent="-171450">
              <a:buFont typeface="Arial" panose="020B0604020202020204" pitchFamily="34" charset="0"/>
              <a:buChar char="•"/>
            </a:pPr>
            <a:r>
              <a:rPr lang="en-CA" dirty="0"/>
              <a:t>A photo is not always private.</a:t>
            </a:r>
          </a:p>
          <a:p>
            <a:pPr marL="171450" indent="-171450">
              <a:buFont typeface="Arial" panose="020B0604020202020204" pitchFamily="34" charset="0"/>
              <a:buChar char="•"/>
            </a:pPr>
            <a:r>
              <a:rPr lang="en-CA" dirty="0"/>
              <a:t>The photo may have been taken in a public place.</a:t>
            </a:r>
          </a:p>
          <a:p>
            <a:pPr marL="171450" indent="-171450">
              <a:buFont typeface="Arial" panose="020B0604020202020204" pitchFamily="34" charset="0"/>
              <a:buChar char="•"/>
            </a:pPr>
            <a:r>
              <a:rPr lang="en-CA" dirty="0"/>
              <a:t>If I took the photo, I should be able to decide what to do with it.</a:t>
            </a:r>
          </a:p>
          <a:p>
            <a:pPr>
              <a:buNone/>
            </a:pPr>
            <a:endParaRPr lang="en-CA" b="1" dirty="0"/>
          </a:p>
          <a:p>
            <a:pPr>
              <a:buNone/>
            </a:pPr>
            <a:r>
              <a:rPr lang="en-CA" b="1" dirty="0"/>
              <a:t>Arguments against:</a:t>
            </a:r>
          </a:p>
          <a:p>
            <a:pPr>
              <a:buNone/>
            </a:pPr>
            <a:endParaRPr lang="en-CA" dirty="0"/>
          </a:p>
          <a:p>
            <a:pPr marL="171450" indent="-171450">
              <a:buFont typeface="Arial" panose="020B0604020202020204" pitchFamily="34" charset="0"/>
              <a:buChar char="•"/>
            </a:pPr>
            <a:r>
              <a:rPr lang="en-CA" dirty="0"/>
              <a:t>It violates someone’s privacy.</a:t>
            </a:r>
          </a:p>
          <a:p>
            <a:pPr marL="171450" indent="-171450">
              <a:buFont typeface="Arial" panose="020B0604020202020204" pitchFamily="34" charset="0"/>
              <a:buChar char="•"/>
            </a:pPr>
            <a:r>
              <a:rPr lang="en-CA" dirty="0"/>
              <a:t>The person may feel embarrassed or humiliated.</a:t>
            </a:r>
          </a:p>
          <a:p>
            <a:pPr marL="171450" indent="-171450">
              <a:buFont typeface="Arial" panose="020B0604020202020204" pitchFamily="34" charset="0"/>
              <a:buChar char="•"/>
            </a:pPr>
            <a:r>
              <a:rPr lang="en-CA" dirty="0"/>
              <a:t>The photo could be used to hurt or bother the person.</a:t>
            </a:r>
          </a:p>
          <a:p>
            <a:pPr marL="171450" indent="-171450">
              <a:buFont typeface="Arial" panose="020B0604020202020204" pitchFamily="34" charset="0"/>
              <a:buChar char="•"/>
            </a:pPr>
            <a:r>
              <a:rPr lang="en-CA" dirty="0"/>
              <a:t>Once shared online, a picture is hard to remove.</a:t>
            </a:r>
          </a:p>
        </p:txBody>
      </p:sp>
      <p:sp>
        <p:nvSpPr>
          <p:cNvPr id="4" name="Espace réservé du numéro de diapositive 3">
            <a:extLst>
              <a:ext uri="{FF2B5EF4-FFF2-40B4-BE49-F238E27FC236}">
                <a16:creationId xmlns:a16="http://schemas.microsoft.com/office/drawing/2014/main" id="{A2E66653-CA85-4918-153D-41C2A43E23C0}"/>
              </a:ext>
            </a:extLst>
          </p:cNvPr>
          <p:cNvSpPr>
            <a:spLocks noGrp="1"/>
          </p:cNvSpPr>
          <p:nvPr>
            <p:ph type="sldNum" sz="quarter" idx="5"/>
          </p:nvPr>
        </p:nvSpPr>
        <p:spPr/>
        <p:txBody>
          <a:bodyPr/>
          <a:lstStyle/>
          <a:p>
            <a:fld id="{7F032627-CDED-4B74-8175-2FC5BD909872}" type="slidenum">
              <a:rPr lang="fr-FR"/>
              <a:t>24</a:t>
            </a:fld>
            <a:endParaRPr lang="fr-FR"/>
          </a:p>
        </p:txBody>
      </p:sp>
    </p:spTree>
    <p:extLst>
      <p:ext uri="{BB962C8B-B14F-4D97-AF65-F5344CB8AC3E}">
        <p14:creationId xmlns:p14="http://schemas.microsoft.com/office/powerpoint/2010/main" val="77096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BCF36-8548-9A41-2DDB-E2BAEB5599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B5B10F-D547-1B78-1B91-46078A2B78CE}"/>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4A58662-6D89-B78B-938F-0997D1ADEDA9}"/>
              </a:ext>
            </a:extLst>
          </p:cNvPr>
          <p:cNvSpPr>
            <a:spLocks noGrp="1"/>
          </p:cNvSpPr>
          <p:nvPr>
            <p:ph type="body" idx="1"/>
          </p:nvPr>
        </p:nvSpPr>
        <p:spPr/>
        <p:txBody>
          <a:bodyPr/>
          <a:lstStyle/>
          <a:p>
            <a:r>
              <a:rPr lang="en-CA" b="1" noProof="0" dirty="0">
                <a:cs typeface="Calibri"/>
              </a:rPr>
              <a:t>Detailed information</a:t>
            </a:r>
          </a:p>
          <a:p>
            <a:endParaRPr lang="en-CA"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CA" dirty="0"/>
              <a:t>Everyone has the right to protect their image and control how it’s used. This means no one can use or share your picture without your permission. You can say no to its use, whether in a newspaper, an advertisement, or on social media.</a:t>
            </a:r>
          </a:p>
          <a:p>
            <a:pPr marL="171450" indent="-171450">
              <a:buFont typeface="Arial" panose="020B0604020202020204" pitchFamily="34" charset="0"/>
              <a:buChar char="•"/>
            </a:pPr>
            <a:r>
              <a:rPr lang="en-CA" dirty="0"/>
              <a:t>It also </a:t>
            </a:r>
            <a:r>
              <a:rPr lang="en-CA" b="0" dirty="0"/>
              <a:t>means respecting others’ rights: before posting a picture or video, always ask for permission from the people in it.</a:t>
            </a:r>
          </a:p>
          <a:p>
            <a:pPr marL="171450" indent="-171450">
              <a:buFont typeface="Arial" panose="020B0604020202020204" pitchFamily="34" charset="0"/>
              <a:buChar char="•"/>
            </a:pPr>
            <a:r>
              <a:rPr lang="en-CA" b="0" dirty="0"/>
              <a:t>Once online, a picture can be downloaded, altered, or shared endlessly. The consequences can be serious, especially in cases of cyberbullying.</a:t>
            </a:r>
          </a:p>
          <a:p>
            <a:pPr marL="171450" indent="-171450">
              <a:buFont typeface="Arial" panose="020B0604020202020204" pitchFamily="34" charset="0"/>
              <a:buChar char="•"/>
            </a:pPr>
            <a:r>
              <a:rPr lang="en-CA" b="0" dirty="0"/>
              <a:t>There are exceptions: your image can be used without permission in certain situations:</a:t>
            </a:r>
          </a:p>
          <a:p>
            <a:pPr marL="171450" indent="-171450">
              <a:buFont typeface="Arial" panose="020B0604020202020204" pitchFamily="34" charset="0"/>
              <a:buChar char="•"/>
            </a:pPr>
            <a:endParaRPr lang="en-CA" b="0" dirty="0"/>
          </a:p>
          <a:p>
            <a:pPr marL="628650" lvl="1" indent="-171450">
              <a:buFont typeface="Courier New" panose="02070309020205020404" pitchFamily="49" charset="0"/>
              <a:buChar char="o"/>
            </a:pPr>
            <a:r>
              <a:rPr lang="en-CA" b="0" dirty="0"/>
              <a:t>If the photo is taken in a public place or in front of a famous landmark (e.g., the Eiffel Tower).</a:t>
            </a:r>
          </a:p>
          <a:p>
            <a:pPr marL="628650" lvl="1" indent="-171450">
              <a:buFont typeface="Courier New" panose="02070309020205020404" pitchFamily="49" charset="0"/>
              <a:buChar char="o"/>
            </a:pPr>
            <a:r>
              <a:rPr lang="en-CA" b="0" dirty="0"/>
              <a:t>If you are a public figure (artist, athlete, politician).</a:t>
            </a:r>
          </a:p>
          <a:p>
            <a:pPr marL="628650" lvl="1" indent="-171450">
              <a:buFont typeface="Courier New" panose="02070309020205020404" pitchFamily="49" charset="0"/>
              <a:buChar char="o"/>
            </a:pPr>
            <a:r>
              <a:rPr lang="en-CA" b="0" dirty="0"/>
              <a:t>If the image is used to inform the public (e.g., you’re a witness in a trial).</a:t>
            </a:r>
          </a:p>
          <a:p>
            <a:pPr marL="628650" lvl="1" indent="-171450">
              <a:buFont typeface="Courier New" panose="02070309020205020404" pitchFamily="49" charset="0"/>
              <a:buChar char="o"/>
            </a:pPr>
            <a:r>
              <a:rPr lang="en-CA" b="0" dirty="0"/>
              <a:t>If you are in a crowd or at </a:t>
            </a:r>
            <a:r>
              <a:rPr lang="en-CA" dirty="0"/>
              <a:t>a public event.</a:t>
            </a:r>
          </a:p>
          <a:p>
            <a:endParaRPr lang="en-CA" b="1" dirty="0"/>
          </a:p>
          <a:p>
            <a:r>
              <a:rPr lang="en-CA" b="1" dirty="0"/>
              <a:t>Intimate images</a:t>
            </a:r>
            <a:endParaRPr lang="en-CA" dirty="0"/>
          </a:p>
          <a:p>
            <a:endParaRPr lang="en-CA" dirty="0"/>
          </a:p>
          <a:p>
            <a:pPr marL="171450" indent="-171450">
              <a:buFont typeface="Arial" panose="020B0604020202020204" pitchFamily="34" charset="0"/>
              <a:buChar char="•"/>
            </a:pPr>
            <a:r>
              <a:rPr lang="en-CA" dirty="0"/>
              <a:t>Sharing or making an intimate image or video available without consent is illegal. Even sharing an image someone purposefully sent you can lead to civil and criminal consequences. The consequences are severe.</a:t>
            </a:r>
          </a:p>
          <a:p>
            <a:pPr marL="171450" indent="-171450">
              <a:buFont typeface="Arial" panose="020B0604020202020204" pitchFamily="34" charset="0"/>
              <a:buChar char="•"/>
            </a:pPr>
            <a:r>
              <a:rPr lang="en-CA" dirty="0"/>
              <a:t>An intimate image is one that shows a person naked, their private parts, or a sexual act.</a:t>
            </a:r>
          </a:p>
        </p:txBody>
      </p:sp>
      <p:sp>
        <p:nvSpPr>
          <p:cNvPr id="4" name="Espace réservé du numéro de diapositive 3">
            <a:extLst>
              <a:ext uri="{FF2B5EF4-FFF2-40B4-BE49-F238E27FC236}">
                <a16:creationId xmlns:a16="http://schemas.microsoft.com/office/drawing/2014/main" id="{7A483405-B176-98BD-5D4B-EFBDF397EFBC}"/>
              </a:ext>
            </a:extLst>
          </p:cNvPr>
          <p:cNvSpPr>
            <a:spLocks noGrp="1"/>
          </p:cNvSpPr>
          <p:nvPr>
            <p:ph type="sldNum" sz="quarter" idx="5"/>
          </p:nvPr>
        </p:nvSpPr>
        <p:spPr/>
        <p:txBody>
          <a:bodyPr/>
          <a:lstStyle/>
          <a:p>
            <a:fld id="{7F032627-CDED-4B74-8175-2FC5BD909872}" type="slidenum">
              <a:rPr lang="fr-FR"/>
              <a:t>25</a:t>
            </a:fld>
            <a:endParaRPr lang="fr-FR"/>
          </a:p>
        </p:txBody>
      </p:sp>
    </p:spTree>
    <p:extLst>
      <p:ext uri="{BB962C8B-B14F-4D97-AF65-F5344CB8AC3E}">
        <p14:creationId xmlns:p14="http://schemas.microsoft.com/office/powerpoint/2010/main" val="427405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452B6-5406-FE85-E02F-6C04A1215E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95285A9-49BB-6582-356E-FD204B2E8B58}"/>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906A485F-E4E4-DBCA-6E1B-4B6A4A140918}"/>
              </a:ext>
            </a:extLst>
          </p:cNvPr>
          <p:cNvSpPr>
            <a:spLocks noGrp="1"/>
          </p:cNvSpPr>
          <p:nvPr>
            <p:ph type="body" idx="1"/>
          </p:nvPr>
        </p:nvSpPr>
        <p:spPr/>
        <p:txBody>
          <a:bodyPr/>
          <a:lstStyle/>
          <a:p>
            <a:pPr>
              <a:spcAft>
                <a:spcPts val="600"/>
              </a:spcAft>
            </a:pPr>
            <a:r>
              <a:rPr lang="en-CA" noProof="0" dirty="0"/>
              <a:t>Here are some ideas to guide and structure the discussion, if needed</a:t>
            </a:r>
            <a:r>
              <a:rPr lang="en-CA" b="0" i="0" u="none" noProof="0" dirty="0">
                <a:cs typeface="Calibri"/>
              </a:rPr>
              <a:t>.</a:t>
            </a:r>
          </a:p>
          <a:p>
            <a:pPr>
              <a:spcAft>
                <a:spcPts val="600"/>
              </a:spcAft>
            </a:pPr>
            <a:endParaRPr lang="en-CA" b="1" i="0" u="none" noProof="0" dirty="0">
              <a:cs typeface="Calibri"/>
            </a:endParaRPr>
          </a:p>
          <a:p>
            <a:r>
              <a:rPr lang="en-CA" b="1" noProof="0" dirty="0"/>
              <a:t>Arguments for: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CA" dirty="0"/>
          </a:p>
          <a:p>
            <a:pPr marL="171450" indent="-171450">
              <a:buFont typeface="Arial" panose="020B0604020202020204" pitchFamily="34" charset="0"/>
              <a:buChar char="•"/>
            </a:pPr>
            <a:r>
              <a:rPr lang="en-CA" dirty="0"/>
              <a:t>Victims suffer the same effects.</a:t>
            </a:r>
          </a:p>
          <a:p>
            <a:pPr marL="171450" indent="-171450">
              <a:buFont typeface="Arial" panose="020B0604020202020204" pitchFamily="34" charset="0"/>
              <a:buChar char="•"/>
            </a:pPr>
            <a:r>
              <a:rPr lang="en-CA" dirty="0"/>
              <a:t>Some actions are very serious.</a:t>
            </a:r>
          </a:p>
          <a:p>
            <a:pPr marL="171450" indent="-171450">
              <a:buFont typeface="Arial" panose="020B0604020202020204" pitchFamily="34" charset="0"/>
              <a:buChar char="•"/>
            </a:pPr>
            <a:r>
              <a:rPr lang="en-CA" dirty="0"/>
              <a:t>Age should not excuse everything.</a:t>
            </a:r>
          </a:p>
          <a:p>
            <a:pPr marL="171450" indent="-171450">
              <a:buFont typeface="Arial" panose="020B0604020202020204" pitchFamily="34" charset="0"/>
              <a:buChar char="•"/>
            </a:pPr>
            <a:r>
              <a:rPr lang="en-CA" dirty="0"/>
              <a:t>Knowing the same rules apply to everyone can discourage young people from committing crimes.</a:t>
            </a:r>
          </a:p>
          <a:p>
            <a:endParaRPr lang="en-CA" dirty="0"/>
          </a:p>
          <a:p>
            <a:r>
              <a:rPr lang="en-CA" b="1" dirty="0"/>
              <a:t>Arguments against:</a:t>
            </a:r>
            <a:endParaRPr lang="en-CA" dirty="0"/>
          </a:p>
          <a:p>
            <a:endParaRPr lang="en-CA" dirty="0"/>
          </a:p>
          <a:p>
            <a:pPr marL="171450" indent="-171450">
              <a:buFont typeface="Arial" panose="020B0604020202020204" pitchFamily="34" charset="0"/>
              <a:buChar char="•"/>
            </a:pPr>
            <a:r>
              <a:rPr lang="en-CA" dirty="0"/>
              <a:t>When you’re a kid or a teen, your brain is still developing.</a:t>
            </a:r>
          </a:p>
          <a:p>
            <a:pPr marL="171450" indent="-171450">
              <a:buFont typeface="Arial" panose="020B0604020202020204" pitchFamily="34" charset="0"/>
              <a:buChar char="•"/>
            </a:pPr>
            <a:r>
              <a:rPr lang="en-CA" dirty="0"/>
              <a:t>Consequences can harm their future.</a:t>
            </a:r>
          </a:p>
          <a:p>
            <a:pPr marL="171450" indent="-171450">
              <a:buFont typeface="Arial" panose="020B0604020202020204" pitchFamily="34" charset="0"/>
              <a:buChar char="•"/>
            </a:pPr>
            <a:r>
              <a:rPr lang="en-CA" dirty="0"/>
              <a:t>Adults have more legal responsibilities</a:t>
            </a:r>
          </a:p>
          <a:p>
            <a:pPr>
              <a:spcAft>
                <a:spcPts val="600"/>
              </a:spcAft>
            </a:pPr>
            <a:endParaRPr lang="fr-CA" b="1" i="1" dirty="0">
              <a:cs typeface="Calibri"/>
            </a:endParaRPr>
          </a:p>
        </p:txBody>
      </p:sp>
      <p:sp>
        <p:nvSpPr>
          <p:cNvPr id="4" name="Espace réservé du numéro de diapositive 3">
            <a:extLst>
              <a:ext uri="{FF2B5EF4-FFF2-40B4-BE49-F238E27FC236}">
                <a16:creationId xmlns:a16="http://schemas.microsoft.com/office/drawing/2014/main" id="{7BAD4307-ACD9-0B03-34A7-5CA7E6500356}"/>
              </a:ext>
            </a:extLst>
          </p:cNvPr>
          <p:cNvSpPr>
            <a:spLocks noGrp="1"/>
          </p:cNvSpPr>
          <p:nvPr>
            <p:ph type="sldNum" sz="quarter" idx="5"/>
          </p:nvPr>
        </p:nvSpPr>
        <p:spPr/>
        <p:txBody>
          <a:bodyPr/>
          <a:lstStyle/>
          <a:p>
            <a:fld id="{7F032627-CDED-4B74-8175-2FC5BD909872}" type="slidenum">
              <a:rPr lang="fr-FR"/>
              <a:t>26</a:t>
            </a:fld>
            <a:endParaRPr lang="fr-FR"/>
          </a:p>
        </p:txBody>
      </p:sp>
    </p:spTree>
    <p:extLst>
      <p:ext uri="{BB962C8B-B14F-4D97-AF65-F5344CB8AC3E}">
        <p14:creationId xmlns:p14="http://schemas.microsoft.com/office/powerpoint/2010/main" val="932386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F2860-EA17-7531-26DC-80A53952EA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C9B58B-F189-F5AA-3170-9CBDC6CD67AE}"/>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CC188F7-8819-E434-04D6-E4B62D07E330}"/>
              </a:ext>
            </a:extLst>
          </p:cNvPr>
          <p:cNvSpPr>
            <a:spLocks noGrp="1"/>
          </p:cNvSpPr>
          <p:nvPr>
            <p:ph type="body" idx="1"/>
          </p:nvPr>
        </p:nvSpPr>
        <p:spPr/>
        <p:txBody>
          <a:bodyPr/>
          <a:lstStyle/>
          <a:p>
            <a:r>
              <a:rPr lang="en-CA" b="1" noProof="0" dirty="0">
                <a:cs typeface="Calibri"/>
              </a:rPr>
              <a:t>Detailed information</a:t>
            </a:r>
          </a:p>
          <a:p>
            <a:endParaRPr lang="en-CA" b="1" noProof="0" dirty="0">
              <a:cs typeface="Calibri"/>
            </a:endParaRPr>
          </a:p>
          <a:p>
            <a:pPr marL="171450" indent="-171450">
              <a:buFont typeface="Arial" panose="020B0604020202020204" pitchFamily="34" charset="0"/>
              <a:buChar char="•"/>
            </a:pPr>
            <a:r>
              <a:rPr lang="en-CA" dirty="0"/>
              <a:t>In Canada, young people aged 12 to 17 are responsible for the criminal acts they commit. However, special rules apply.</a:t>
            </a:r>
          </a:p>
          <a:p>
            <a:pPr marL="171450" indent="-171450">
              <a:buFont typeface="Arial" panose="020B0604020202020204" pitchFamily="34" charset="0"/>
              <a:buChar char="•"/>
            </a:pPr>
            <a:r>
              <a:rPr lang="en-CA" dirty="0"/>
              <a:t>The police </a:t>
            </a:r>
            <a:r>
              <a:rPr lang="en-CA" b="0" dirty="0"/>
              <a:t>can arrest a child or teen who breaks the law, but they don’t automatically go to court.</a:t>
            </a:r>
          </a:p>
          <a:p>
            <a:pPr marL="171450" indent="-171450">
              <a:buFont typeface="Arial" panose="020B0604020202020204" pitchFamily="34" charset="0"/>
              <a:buChar char="•"/>
            </a:pPr>
            <a:r>
              <a:rPr lang="en-CA" b="0" dirty="0"/>
              <a:t>For minor and non-violent offences, the police may give an “extrajudicial measure,” which means:</a:t>
            </a:r>
          </a:p>
          <a:p>
            <a:endParaRPr lang="en-CA" b="0" dirty="0"/>
          </a:p>
          <a:p>
            <a:pPr marL="628650" lvl="1" indent="-171450">
              <a:buFont typeface="Courier New" panose="02070309020205020404" pitchFamily="49" charset="0"/>
              <a:buChar char="o"/>
            </a:pPr>
            <a:r>
              <a:rPr lang="en-CA" b="0" dirty="0"/>
              <a:t>Ending the case against the child or teen (and simply warning the parents),</a:t>
            </a:r>
          </a:p>
          <a:p>
            <a:pPr marL="628650" lvl="1" indent="-171450">
              <a:buFont typeface="Courier New" panose="02070309020205020404" pitchFamily="49" charset="0"/>
              <a:buChar char="o"/>
            </a:pPr>
            <a:r>
              <a:rPr lang="en-CA" b="0" dirty="0"/>
              <a:t>Giving a warning,</a:t>
            </a:r>
          </a:p>
          <a:p>
            <a:pPr marL="628650" lvl="1" indent="-171450">
              <a:buFont typeface="Courier New" panose="02070309020205020404" pitchFamily="49" charset="0"/>
              <a:buChar char="o"/>
            </a:pPr>
            <a:r>
              <a:rPr lang="en-CA" b="0" dirty="0"/>
              <a:t>Referring the child or teen to a community program or service.</a:t>
            </a:r>
          </a:p>
          <a:p>
            <a:endParaRPr lang="en-CA" b="0" dirty="0"/>
          </a:p>
          <a:p>
            <a:pPr marL="171450" indent="-171450">
              <a:buFont typeface="Arial" panose="020B0604020202020204" pitchFamily="34" charset="0"/>
              <a:buChar char="•"/>
            </a:pPr>
            <a:r>
              <a:rPr lang="en-CA" b="0" dirty="0"/>
              <a:t>The police can also send the case to the criminal and penal prosecuting attorney (prosecutor). The prosecutor can then:</a:t>
            </a:r>
          </a:p>
          <a:p>
            <a:endParaRPr lang="en-CA" b="0" dirty="0"/>
          </a:p>
          <a:p>
            <a:pPr marL="628650" lvl="1" indent="-171450">
              <a:buFont typeface="Courier New" panose="02070309020205020404" pitchFamily="49" charset="0"/>
              <a:buChar char="o"/>
            </a:pPr>
            <a:r>
              <a:rPr lang="en-CA" b="0" dirty="0"/>
              <a:t>Give an “extrajudicial sanction” to avoid having the child or teen appear in court. These sanctions can include: repairing harm to the victim (returning stolen items, cleaning graffiti, writing a letter of apology, etc.), doing community service, or attending training programs.</a:t>
            </a:r>
          </a:p>
          <a:p>
            <a:pPr marL="628650" lvl="1" indent="-171450">
              <a:buFont typeface="Courier New" panose="02070309020205020404" pitchFamily="49" charset="0"/>
              <a:buChar char="o"/>
            </a:pPr>
            <a:r>
              <a:rPr lang="en-CA" b="0" dirty="0"/>
              <a:t>Charge the child or teen with a crime before the Youth Court. If the child or teen is found guilty, the court can order community work, therapy, fines, or compensation (money) to the victim.</a:t>
            </a:r>
          </a:p>
          <a:p>
            <a:pPr marL="628650" lvl="1" indent="-171450">
              <a:buFont typeface="Courier New" panose="02070309020205020404" pitchFamily="49" charset="0"/>
              <a:buChar char="o"/>
            </a:pPr>
            <a:r>
              <a:rPr lang="en-CA" b="0" dirty="0"/>
              <a:t>Stop the case if there is not enough evidence.</a:t>
            </a:r>
          </a:p>
          <a:p>
            <a:endParaRPr lang="en-CA" b="0" dirty="0"/>
          </a:p>
          <a:p>
            <a:pPr marL="171450" indent="-171450">
              <a:buFont typeface="Arial" panose="020B0604020202020204" pitchFamily="34" charset="0"/>
              <a:buChar char="•"/>
            </a:pPr>
            <a:r>
              <a:rPr lang="en-CA" b="0" dirty="0"/>
              <a:t>Because of these options, not all children or teens arrested by the police go to trial, and very few receive prison sentences. For 12- to 17-year-olds, the harshest sentence is usually being placed in custody rather than getting a prison sentence. Being placed in custody is similar to going to adult prison, but the child or teen goes to a youth centre instead of a prison.</a:t>
            </a:r>
          </a:p>
          <a:p>
            <a:pPr marL="171450" indent="-171450">
              <a:buFont typeface="Arial" panose="020B0604020202020204" pitchFamily="34" charset="0"/>
              <a:buChar char="•"/>
            </a:pPr>
            <a:r>
              <a:rPr lang="en-CA" b="0" dirty="0"/>
              <a:t>In very serious cases, such as murder, a judge can also give a teen aged 14 or older the same sentence as an adult for a similar offence, including prison.</a:t>
            </a:r>
          </a:p>
        </p:txBody>
      </p:sp>
      <p:sp>
        <p:nvSpPr>
          <p:cNvPr id="4" name="Espace réservé du numéro de diapositive 3">
            <a:extLst>
              <a:ext uri="{FF2B5EF4-FFF2-40B4-BE49-F238E27FC236}">
                <a16:creationId xmlns:a16="http://schemas.microsoft.com/office/drawing/2014/main" id="{F63819DE-34E1-2D5F-9E6E-26BCF3F233D5}"/>
              </a:ext>
            </a:extLst>
          </p:cNvPr>
          <p:cNvSpPr>
            <a:spLocks noGrp="1"/>
          </p:cNvSpPr>
          <p:nvPr>
            <p:ph type="sldNum" sz="quarter" idx="5"/>
          </p:nvPr>
        </p:nvSpPr>
        <p:spPr/>
        <p:txBody>
          <a:bodyPr/>
          <a:lstStyle/>
          <a:p>
            <a:fld id="{7F032627-CDED-4B74-8175-2FC5BD909872}" type="slidenum">
              <a:rPr lang="fr-FR"/>
              <a:t>27</a:t>
            </a:fld>
            <a:endParaRPr lang="fr-FR"/>
          </a:p>
        </p:txBody>
      </p:sp>
    </p:spTree>
    <p:extLst>
      <p:ext uri="{BB962C8B-B14F-4D97-AF65-F5344CB8AC3E}">
        <p14:creationId xmlns:p14="http://schemas.microsoft.com/office/powerpoint/2010/main" val="816854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89FEE-4E44-9A15-175C-0E38E837FD5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3921EA2-8C99-080F-BA25-67C1F1561B19}"/>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6F2E0BC9-07BB-BF38-14A6-40981DEC5735}"/>
              </a:ext>
            </a:extLst>
          </p:cNvPr>
          <p:cNvSpPr>
            <a:spLocks noGrp="1"/>
          </p:cNvSpPr>
          <p:nvPr>
            <p:ph type="body" idx="1"/>
          </p:nvPr>
        </p:nvSpPr>
        <p:spPr/>
        <p:txBody>
          <a:bodyPr/>
          <a:lstStyle/>
          <a:p>
            <a:pPr>
              <a:spcAft>
                <a:spcPts val="600"/>
              </a:spcAft>
            </a:pPr>
            <a:r>
              <a:rPr lang="en-CA" noProof="0" dirty="0"/>
              <a:t>Here are some ideas to guide and structure the discussion, if needed</a:t>
            </a:r>
            <a:r>
              <a:rPr lang="en-CA" b="0" i="0" u="none" noProof="0" dirty="0">
                <a:cs typeface="Calibri"/>
              </a:rPr>
              <a:t>.</a:t>
            </a:r>
          </a:p>
          <a:p>
            <a:pPr>
              <a:spcAft>
                <a:spcPts val="600"/>
              </a:spcAft>
            </a:pPr>
            <a:endParaRPr lang="en-CA" b="1" i="0" u="none" noProof="0" dirty="0">
              <a:cs typeface="Calibri"/>
            </a:endParaRPr>
          </a:p>
          <a:p>
            <a:r>
              <a:rPr lang="en-CA" b="1" noProof="0" dirty="0"/>
              <a:t>Arguments for:</a:t>
            </a:r>
          </a:p>
          <a:p>
            <a:endParaRPr lang="en-CA" b="1" noProof="0" dirty="0"/>
          </a:p>
          <a:p>
            <a:pPr marL="171450" indent="-171450">
              <a:buFont typeface="Arial" panose="020B0604020202020204" pitchFamily="34" charset="0"/>
              <a:buChar char="•"/>
            </a:pPr>
            <a:r>
              <a:rPr lang="en-CA" dirty="0"/>
              <a:t>A death threat, even online, can create a real danger or cause intense stress for the person targeted.</a:t>
            </a:r>
          </a:p>
          <a:p>
            <a:pPr marL="171450" indent="-171450">
              <a:buFont typeface="Arial" panose="020B0604020202020204" pitchFamily="34" charset="0"/>
              <a:buChar char="•"/>
            </a:pPr>
            <a:r>
              <a:rPr lang="en-CA" dirty="0"/>
              <a:t>The Internet doesn’t make these actions less serious.</a:t>
            </a:r>
          </a:p>
          <a:p>
            <a:pPr marL="171450" indent="-171450">
              <a:buFont typeface="Arial" panose="020B0604020202020204" pitchFamily="34" charset="0"/>
              <a:buChar char="•"/>
            </a:pPr>
            <a:r>
              <a:rPr lang="en-CA" dirty="0"/>
              <a:t>Going to prison helps the teen understand the seriousness of their actions and that words can have serious legal consequences.</a:t>
            </a:r>
          </a:p>
          <a:p>
            <a:endParaRPr lang="en-CA" b="1" dirty="0"/>
          </a:p>
          <a:p>
            <a:r>
              <a:rPr lang="en-CA" b="1" dirty="0"/>
              <a:t>Arguments against:</a:t>
            </a:r>
            <a:endParaRPr lang="en-CA" dirty="0"/>
          </a:p>
          <a:p>
            <a:endParaRPr lang="en-CA" dirty="0"/>
          </a:p>
          <a:p>
            <a:pPr marL="171450" indent="-171450">
              <a:buFont typeface="Arial" panose="020B0604020202020204" pitchFamily="34" charset="0"/>
              <a:buChar char="•"/>
            </a:pPr>
            <a:r>
              <a:rPr lang="en-CA" dirty="0"/>
              <a:t>The teen may not fully understand the impact of their words.</a:t>
            </a:r>
          </a:p>
          <a:p>
            <a:pPr marL="171450" indent="-171450">
              <a:buFont typeface="Arial" panose="020B0604020202020204" pitchFamily="34" charset="0"/>
              <a:buChar char="•"/>
            </a:pPr>
            <a:r>
              <a:rPr lang="en-CA" dirty="0"/>
              <a:t>Prison can make the situation worse and may have serious psychological and social effects.</a:t>
            </a:r>
          </a:p>
          <a:p>
            <a:pPr marL="171450" indent="-171450">
              <a:buFont typeface="Arial" panose="020B0604020202020204" pitchFamily="34" charset="0"/>
              <a:buChar char="•"/>
            </a:pPr>
            <a:r>
              <a:rPr lang="en-CA" dirty="0"/>
              <a:t>Educational measures, rehabilitation programs, or community service may be more appropriate to correct the behaviour while holding the teen responsible.</a:t>
            </a:r>
          </a:p>
        </p:txBody>
      </p:sp>
      <p:sp>
        <p:nvSpPr>
          <p:cNvPr id="4" name="Espace réservé du numéro de diapositive 3">
            <a:extLst>
              <a:ext uri="{FF2B5EF4-FFF2-40B4-BE49-F238E27FC236}">
                <a16:creationId xmlns:a16="http://schemas.microsoft.com/office/drawing/2014/main" id="{AA845247-E4B2-255A-7CB7-AC47BF2BACDA}"/>
              </a:ext>
            </a:extLst>
          </p:cNvPr>
          <p:cNvSpPr>
            <a:spLocks noGrp="1"/>
          </p:cNvSpPr>
          <p:nvPr>
            <p:ph type="sldNum" sz="quarter" idx="5"/>
          </p:nvPr>
        </p:nvSpPr>
        <p:spPr/>
        <p:txBody>
          <a:bodyPr/>
          <a:lstStyle/>
          <a:p>
            <a:fld id="{7F032627-CDED-4B74-8175-2FC5BD909872}" type="slidenum">
              <a:rPr lang="fr-FR"/>
              <a:t>28</a:t>
            </a:fld>
            <a:endParaRPr lang="fr-FR"/>
          </a:p>
        </p:txBody>
      </p:sp>
    </p:spTree>
    <p:extLst>
      <p:ext uri="{BB962C8B-B14F-4D97-AF65-F5344CB8AC3E}">
        <p14:creationId xmlns:p14="http://schemas.microsoft.com/office/powerpoint/2010/main" val="2065016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84D94-A15C-6A3B-B3CB-C8FCA5B33D9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2C48DB-462E-CAE1-099B-3903CAA372C6}"/>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C6CD509E-603F-8C75-8B8D-5E74C3151FD5}"/>
              </a:ext>
            </a:extLst>
          </p:cNvPr>
          <p:cNvSpPr>
            <a:spLocks noGrp="1"/>
          </p:cNvSpPr>
          <p:nvPr>
            <p:ph type="body" idx="1"/>
          </p:nvPr>
        </p:nvSpPr>
        <p:spPr/>
        <p:txBody>
          <a:bodyPr/>
          <a:lstStyle/>
          <a:p>
            <a:r>
              <a:rPr lang="en-CA" b="1" noProof="0" dirty="0">
                <a:cs typeface="Calibri"/>
              </a:rPr>
              <a:t>Detailed information</a:t>
            </a:r>
          </a:p>
          <a:p>
            <a:endParaRPr lang="en-CA" b="1" noProof="0" dirty="0">
              <a:cs typeface="Calibri"/>
            </a:endParaRPr>
          </a:p>
          <a:p>
            <a:pPr marL="171450" indent="-171450">
              <a:buFont typeface="Arial" panose="020B0604020202020204" pitchFamily="34" charset="0"/>
              <a:buChar char="•"/>
            </a:pPr>
            <a:r>
              <a:rPr lang="en-CA" noProof="0" dirty="0"/>
              <a:t>In Canada, death threats, including those made online, are crimes.</a:t>
            </a:r>
          </a:p>
          <a:p>
            <a:pPr marL="171450" indent="-171450">
              <a:buFont typeface="Arial" panose="020B0604020202020204" pitchFamily="34" charset="0"/>
              <a:buChar char="•"/>
            </a:pPr>
            <a:r>
              <a:rPr lang="en-CA" noProof="0" dirty="0"/>
              <a:t>However, the consequences for a child or teen depend on their age and ability to understand their actions. Young people are only responsible for </a:t>
            </a:r>
            <a:r>
              <a:rPr lang="en-CA" b="0" noProof="0" dirty="0"/>
              <a:t>criminal acts starting from age 12.</a:t>
            </a:r>
          </a:p>
          <a:p>
            <a:pPr marL="171450" indent="-171450">
              <a:buFont typeface="Arial" panose="020B0604020202020204" pitchFamily="34" charset="0"/>
              <a:buChar char="•"/>
            </a:pPr>
            <a:r>
              <a:rPr lang="en-CA" b="0" noProof="0" dirty="0"/>
              <a:t>The youth justice system, governed by the Youth Criminal Justice Act (YCJA), focuses on rehabilitation and accountability rather than prison.</a:t>
            </a:r>
          </a:p>
          <a:p>
            <a:pPr marL="171450" indent="-171450">
              <a:buFont typeface="Arial" panose="020B0604020202020204" pitchFamily="34" charset="0"/>
              <a:buChar char="•"/>
            </a:pPr>
            <a:r>
              <a:rPr lang="en-CA" b="0" noProof="0" dirty="0"/>
              <a:t>The police can arrest a child or teen who breaks the law, but they don’t automatically go to court.</a:t>
            </a:r>
          </a:p>
          <a:p>
            <a:pPr marL="171450" indent="-171450">
              <a:buFont typeface="Arial" panose="020B0604020202020204" pitchFamily="34" charset="0"/>
              <a:buChar char="•"/>
            </a:pPr>
            <a:r>
              <a:rPr lang="en-CA" b="0" dirty="0"/>
              <a:t>For minor and non-violent offences, the police may give an “extrajudicial measure,” which means:</a:t>
            </a:r>
          </a:p>
          <a:p>
            <a:endParaRPr lang="en-CA" b="0" dirty="0"/>
          </a:p>
          <a:p>
            <a:pPr marL="628650" lvl="1" indent="-171450">
              <a:buFont typeface="Courier New" panose="02070309020205020404" pitchFamily="49" charset="0"/>
              <a:buChar char="o"/>
            </a:pPr>
            <a:r>
              <a:rPr lang="en-CA" b="0" dirty="0"/>
              <a:t>Ending the case against the child or teen (and simply warning the parents),</a:t>
            </a:r>
          </a:p>
          <a:p>
            <a:pPr marL="628650" lvl="1" indent="-171450">
              <a:buFont typeface="Courier New" panose="02070309020205020404" pitchFamily="49" charset="0"/>
              <a:buChar char="o"/>
            </a:pPr>
            <a:r>
              <a:rPr lang="en-CA" b="0" dirty="0"/>
              <a:t>Giving a warning,</a:t>
            </a:r>
          </a:p>
          <a:p>
            <a:pPr marL="628650" lvl="1" indent="-171450">
              <a:buFont typeface="Courier New" panose="02070309020205020404" pitchFamily="49" charset="0"/>
              <a:buChar char="o"/>
            </a:pPr>
            <a:r>
              <a:rPr lang="en-CA" b="0" dirty="0"/>
              <a:t>Referring the child or teen to a community program or service.</a:t>
            </a:r>
          </a:p>
          <a:p>
            <a:pPr marL="171450" indent="-171450">
              <a:buFont typeface="Arial" panose="020B0604020202020204" pitchFamily="34" charset="0"/>
              <a:buChar char="•"/>
            </a:pPr>
            <a:endParaRPr lang="en-CA" b="0" noProof="0" dirty="0"/>
          </a:p>
          <a:p>
            <a:pPr marL="171450" indent="-171450">
              <a:buFont typeface="Arial" panose="020B0604020202020204" pitchFamily="34" charset="0"/>
              <a:buChar char="•"/>
            </a:pPr>
            <a:r>
              <a:rPr lang="en-CA" b="0" dirty="0"/>
              <a:t>The police can also send the case to the criminal and penal prosecuting attorney (prosecutor). The prosecutor can then:</a:t>
            </a:r>
          </a:p>
          <a:p>
            <a:endParaRPr lang="en-CA" b="0" dirty="0"/>
          </a:p>
          <a:p>
            <a:pPr marL="628650" lvl="1" indent="-171450">
              <a:buFont typeface="Courier New" panose="02070309020205020404" pitchFamily="49" charset="0"/>
              <a:buChar char="o"/>
            </a:pPr>
            <a:r>
              <a:rPr lang="en-CA" b="0" dirty="0"/>
              <a:t>Give an “extrajudicial sanction” to avoid having the child or teen appear in court. These sanctions can include: repairing harm to the victim (returning stolen items, cleaning graffiti, writing a letter of apology, etc.), doing community service, or attending training programs.</a:t>
            </a:r>
          </a:p>
          <a:p>
            <a:pPr marL="628650" lvl="1" indent="-171450">
              <a:buFont typeface="Courier New" panose="02070309020205020404" pitchFamily="49" charset="0"/>
              <a:buChar char="o"/>
            </a:pPr>
            <a:r>
              <a:rPr lang="en-CA" b="0" dirty="0"/>
              <a:t>Charge the child or teen with a crime before the Youth Court. If the child or teen is found guilty, the court can order community work, therapy, fines, or compensation (money) to the victim.</a:t>
            </a:r>
          </a:p>
          <a:p>
            <a:pPr marL="628650" lvl="1" indent="-171450">
              <a:buFont typeface="Courier New" panose="02070309020205020404" pitchFamily="49" charset="0"/>
              <a:buChar char="o"/>
            </a:pPr>
            <a:r>
              <a:rPr lang="en-CA" b="0" dirty="0"/>
              <a:t>Stop the case if there is not enough evidence.</a:t>
            </a:r>
          </a:p>
          <a:p>
            <a:endParaRPr lang="en-CA" b="0" dirty="0"/>
          </a:p>
          <a:p>
            <a:pPr marL="171450" indent="-171450">
              <a:buFont typeface="Arial" panose="020B0604020202020204" pitchFamily="34" charset="0"/>
              <a:buChar char="•"/>
            </a:pPr>
            <a:r>
              <a:rPr lang="en-CA" b="0" dirty="0"/>
              <a:t>Because of these options, not all children or teens arrested by the police go to trial, and very few receive prison sentences. For 12- to 17-year-olds, the harshest sentence is usually being placed in custody rather than getting a prison sentence. Being placed in custody is similar to going to adult prison, but the child or teen goes to a youth centre instead of a prison.</a:t>
            </a:r>
          </a:p>
          <a:p>
            <a:pPr marL="171450" indent="-171450">
              <a:buFont typeface="Arial" panose="020B0604020202020204" pitchFamily="34" charset="0"/>
              <a:buChar char="•"/>
            </a:pPr>
            <a:r>
              <a:rPr lang="en-CA" b="0" dirty="0"/>
              <a:t>In very serious cases, such as murder, a judge can also give a teen aged 14 or older the same sentence as an adult for a similar offence, including prison.</a:t>
            </a:r>
          </a:p>
          <a:p>
            <a:endParaRPr lang="fr-CA" b="1" dirty="0">
              <a:cs typeface="Calibri"/>
            </a:endParaRPr>
          </a:p>
        </p:txBody>
      </p:sp>
      <p:sp>
        <p:nvSpPr>
          <p:cNvPr id="4" name="Espace réservé du numéro de diapositive 3">
            <a:extLst>
              <a:ext uri="{FF2B5EF4-FFF2-40B4-BE49-F238E27FC236}">
                <a16:creationId xmlns:a16="http://schemas.microsoft.com/office/drawing/2014/main" id="{6A7AD255-9E28-6CE2-9524-9141A1FC28FA}"/>
              </a:ext>
            </a:extLst>
          </p:cNvPr>
          <p:cNvSpPr>
            <a:spLocks noGrp="1"/>
          </p:cNvSpPr>
          <p:nvPr>
            <p:ph type="sldNum" sz="quarter" idx="5"/>
          </p:nvPr>
        </p:nvSpPr>
        <p:spPr/>
        <p:txBody>
          <a:bodyPr/>
          <a:lstStyle/>
          <a:p>
            <a:fld id="{7F032627-CDED-4B74-8175-2FC5BD909872}" type="slidenum">
              <a:rPr lang="fr-FR"/>
              <a:t>29</a:t>
            </a:fld>
            <a:endParaRPr lang="fr-FR"/>
          </a:p>
        </p:txBody>
      </p:sp>
    </p:spTree>
    <p:extLst>
      <p:ext uri="{BB962C8B-B14F-4D97-AF65-F5344CB8AC3E}">
        <p14:creationId xmlns:p14="http://schemas.microsoft.com/office/powerpoint/2010/main" val="273136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en-CA" b="0" noProof="0" dirty="0"/>
              <a:t>We suggest giving students the following instructions:</a:t>
            </a:r>
          </a:p>
          <a:p>
            <a:endParaRPr lang="en-CA" b="0" noProof="0" dirty="0"/>
          </a:p>
          <a:p>
            <a:pPr marL="228600" indent="-228600">
              <a:buFont typeface="+mj-lt"/>
              <a:buAutoNum type="arabicPeriod"/>
            </a:pPr>
            <a:r>
              <a:rPr lang="en-CA" b="0" noProof="0" dirty="0"/>
              <a:t>Raise your hand to speak.</a:t>
            </a:r>
          </a:p>
          <a:p>
            <a:pPr marL="228600" indent="-228600">
              <a:buFont typeface="+mj-lt"/>
              <a:buAutoNum type="arabicPeriod"/>
            </a:pPr>
            <a:r>
              <a:rPr lang="en-CA" b="0" noProof="0" dirty="0"/>
              <a:t>Respect other people's opinions.</a:t>
            </a:r>
          </a:p>
          <a:p>
            <a:pPr marL="228600" indent="-228600">
              <a:buFont typeface="+mj-lt"/>
              <a:buAutoNum type="arabicPeriod"/>
            </a:pPr>
            <a:r>
              <a:rPr lang="en-CA" b="0" noProof="0" dirty="0"/>
              <a:t>Explain your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28B76797-235B-4647-8966-AFDB406474DD}" type="slidenum">
              <a:rPr lang="fr-CA" smtClean="0"/>
              <a:t>3</a:t>
            </a:fld>
            <a:endParaRPr lang="fr-CA"/>
          </a:p>
        </p:txBody>
      </p:sp>
    </p:spTree>
    <p:extLst>
      <p:ext uri="{BB962C8B-B14F-4D97-AF65-F5344CB8AC3E}">
        <p14:creationId xmlns:p14="http://schemas.microsoft.com/office/powerpoint/2010/main" val="368699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403225"/>
            <a:ext cx="5486400" cy="3086100"/>
          </a:xfrm>
        </p:spPr>
        <p:txBody>
          <a:bodyPr/>
          <a:lstStyle/>
          <a:p>
            <a:endParaRPr lang="fr-CA"/>
          </a:p>
        </p:txBody>
      </p:sp>
      <p:sp>
        <p:nvSpPr>
          <p:cNvPr id="3" name="Espace réservé des notes 2"/>
          <p:cNvSpPr>
            <a:spLocks noGrp="1"/>
          </p:cNvSpPr>
          <p:nvPr>
            <p:ph type="body" idx="1"/>
          </p:nvPr>
        </p:nvSpPr>
        <p:spPr>
          <a:xfrm>
            <a:off x="685800" y="3854451"/>
            <a:ext cx="5486400" cy="3600450"/>
          </a:xfrm>
        </p:spPr>
        <p:txBody>
          <a:bodyPr/>
          <a:lstStyle/>
          <a:p>
            <a:r>
              <a:rPr lang="en-CA" noProof="0" dirty="0"/>
              <a:t>There are many resources for students who want to learn more about their rights and responsibilities, or who want to ask a specific question to a legal professional. Here are a few examples. This list is not exhaustive. If you know other helpful resources, feel free to share them with students.</a:t>
            </a:r>
          </a:p>
          <a:p>
            <a:endParaRPr lang="en-CA" noProof="0" dirty="0"/>
          </a:p>
          <a:p>
            <a:pPr marL="171450" indent="-171450">
              <a:buFont typeface="Arial" panose="020B0604020202020204" pitchFamily="34" charset="0"/>
              <a:buChar char="•"/>
            </a:pPr>
            <a:r>
              <a:rPr lang="en-CA" b="1" noProof="0" dirty="0"/>
              <a:t>Éducaloi </a:t>
            </a:r>
            <a:r>
              <a:rPr lang="en-CA" noProof="0" dirty="0"/>
              <a:t>offers clear and reliable information about the law in Quebec. Their website explains legal rights and responsibilities in simple language.</a:t>
            </a:r>
          </a:p>
          <a:p>
            <a:pPr marL="171450" indent="-171450">
              <a:buFont typeface="Arial" panose="020B0604020202020204" pitchFamily="34" charset="0"/>
              <a:buChar char="•"/>
            </a:pPr>
            <a:r>
              <a:rPr lang="en-CA" b="1" noProof="0" dirty="0"/>
              <a:t>Let’s talk Law (</a:t>
            </a:r>
            <a:r>
              <a:rPr lang="en-CA" b="1" noProof="0" dirty="0" err="1"/>
              <a:t>Parlons</a:t>
            </a:r>
            <a:r>
              <a:rPr lang="en-CA" b="1" noProof="0" dirty="0"/>
              <a:t> droit!) </a:t>
            </a:r>
            <a:r>
              <a:rPr lang="en-CA" noProof="0" dirty="0"/>
              <a:t>is a service from the Young Bar of Montreal for youth aged 12 to 21. It allows them to speak with a lawyer for free. This phone service is available to all young people in Quebec, no matter where they live. If students have legal questions about a personal situation, they can fill out a form on the website, and a volunteer lawyer will call them back within a week.</a:t>
            </a:r>
            <a:br>
              <a:rPr lang="en-CA" noProof="0" dirty="0"/>
            </a:br>
            <a:r>
              <a:rPr lang="en-CA" noProof="0" dirty="0"/>
              <a:t>Website: https://ajbm.qc.ca/en/for-the-public/services-available/let-s-talk-law-1074</a:t>
            </a:r>
          </a:p>
          <a:p>
            <a:pPr marL="171450" indent="-171450">
              <a:buFont typeface="Arial" panose="020B0604020202020204" pitchFamily="34" charset="0"/>
              <a:buChar char="•"/>
            </a:pPr>
            <a:r>
              <a:rPr lang="en-CA" b="1" noProof="0" dirty="0"/>
              <a:t>Tel-jeunes </a:t>
            </a:r>
            <a:r>
              <a:rPr lang="en-CA" noProof="0" dirty="0"/>
              <a:t>is a free and confidential help service. Counselors are available at any time, day or night. They can provide support and information on many topics such as bullying and violence, sexuality, family issues, work, and school.</a:t>
            </a:r>
          </a:p>
          <a:p>
            <a:pPr marL="171450" indent="-171450">
              <a:buFont typeface="Arial" panose="020B0604020202020204" pitchFamily="34" charset="0"/>
              <a:buChar char="•"/>
            </a:pPr>
            <a:endParaRPr lang="en-CA" noProof="0" dirty="0"/>
          </a:p>
          <a:p>
            <a:pPr marL="628650" lvl="1" indent="-171450">
              <a:buFont typeface="Courier New" panose="02070309020205020404" pitchFamily="49" charset="0"/>
              <a:buChar char="o"/>
            </a:pPr>
            <a:r>
              <a:rPr lang="en-CA" noProof="0" dirty="0"/>
              <a:t>Website: </a:t>
            </a:r>
            <a:r>
              <a:rPr lang="en-CA" noProof="0" dirty="0">
                <a:hlinkClick r:id="rId3"/>
              </a:rPr>
              <a:t>www.teljeunes.com</a:t>
            </a:r>
            <a:endParaRPr lang="en-CA" noProof="0" dirty="0"/>
          </a:p>
          <a:p>
            <a:pPr marL="628650" lvl="1" indent="-171450">
              <a:buFont typeface="Courier New" panose="02070309020205020404" pitchFamily="49" charset="0"/>
              <a:buChar char="o"/>
            </a:pPr>
            <a:r>
              <a:rPr lang="en-CA" noProof="0" dirty="0"/>
              <a:t>Phone: 1-800-263-2266</a:t>
            </a:r>
          </a:p>
          <a:p>
            <a:pPr marL="171450" indent="-171450">
              <a:buFont typeface="Arial" panose="020B0604020202020204" pitchFamily="34" charset="0"/>
              <a:buChar char="•"/>
            </a:pPr>
            <a:endParaRPr lang="en-CA" b="1" noProof="0" dirty="0"/>
          </a:p>
          <a:p>
            <a:pPr marL="171450" indent="-171450">
              <a:buFont typeface="Arial" panose="020B0604020202020204" pitchFamily="34" charset="0"/>
              <a:buChar char="•"/>
            </a:pPr>
            <a:r>
              <a:rPr lang="en-CA" b="1" noProof="0" dirty="0"/>
              <a:t>Kids Help Phone (Jeunesse, j’écoute) </a:t>
            </a:r>
            <a:r>
              <a:rPr lang="en-CA" noProof="0" dirty="0"/>
              <a:t>is a national 24/7 service that offers professional support in both English and French. Young people can receive help, information, and support by phone or by text, including those experiencing violence. The website also provides information about mental health, feelings, behavior, and ways to take care of personal well-being.</a:t>
            </a:r>
          </a:p>
          <a:p>
            <a:pPr marL="171450" indent="-171450">
              <a:buFont typeface="Arial" panose="020B0604020202020204" pitchFamily="34" charset="0"/>
              <a:buChar char="•"/>
            </a:pPr>
            <a:endParaRPr lang="en-CA" noProof="0" dirty="0"/>
          </a:p>
          <a:p>
            <a:pPr marL="628650" lvl="1" indent="-171450">
              <a:buFont typeface="Courier New" panose="02070309020205020404" pitchFamily="49" charset="0"/>
              <a:buChar char="o"/>
            </a:pPr>
            <a:r>
              <a:rPr lang="en-CA" noProof="0" dirty="0"/>
              <a:t>Website: </a:t>
            </a:r>
            <a:r>
              <a:rPr lang="en-US" dirty="0">
                <a:hlinkClick r:id="rId4"/>
              </a:rPr>
              <a:t>Get support with these mental health resources - Kids Help Phone</a:t>
            </a:r>
            <a:endParaRPr lang="en-US" dirty="0"/>
          </a:p>
          <a:p>
            <a:pPr marL="628650" lvl="1" indent="-171450">
              <a:buFont typeface="Courier New" panose="02070309020205020404" pitchFamily="49" charset="0"/>
              <a:buChar char="o"/>
            </a:pPr>
            <a:r>
              <a:rPr lang="en-CA" noProof="0" dirty="0"/>
              <a:t>Phone: 1-800-668-6868</a:t>
            </a:r>
          </a:p>
          <a:p>
            <a:pPr marL="628650" lvl="1" indent="-171450">
              <a:buFont typeface="Courier New" panose="02070309020205020404" pitchFamily="49" charset="0"/>
              <a:buChar char="o"/>
            </a:pPr>
            <a:r>
              <a:rPr lang="en-CA" noProof="0" dirty="0"/>
              <a:t>Text: 686868</a:t>
            </a:r>
          </a:p>
          <a:p>
            <a:endParaRPr lang="fr-CA" dirty="0"/>
          </a:p>
        </p:txBody>
      </p:sp>
      <p:sp>
        <p:nvSpPr>
          <p:cNvPr id="4" name="Espace réservé du numéro de diapositive 3"/>
          <p:cNvSpPr>
            <a:spLocks noGrp="1"/>
          </p:cNvSpPr>
          <p:nvPr>
            <p:ph type="sldNum" sz="quarter" idx="5"/>
          </p:nvPr>
        </p:nvSpPr>
        <p:spPr/>
        <p:txBody>
          <a:bodyPr/>
          <a:lstStyle/>
          <a:p>
            <a:fld id="{7F032627-CDED-4B74-8175-2FC5BD909872}" type="slidenum">
              <a:rPr lang="fr-FR"/>
              <a:t>30</a:t>
            </a:fld>
            <a:endParaRPr lang="fr-FR"/>
          </a:p>
        </p:txBody>
      </p:sp>
    </p:spTree>
    <p:extLst>
      <p:ext uri="{BB962C8B-B14F-4D97-AF65-F5344CB8AC3E}">
        <p14:creationId xmlns:p14="http://schemas.microsoft.com/office/powerpoint/2010/main" val="3025794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5D821-A85E-A115-1943-3E0ACCC97E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2E05D32-7C2B-4045-47BC-F68B2CB7E040}"/>
              </a:ext>
            </a:extLst>
          </p:cNvPr>
          <p:cNvSpPr>
            <a:spLocks noGrp="1" noRot="1" noChangeAspect="1"/>
          </p:cNvSpPr>
          <p:nvPr>
            <p:ph type="sldImg"/>
          </p:nvPr>
        </p:nvSpPr>
        <p:spPr>
          <a:xfrm>
            <a:off x="685800" y="403225"/>
            <a:ext cx="5486400" cy="3086100"/>
          </a:xfrm>
        </p:spPr>
        <p:txBody>
          <a:bodyPr/>
          <a:lstStyle/>
          <a:p>
            <a:endParaRPr lang="fr-CA"/>
          </a:p>
        </p:txBody>
      </p:sp>
      <p:sp>
        <p:nvSpPr>
          <p:cNvPr id="3" name="Espace réservé des notes 2">
            <a:extLst>
              <a:ext uri="{FF2B5EF4-FFF2-40B4-BE49-F238E27FC236}">
                <a16:creationId xmlns:a16="http://schemas.microsoft.com/office/drawing/2014/main" id="{07251CFA-C82D-85C0-8BEC-1C3A8111F5B4}"/>
              </a:ext>
            </a:extLst>
          </p:cNvPr>
          <p:cNvSpPr>
            <a:spLocks noGrp="1"/>
          </p:cNvSpPr>
          <p:nvPr>
            <p:ph type="body" idx="1"/>
          </p:nvPr>
        </p:nvSpPr>
        <p:spPr>
          <a:xfrm>
            <a:off x="685800" y="3854451"/>
            <a:ext cx="5486400" cy="3600450"/>
          </a:xfrm>
        </p:spPr>
        <p:txBody>
          <a:bodyPr/>
          <a:lstStyle/>
          <a:p>
            <a:endParaRPr lang="en-US" dirty="0">
              <a:cs typeface="Calibri"/>
            </a:endParaRPr>
          </a:p>
        </p:txBody>
      </p:sp>
      <p:sp>
        <p:nvSpPr>
          <p:cNvPr id="4" name="Espace réservé du numéro de diapositive 3">
            <a:extLst>
              <a:ext uri="{FF2B5EF4-FFF2-40B4-BE49-F238E27FC236}">
                <a16:creationId xmlns:a16="http://schemas.microsoft.com/office/drawing/2014/main" id="{778D8B2E-1EE3-F25F-74AE-9451C296BD22}"/>
              </a:ext>
            </a:extLst>
          </p:cNvPr>
          <p:cNvSpPr>
            <a:spLocks noGrp="1"/>
          </p:cNvSpPr>
          <p:nvPr>
            <p:ph type="sldNum" sz="quarter" idx="5"/>
          </p:nvPr>
        </p:nvSpPr>
        <p:spPr/>
        <p:txBody>
          <a:bodyPr/>
          <a:lstStyle/>
          <a:p>
            <a:fld id="{7F032627-CDED-4B74-8175-2FC5BD909872}" type="slidenum">
              <a:rPr lang="fr-FR"/>
              <a:t>31</a:t>
            </a:fld>
            <a:endParaRPr lang="fr-FR"/>
          </a:p>
        </p:txBody>
      </p:sp>
    </p:spTree>
    <p:extLst>
      <p:ext uri="{BB962C8B-B14F-4D97-AF65-F5344CB8AC3E}">
        <p14:creationId xmlns:p14="http://schemas.microsoft.com/office/powerpoint/2010/main" val="3481390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endParaRPr lang="fr-CA" b="1" i="0"/>
          </a:p>
        </p:txBody>
      </p:sp>
    </p:spTree>
    <p:extLst>
      <p:ext uri="{BB962C8B-B14F-4D97-AF65-F5344CB8AC3E}">
        <p14:creationId xmlns:p14="http://schemas.microsoft.com/office/powerpoint/2010/main" val="377465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dirty="0" err="1"/>
              <a:t>Here</a:t>
            </a:r>
            <a:r>
              <a:rPr lang="fr-CA" dirty="0"/>
              <a:t> are the </a:t>
            </a:r>
            <a:r>
              <a:rPr lang="fr-CA" dirty="0" err="1"/>
              <a:t>debate</a:t>
            </a:r>
            <a:r>
              <a:rPr lang="fr-CA" dirty="0"/>
              <a:t> topics </a:t>
            </a:r>
            <a:r>
              <a:rPr lang="fr-CA" dirty="0" err="1"/>
              <a:t>we</a:t>
            </a:r>
            <a:r>
              <a:rPr lang="fr-CA" dirty="0"/>
              <a:t> </a:t>
            </a:r>
            <a:r>
              <a:rPr lang="fr-CA" dirty="0" err="1"/>
              <a:t>suggest</a:t>
            </a:r>
            <a:r>
              <a:rPr lang="fr-CA" dirty="0"/>
              <a:t> for </a:t>
            </a:r>
            <a:r>
              <a:rPr lang="fr-CA" b="1" dirty="0" err="1"/>
              <a:t>elementary</a:t>
            </a:r>
            <a:r>
              <a:rPr lang="fr-CA" b="1" dirty="0"/>
              <a:t> </a:t>
            </a:r>
            <a:r>
              <a:rPr lang="fr-CA" b="1" dirty="0" err="1"/>
              <a:t>school</a:t>
            </a:r>
            <a:r>
              <a:rPr lang="fr-CA" b="1" dirty="0"/>
              <a:t> </a:t>
            </a:r>
            <a:r>
              <a:rPr lang="fr-CA" b="1" dirty="0" err="1"/>
              <a:t>students</a:t>
            </a:r>
            <a:r>
              <a:rPr lang="fr-CA" dirty="0"/>
              <a:t>.</a:t>
            </a:r>
            <a:endParaRPr lang="fr-CA" b="0" dirty="0"/>
          </a:p>
        </p:txBody>
      </p:sp>
      <p:sp>
        <p:nvSpPr>
          <p:cNvPr id="4" name="Espace réservé du numéro de diapositive 3"/>
          <p:cNvSpPr>
            <a:spLocks noGrp="1"/>
          </p:cNvSpPr>
          <p:nvPr>
            <p:ph type="sldNum" sz="quarter" idx="5"/>
          </p:nvPr>
        </p:nvSpPr>
        <p:spPr/>
        <p:txBody>
          <a:bodyPr/>
          <a:lstStyle/>
          <a:p>
            <a:fld id="{28B76797-235B-4647-8966-AFDB406474DD}" type="slidenum">
              <a:rPr lang="fr-CA" smtClean="0"/>
              <a:t>4</a:t>
            </a:fld>
            <a:endParaRPr lang="fr-CA"/>
          </a:p>
        </p:txBody>
      </p:sp>
    </p:spTree>
    <p:extLst>
      <p:ext uri="{BB962C8B-B14F-4D97-AF65-F5344CB8AC3E}">
        <p14:creationId xmlns:p14="http://schemas.microsoft.com/office/powerpoint/2010/main" val="4102269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D98C9-995B-250E-65DD-3CDDF40E32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7EADC4-23EF-6E45-5EEC-1D9D83C77653}"/>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79163EEC-200D-1DDA-6A27-E4C18EAD6B52}"/>
              </a:ext>
            </a:extLst>
          </p:cNvPr>
          <p:cNvSpPr>
            <a:spLocks noGrp="1"/>
          </p:cNvSpPr>
          <p:nvPr>
            <p:ph type="body" idx="1"/>
          </p:nvPr>
        </p:nvSpPr>
        <p:spPr/>
        <p:txBody>
          <a:bodyPr/>
          <a:lstStyle/>
          <a:p>
            <a:r>
              <a:rPr lang="fr-CA" dirty="0" err="1"/>
              <a:t>Here</a:t>
            </a:r>
            <a:r>
              <a:rPr lang="fr-CA" dirty="0"/>
              <a:t> are </a:t>
            </a:r>
            <a:r>
              <a:rPr lang="fr-CA" dirty="0" err="1"/>
              <a:t>some</a:t>
            </a:r>
            <a:r>
              <a:rPr lang="fr-CA" dirty="0"/>
              <a:t> </a:t>
            </a:r>
            <a:r>
              <a:rPr lang="fr-CA" dirty="0" err="1"/>
              <a:t>ideas</a:t>
            </a:r>
            <a:r>
              <a:rPr lang="fr-CA" dirty="0"/>
              <a:t> to guide and structure the discussion, if </a:t>
            </a:r>
            <a:r>
              <a:rPr lang="fr-CA" dirty="0" err="1"/>
              <a:t>needed</a:t>
            </a:r>
            <a:r>
              <a:rPr lang="fr-CA" dirty="0"/>
              <a:t>.</a:t>
            </a:r>
          </a:p>
          <a:p>
            <a:endParaRPr lang="en-CA" b="0" noProof="0" dirty="0"/>
          </a:p>
          <a:p>
            <a:r>
              <a:rPr lang="en-CA" b="1" noProof="0" dirty="0"/>
              <a:t>Arguments for:</a:t>
            </a:r>
          </a:p>
          <a:p>
            <a:endParaRPr lang="en-CA" b="0" noProof="0" dirty="0"/>
          </a:p>
          <a:p>
            <a:pPr marL="171450" indent="-171450">
              <a:buFont typeface="Arial" panose="020B0604020202020204" pitchFamily="34" charset="0"/>
              <a:buChar char="•"/>
            </a:pPr>
            <a:r>
              <a:rPr lang="en-CA" b="0" noProof="0" dirty="0"/>
              <a:t>They took something that belongs to me, so I’m very angry and want them to understand.</a:t>
            </a:r>
          </a:p>
          <a:p>
            <a:pPr marL="171450" indent="-171450">
              <a:buFont typeface="Arial" panose="020B0604020202020204" pitchFamily="34" charset="0"/>
              <a:buChar char="•"/>
            </a:pPr>
            <a:r>
              <a:rPr lang="en-CA" b="0" noProof="0" dirty="0"/>
              <a:t>I want my ball back right away.</a:t>
            </a:r>
          </a:p>
          <a:p>
            <a:pPr marL="171450" indent="-171450">
              <a:buFont typeface="Arial" panose="020B0604020202020204" pitchFamily="34" charset="0"/>
              <a:buChar char="•"/>
            </a:pPr>
            <a:r>
              <a:rPr lang="en-CA" b="0" noProof="0" dirty="0"/>
              <a:t>I need to defend myself because what they did is unfair.</a:t>
            </a:r>
          </a:p>
          <a:p>
            <a:endParaRPr lang="en-CA" b="0" noProof="0" dirty="0"/>
          </a:p>
          <a:p>
            <a:r>
              <a:rPr lang="en-CA" b="1" noProof="0" dirty="0"/>
              <a:t>Arguments against:</a:t>
            </a:r>
          </a:p>
          <a:p>
            <a:endParaRPr lang="en-CA" b="0" noProof="0" dirty="0"/>
          </a:p>
          <a:p>
            <a:pPr marL="171450" indent="-171450">
              <a:buFont typeface="Arial" panose="020B0604020202020204" pitchFamily="34" charset="0"/>
              <a:buChar char="•"/>
            </a:pPr>
            <a:r>
              <a:rPr lang="en-CA" b="0" noProof="0" dirty="0"/>
              <a:t>Pushing or biting can hurt and injure my </a:t>
            </a:r>
            <a:r>
              <a:rPr lang="en-CA" noProof="0" dirty="0"/>
              <a:t>friend.</a:t>
            </a:r>
          </a:p>
          <a:p>
            <a:pPr marL="171450" indent="-171450">
              <a:buFont typeface="Arial" panose="020B0604020202020204" pitchFamily="34" charset="0"/>
              <a:buChar char="•"/>
            </a:pPr>
            <a:r>
              <a:rPr lang="en-CA" noProof="0" dirty="0"/>
              <a:t>Violence doesn’t solve the problem and can start an even bigger fight.</a:t>
            </a:r>
          </a:p>
          <a:p>
            <a:pPr marL="171450" indent="-171450">
              <a:buFont typeface="Arial" panose="020B0604020202020204" pitchFamily="34" charset="0"/>
              <a:buChar char="•"/>
            </a:pPr>
            <a:r>
              <a:rPr lang="en-CA" noProof="0" dirty="0"/>
              <a:t>We can use our words, for example: “That’s my ball. Please give it back.”</a:t>
            </a:r>
          </a:p>
        </p:txBody>
      </p:sp>
      <p:sp>
        <p:nvSpPr>
          <p:cNvPr id="4" name="Espace réservé du numéro de diapositive 3">
            <a:extLst>
              <a:ext uri="{FF2B5EF4-FFF2-40B4-BE49-F238E27FC236}">
                <a16:creationId xmlns:a16="http://schemas.microsoft.com/office/drawing/2014/main" id="{09551239-4E1C-0A8F-72D5-0615F2E48F29}"/>
              </a:ext>
            </a:extLst>
          </p:cNvPr>
          <p:cNvSpPr>
            <a:spLocks noGrp="1"/>
          </p:cNvSpPr>
          <p:nvPr>
            <p:ph type="sldNum" sz="quarter" idx="5"/>
          </p:nvPr>
        </p:nvSpPr>
        <p:spPr/>
        <p:txBody>
          <a:bodyPr/>
          <a:lstStyle/>
          <a:p>
            <a:fld id="{7F032627-CDED-4B74-8175-2FC5BD909872}" type="slidenum">
              <a:rPr lang="fr-FR"/>
              <a:t>5</a:t>
            </a:fld>
            <a:endParaRPr lang="fr-FR"/>
          </a:p>
        </p:txBody>
      </p:sp>
    </p:spTree>
    <p:extLst>
      <p:ext uri="{BB962C8B-B14F-4D97-AF65-F5344CB8AC3E}">
        <p14:creationId xmlns:p14="http://schemas.microsoft.com/office/powerpoint/2010/main" val="444660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881DA-70C7-252F-43B0-2EF357B0147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B20F6F-56A3-58E4-2BA7-221DD544FE65}"/>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160C7986-21E9-B113-91F8-11447543AD2C}"/>
              </a:ext>
            </a:extLst>
          </p:cNvPr>
          <p:cNvSpPr>
            <a:spLocks noGrp="1"/>
          </p:cNvSpPr>
          <p:nvPr>
            <p:ph type="body" idx="1"/>
          </p:nvPr>
        </p:nvSpPr>
        <p:spPr/>
        <p:txBody>
          <a:bodyPr/>
          <a:lstStyle/>
          <a:p>
            <a:r>
              <a:rPr lang="en-CA" b="1" noProof="0" dirty="0">
                <a:cs typeface="Calibri"/>
              </a:rPr>
              <a:t>Detailed information</a:t>
            </a:r>
          </a:p>
          <a:p>
            <a:endParaRPr lang="en-CA" b="0" noProof="0" dirty="0">
              <a:cs typeface="Calibri"/>
            </a:endParaRPr>
          </a:p>
          <a:p>
            <a:pPr marL="171450" indent="-171450">
              <a:buFont typeface="Arial" panose="020B0604020202020204" pitchFamily="34" charset="0"/>
              <a:buChar char="•"/>
            </a:pPr>
            <a:r>
              <a:rPr lang="en-CA" noProof="0" dirty="0"/>
              <a:t>Hurting someone with your hands, </a:t>
            </a:r>
            <a:r>
              <a:rPr lang="en-CA" b="0" noProof="0" dirty="0"/>
              <a:t>teeth, feet, or an object is not allowed.</a:t>
            </a:r>
          </a:p>
          <a:p>
            <a:pPr marL="171450" indent="-171450">
              <a:buFont typeface="Arial" panose="020B0604020202020204" pitchFamily="34" charset="0"/>
              <a:buChar char="•"/>
            </a:pPr>
            <a:r>
              <a:rPr lang="en-CA" b="0" noProof="0" dirty="0"/>
              <a:t>Even when you’re angry or frustrated, these behaviours are never acceptable:</a:t>
            </a:r>
          </a:p>
          <a:p>
            <a:pPr>
              <a:buNone/>
            </a:pPr>
            <a:endParaRPr lang="en-CA" b="0" noProof="0" dirty="0"/>
          </a:p>
          <a:p>
            <a:pPr marL="628650" lvl="1" indent="-171450">
              <a:buFont typeface="Courier New" panose="02070309020205020404" pitchFamily="49" charset="0"/>
              <a:buChar char="o"/>
            </a:pPr>
            <a:r>
              <a:rPr lang="en-CA" b="0" noProof="0" dirty="0"/>
              <a:t>Hitting someone with your hand or foot</a:t>
            </a:r>
          </a:p>
          <a:p>
            <a:pPr marL="628650" lvl="1" indent="-171450">
              <a:buFont typeface="Courier New" panose="02070309020205020404" pitchFamily="49" charset="0"/>
              <a:buChar char="o"/>
            </a:pPr>
            <a:r>
              <a:rPr lang="en-CA" b="0" noProof="0" dirty="0"/>
              <a:t>Biting a classmate or an adult</a:t>
            </a:r>
          </a:p>
          <a:p>
            <a:pPr marL="628650" lvl="1" indent="-171450">
              <a:buFont typeface="Courier New" panose="02070309020205020404" pitchFamily="49" charset="0"/>
              <a:buChar char="o"/>
            </a:pPr>
            <a:r>
              <a:rPr lang="en-CA" b="0" noProof="0" dirty="0"/>
              <a:t>Pushing someone violently</a:t>
            </a:r>
          </a:p>
          <a:p>
            <a:pPr marL="628650" lvl="1" indent="-171450">
              <a:buFont typeface="Courier New" panose="02070309020205020404" pitchFamily="49" charset="0"/>
              <a:buChar char="o"/>
            </a:pPr>
            <a:r>
              <a:rPr lang="en-CA" b="0" noProof="0" dirty="0"/>
              <a:t>Kicking someone</a:t>
            </a:r>
          </a:p>
          <a:p>
            <a:pPr marL="628650" lvl="1" indent="-171450">
              <a:buFont typeface="Courier New" panose="02070309020205020404" pitchFamily="49" charset="0"/>
              <a:buChar char="o"/>
            </a:pPr>
            <a:r>
              <a:rPr lang="en-CA" b="0" noProof="0" dirty="0"/>
              <a:t>Pulling, holding, or knocking someone down to hurt them</a:t>
            </a:r>
          </a:p>
          <a:p>
            <a:pPr marL="628650" lvl="1" indent="-171450">
              <a:buFont typeface="Courier New" panose="02070309020205020404" pitchFamily="49" charset="0"/>
              <a:buChar char="o"/>
            </a:pPr>
            <a:r>
              <a:rPr lang="en-CA" b="0" noProof="0" dirty="0"/>
              <a:t>Using an object to hurt someone</a:t>
            </a:r>
          </a:p>
          <a:p>
            <a:pPr>
              <a:buFont typeface="Arial" panose="020B0604020202020204" pitchFamily="34" charset="0"/>
              <a:buChar char="•"/>
            </a:pPr>
            <a:endParaRPr lang="en-CA" b="0" noProof="0" dirty="0"/>
          </a:p>
          <a:p>
            <a:pPr marL="171450" indent="-171450">
              <a:buFont typeface="Arial" panose="020B0604020202020204" pitchFamily="34" charset="0"/>
              <a:buChar char="•"/>
            </a:pPr>
            <a:r>
              <a:rPr lang="en-CA" b="0" noProof="0" dirty="0"/>
              <a:t>Even if another student started the fight, violence is not allowed for revenge. Every violent action can have serious consequences.</a:t>
            </a:r>
          </a:p>
          <a:p>
            <a:pPr marL="171450" indent="-171450">
              <a:buFont typeface="Arial" panose="020B0604020202020204" pitchFamily="34" charset="0"/>
              <a:buChar char="•"/>
            </a:pPr>
            <a:r>
              <a:rPr lang="en-CA" b="0" noProof="0" dirty="0"/>
              <a:t>Violence can </a:t>
            </a:r>
            <a:r>
              <a:rPr lang="en-CA" noProof="0" dirty="0"/>
              <a:t>physically hurt others, but it can also create fear, anxiety, or anger in the classroom.</a:t>
            </a:r>
          </a:p>
        </p:txBody>
      </p:sp>
      <p:sp>
        <p:nvSpPr>
          <p:cNvPr id="4" name="Espace réservé du numéro de diapositive 3">
            <a:extLst>
              <a:ext uri="{FF2B5EF4-FFF2-40B4-BE49-F238E27FC236}">
                <a16:creationId xmlns:a16="http://schemas.microsoft.com/office/drawing/2014/main" id="{8D812B77-55E7-7E0B-8FB5-2955185CFE2C}"/>
              </a:ext>
            </a:extLst>
          </p:cNvPr>
          <p:cNvSpPr>
            <a:spLocks noGrp="1"/>
          </p:cNvSpPr>
          <p:nvPr>
            <p:ph type="sldNum" sz="quarter" idx="5"/>
          </p:nvPr>
        </p:nvSpPr>
        <p:spPr/>
        <p:txBody>
          <a:bodyPr/>
          <a:lstStyle/>
          <a:p>
            <a:fld id="{7F032627-CDED-4B74-8175-2FC5BD909872}" type="slidenum">
              <a:rPr lang="fr-FR"/>
              <a:t>6</a:t>
            </a:fld>
            <a:endParaRPr lang="fr-FR"/>
          </a:p>
        </p:txBody>
      </p:sp>
    </p:spTree>
    <p:extLst>
      <p:ext uri="{BB962C8B-B14F-4D97-AF65-F5344CB8AC3E}">
        <p14:creationId xmlns:p14="http://schemas.microsoft.com/office/powerpoint/2010/main" val="311748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r>
              <a:rPr lang="fr-CA" dirty="0" err="1"/>
              <a:t>Here</a:t>
            </a:r>
            <a:r>
              <a:rPr lang="fr-CA" dirty="0"/>
              <a:t> are </a:t>
            </a:r>
            <a:r>
              <a:rPr lang="fr-CA" dirty="0" err="1"/>
              <a:t>some</a:t>
            </a:r>
            <a:r>
              <a:rPr lang="fr-CA" dirty="0"/>
              <a:t> </a:t>
            </a:r>
            <a:r>
              <a:rPr lang="fr-CA" dirty="0" err="1"/>
              <a:t>ideas</a:t>
            </a:r>
            <a:r>
              <a:rPr lang="fr-CA" dirty="0"/>
              <a:t> to guide and structure the discussion, if </a:t>
            </a:r>
            <a:r>
              <a:rPr lang="fr-CA" dirty="0" err="1"/>
              <a:t>needed</a:t>
            </a:r>
            <a:r>
              <a:rPr lang="fr-CA" dirty="0"/>
              <a:t>.</a:t>
            </a:r>
          </a:p>
          <a:p>
            <a:endParaRPr lang="en-CA" b="0" noProof="0" dirty="0"/>
          </a:p>
          <a:p>
            <a:r>
              <a:rPr lang="en-CA" b="1" noProof="0" dirty="0"/>
              <a:t>Arguments for:</a:t>
            </a:r>
          </a:p>
          <a:p>
            <a:endParaRPr lang="en-CA" b="0" noProof="0" dirty="0"/>
          </a:p>
          <a:p>
            <a:pPr marL="171450" indent="-171450">
              <a:buFont typeface="Arial" panose="020B0604020202020204" pitchFamily="34" charset="0"/>
              <a:buChar char="•"/>
            </a:pPr>
            <a:r>
              <a:rPr lang="en-CA" b="0" noProof="0" dirty="0"/>
              <a:t>It’s easier to understand when rules are always the same.</a:t>
            </a:r>
          </a:p>
          <a:p>
            <a:pPr marL="171450" indent="-171450">
              <a:buFont typeface="Arial" panose="020B0604020202020204" pitchFamily="34" charset="0"/>
              <a:buChar char="•"/>
            </a:pPr>
            <a:r>
              <a:rPr lang="en-CA" b="0" noProof="0" dirty="0"/>
              <a:t>Respect is important everywhere, not just at school.</a:t>
            </a:r>
          </a:p>
          <a:p>
            <a:pPr marL="171450" indent="-171450">
              <a:buFont typeface="Arial" panose="020B0604020202020204" pitchFamily="34" charset="0"/>
              <a:buChar char="•"/>
            </a:pPr>
            <a:r>
              <a:rPr lang="en-CA" b="0" noProof="0" dirty="0"/>
              <a:t>People should be protected from bad behaviour everywhere.</a:t>
            </a:r>
          </a:p>
          <a:p>
            <a:endParaRPr lang="en-CA" b="0" noProof="0" dirty="0"/>
          </a:p>
          <a:p>
            <a:r>
              <a:rPr lang="en-CA" b="1" noProof="0" dirty="0"/>
              <a:t>Arguments against:</a:t>
            </a:r>
          </a:p>
          <a:p>
            <a:endParaRPr lang="en-CA" noProof="0" dirty="0"/>
          </a:p>
          <a:p>
            <a:pPr marL="171450" indent="-171450">
              <a:buFont typeface="Arial" panose="020B0604020202020204" pitchFamily="34" charset="0"/>
              <a:buChar char="•"/>
            </a:pPr>
            <a:r>
              <a:rPr lang="en-CA" noProof="0" dirty="0"/>
              <a:t>Every family has its own rules at home.</a:t>
            </a:r>
          </a:p>
          <a:p>
            <a:pPr marL="171450" indent="-171450">
              <a:buFont typeface="Arial" panose="020B0604020202020204" pitchFamily="34" charset="0"/>
              <a:buChar char="•"/>
            </a:pPr>
            <a:r>
              <a:rPr lang="en-CA" noProof="0" dirty="0"/>
              <a:t>The Internet is different from real life.</a:t>
            </a:r>
          </a:p>
          <a:p>
            <a:pPr marL="171450" indent="-171450">
              <a:buFont typeface="Arial" panose="020B0604020202020204" pitchFamily="34" charset="0"/>
              <a:buChar char="•"/>
            </a:pPr>
            <a:r>
              <a:rPr lang="en-CA" noProof="0" dirty="0"/>
              <a:t>Some rules don’t work everywhere.</a:t>
            </a:r>
          </a:p>
          <a:p>
            <a:pPr marL="171450" indent="-171450">
              <a:spcAft>
                <a:spcPts val="600"/>
              </a:spcAft>
              <a:buFont typeface="Arial" panose="020B0604020202020204" pitchFamily="34" charset="0"/>
              <a:buChar char="•"/>
            </a:pPr>
            <a:endParaRPr lang="fr-CA" b="0" i="0" u="none" dirty="0">
              <a:cs typeface="Calibri"/>
            </a:endParaRPr>
          </a:p>
        </p:txBody>
      </p:sp>
      <p:sp>
        <p:nvSpPr>
          <p:cNvPr id="4" name="Espace réservé du numéro de diapositive 3"/>
          <p:cNvSpPr>
            <a:spLocks noGrp="1"/>
          </p:cNvSpPr>
          <p:nvPr>
            <p:ph type="sldNum" sz="quarter" idx="5"/>
          </p:nvPr>
        </p:nvSpPr>
        <p:spPr/>
        <p:txBody>
          <a:bodyPr/>
          <a:lstStyle/>
          <a:p>
            <a:fld id="{7F032627-CDED-4B74-8175-2FC5BD909872}" type="slidenum">
              <a:rPr lang="fr-FR"/>
              <a:t>7</a:t>
            </a:fld>
            <a:endParaRPr lang="fr-FR"/>
          </a:p>
        </p:txBody>
      </p:sp>
    </p:spTree>
    <p:extLst>
      <p:ext uri="{BB962C8B-B14F-4D97-AF65-F5344CB8AC3E}">
        <p14:creationId xmlns:p14="http://schemas.microsoft.com/office/powerpoint/2010/main" val="3823410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r>
              <a:rPr lang="en-CA" b="1" noProof="0" dirty="0">
                <a:cs typeface="Calibri"/>
              </a:rPr>
              <a:t>Detailed information</a:t>
            </a:r>
          </a:p>
          <a:p>
            <a:endParaRPr lang="en-CA" b="1" u="sng" noProof="0" dirty="0">
              <a:cs typeface="Calibri"/>
            </a:endParaRPr>
          </a:p>
          <a:p>
            <a:r>
              <a:rPr lang="en-CA" b="0" u="sng" noProof="0" dirty="0">
                <a:cs typeface="Calibri"/>
              </a:rPr>
              <a:t>1. </a:t>
            </a:r>
            <a:r>
              <a:rPr lang="en-CA" b="0" u="sng" dirty="0"/>
              <a:t>Different </a:t>
            </a:r>
            <a:r>
              <a:rPr lang="en-CA" u="sng" dirty="0"/>
              <a:t>rules depending on the place</a:t>
            </a:r>
          </a:p>
          <a:p>
            <a:pPr marL="228600" indent="-228600">
              <a:buAutoNum type="arabicPeriod"/>
            </a:pPr>
            <a:endParaRPr lang="en-CA" b="1" dirty="0"/>
          </a:p>
          <a:p>
            <a:pPr marL="171450" indent="-171450">
              <a:buFont typeface="Arial" panose="020B0604020202020204" pitchFamily="34" charset="0"/>
              <a:buChar char="•"/>
            </a:pPr>
            <a:r>
              <a:rPr lang="en-CA" dirty="0"/>
              <a:t>Rules can </a:t>
            </a:r>
            <a:r>
              <a:rPr lang="en-CA" b="0" dirty="0"/>
              <a:t>be different depending on the place because each place has different needs and way of doing things.</a:t>
            </a:r>
          </a:p>
          <a:p>
            <a:pPr marL="171450" indent="-171450">
              <a:buFont typeface="Arial" panose="020B0604020202020204" pitchFamily="34" charset="0"/>
              <a:buChar char="•"/>
            </a:pPr>
            <a:r>
              <a:rPr lang="en-CA" b="0" dirty="0"/>
              <a:t>For example:</a:t>
            </a:r>
          </a:p>
          <a:p>
            <a:pPr marL="171450" indent="-171450">
              <a:buFont typeface="Arial" panose="020B0604020202020204" pitchFamily="34" charset="0"/>
              <a:buChar char="•"/>
            </a:pPr>
            <a:endParaRPr lang="en-CA" b="0" dirty="0"/>
          </a:p>
          <a:p>
            <a:pPr marL="628650" lvl="1" indent="-171450">
              <a:buFont typeface="Courier New" panose="02070309020205020404" pitchFamily="49" charset="0"/>
              <a:buChar char="o"/>
            </a:pPr>
            <a:r>
              <a:rPr lang="en-CA" b="0" dirty="0"/>
              <a:t>At school, there are rules to make sure everyone can learn. Students raise their hand before speaking so everyone can participate.</a:t>
            </a:r>
          </a:p>
          <a:p>
            <a:pPr marL="628650" lvl="1" indent="-171450">
              <a:buFont typeface="Courier New" panose="02070309020205020404" pitchFamily="49" charset="0"/>
              <a:buChar char="o"/>
            </a:pPr>
            <a:r>
              <a:rPr lang="en-CA" b="0" dirty="0"/>
              <a:t>At home, parents can decide rules like bedtime or screen time. These rules can be different from one home to another.</a:t>
            </a:r>
          </a:p>
          <a:p>
            <a:pPr marL="628650" lvl="1" indent="-171450">
              <a:buFont typeface="Courier New" panose="02070309020205020404" pitchFamily="49" charset="0"/>
              <a:buChar char="o"/>
            </a:pPr>
            <a:r>
              <a:rPr lang="en-CA" b="0" dirty="0"/>
              <a:t>In sports teams, there </a:t>
            </a:r>
            <a:r>
              <a:rPr lang="en-CA" dirty="0"/>
              <a:t>may be rules about wearing protective equipment.</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These rules help groups work properly.</a:t>
            </a:r>
          </a:p>
          <a:p>
            <a:pPr marL="171450" indent="-171450">
              <a:buFont typeface="Arial" panose="020B0604020202020204" pitchFamily="34" charset="0"/>
              <a:buChar char="•"/>
            </a:pPr>
            <a:endParaRPr lang="en-CA" sz="1200" dirty="0"/>
          </a:p>
          <a:p>
            <a:pPr marL="0" indent="0">
              <a:buFont typeface="Arial" panose="020B0604020202020204" pitchFamily="34" charset="0"/>
              <a:buNone/>
            </a:pPr>
            <a:r>
              <a:rPr lang="en-CA" u="sng" dirty="0"/>
              <a:t>2. Some rules are the same everywhere, even online</a:t>
            </a:r>
          </a:p>
          <a:p>
            <a:pPr marL="0" indent="0">
              <a:buFont typeface="Arial" panose="020B0604020202020204" pitchFamily="34" charset="0"/>
              <a:buNone/>
            </a:pPr>
            <a:endParaRPr lang="en-CA" sz="1200" dirty="0"/>
          </a:p>
          <a:p>
            <a:pPr marL="171450" indent="-171450">
              <a:buFont typeface="Arial" panose="020B0604020202020204" pitchFamily="34" charset="0"/>
              <a:buChar char="•"/>
            </a:pPr>
            <a:r>
              <a:rPr lang="en-CA" dirty="0"/>
              <a:t>Some rules apply everywhere. For example, you cannot:</a:t>
            </a:r>
          </a:p>
          <a:p>
            <a:pPr marL="171450" indent="-171450">
              <a:buFont typeface="Arial" panose="020B0604020202020204" pitchFamily="34" charset="0"/>
              <a:buChar char="•"/>
            </a:pPr>
            <a:endParaRPr lang="en-CA" dirty="0"/>
          </a:p>
          <a:p>
            <a:pPr marL="628650" lvl="1" indent="-171450">
              <a:buFont typeface="Courier New" panose="02070309020205020404" pitchFamily="49" charset="0"/>
              <a:buChar char="o"/>
            </a:pPr>
            <a:r>
              <a:rPr lang="en-CA" dirty="0"/>
              <a:t>insult someone or say mean things to them</a:t>
            </a:r>
          </a:p>
          <a:p>
            <a:pPr marL="628650" lvl="1" indent="-171450">
              <a:buFont typeface="Courier New" panose="02070309020205020404" pitchFamily="49" charset="0"/>
              <a:buChar char="o"/>
            </a:pPr>
            <a:r>
              <a:rPr lang="en-CA" dirty="0"/>
              <a:t>threaten </a:t>
            </a:r>
            <a:r>
              <a:rPr lang="en-CA" b="0" dirty="0"/>
              <a:t>someone</a:t>
            </a:r>
          </a:p>
          <a:p>
            <a:pPr marL="628650" lvl="1" indent="-171450">
              <a:buFont typeface="Courier New" panose="02070309020205020404" pitchFamily="49" charset="0"/>
              <a:buChar char="o"/>
            </a:pPr>
            <a:r>
              <a:rPr lang="en-CA" b="0" dirty="0"/>
              <a:t>hit or hurt someone</a:t>
            </a:r>
          </a:p>
          <a:p>
            <a:pPr marL="171450" indent="-171450">
              <a:buFont typeface="Arial" panose="020B0604020202020204" pitchFamily="34" charset="0"/>
              <a:buChar char="•"/>
            </a:pPr>
            <a:endParaRPr lang="en-CA" b="0" dirty="0"/>
          </a:p>
          <a:p>
            <a:pPr marL="171450" indent="-171450">
              <a:buFont typeface="Arial" panose="020B0604020202020204" pitchFamily="34" charset="0"/>
              <a:buChar char="•"/>
            </a:pPr>
            <a:r>
              <a:rPr lang="en-CA" b="0" dirty="0"/>
              <a:t>These behaviours are against the law.</a:t>
            </a:r>
          </a:p>
          <a:p>
            <a:pPr marL="171450" indent="-171450">
              <a:buFont typeface="Arial" panose="020B0604020202020204" pitchFamily="34" charset="0"/>
              <a:buChar char="•"/>
            </a:pPr>
            <a:r>
              <a:rPr lang="en-CA" dirty="0"/>
              <a:t>The same rules apply on the Internet, including social media and online games. These behaviours could lead to consequences.</a:t>
            </a:r>
          </a:p>
        </p:txBody>
      </p:sp>
      <p:sp>
        <p:nvSpPr>
          <p:cNvPr id="4" name="Espace réservé du numéro de diapositive 3"/>
          <p:cNvSpPr>
            <a:spLocks noGrp="1"/>
          </p:cNvSpPr>
          <p:nvPr>
            <p:ph type="sldNum" sz="quarter" idx="5"/>
          </p:nvPr>
        </p:nvSpPr>
        <p:spPr/>
        <p:txBody>
          <a:bodyPr/>
          <a:lstStyle/>
          <a:p>
            <a:fld id="{7F032627-CDED-4B74-8175-2FC5BD909872}" type="slidenum">
              <a:rPr lang="fr-FR"/>
              <a:t>8</a:t>
            </a:fld>
            <a:endParaRPr lang="fr-FR"/>
          </a:p>
        </p:txBody>
      </p:sp>
    </p:spTree>
    <p:extLst>
      <p:ext uri="{BB962C8B-B14F-4D97-AF65-F5344CB8AC3E}">
        <p14:creationId xmlns:p14="http://schemas.microsoft.com/office/powerpoint/2010/main" val="1335825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1138E-CA12-0958-C264-E6A45691F0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86266B-8C30-E58F-B60B-C29FA21784BE}"/>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19F16FD2-46FF-0178-1FFF-2041ADE8FD8C}"/>
              </a:ext>
            </a:extLst>
          </p:cNvPr>
          <p:cNvSpPr>
            <a:spLocks noGrp="1"/>
          </p:cNvSpPr>
          <p:nvPr>
            <p:ph type="body" idx="1"/>
          </p:nvPr>
        </p:nvSpPr>
        <p:spPr/>
        <p:txBody>
          <a:bodyPr/>
          <a:lstStyle/>
          <a:p>
            <a:r>
              <a:rPr lang="fr-CA" dirty="0" err="1"/>
              <a:t>Here</a:t>
            </a:r>
            <a:r>
              <a:rPr lang="fr-CA" dirty="0"/>
              <a:t> are </a:t>
            </a:r>
            <a:r>
              <a:rPr lang="fr-CA" dirty="0" err="1"/>
              <a:t>some</a:t>
            </a:r>
            <a:r>
              <a:rPr lang="fr-CA" dirty="0"/>
              <a:t> </a:t>
            </a:r>
            <a:r>
              <a:rPr lang="fr-CA" dirty="0" err="1"/>
              <a:t>ideas</a:t>
            </a:r>
            <a:r>
              <a:rPr lang="fr-CA" dirty="0"/>
              <a:t> to guide and structure the discussion, if </a:t>
            </a:r>
            <a:r>
              <a:rPr lang="fr-CA" dirty="0" err="1"/>
              <a:t>needed</a:t>
            </a:r>
            <a:r>
              <a:rPr lang="fr-CA" dirty="0"/>
              <a:t>.</a:t>
            </a:r>
          </a:p>
          <a:p>
            <a:endParaRPr lang="fr-CA" b="1" dirty="0"/>
          </a:p>
          <a:p>
            <a:r>
              <a:rPr lang="en-CA" b="1" noProof="0" dirty="0"/>
              <a:t>Arguments for:</a:t>
            </a:r>
          </a:p>
          <a:p>
            <a:endParaRPr lang="en-CA" b="0" noProof="0" dirty="0"/>
          </a:p>
          <a:p>
            <a:pPr marL="171450" indent="-171450">
              <a:buFont typeface="Arial" panose="020B0604020202020204" pitchFamily="34" charset="0"/>
              <a:buChar char="•"/>
            </a:pPr>
            <a:r>
              <a:rPr lang="en-CA" b="0" noProof="0" dirty="0"/>
              <a:t>It can help the person being bullied.</a:t>
            </a:r>
          </a:p>
          <a:p>
            <a:pPr marL="171450" indent="-171450">
              <a:buFont typeface="Arial" panose="020B0604020202020204" pitchFamily="34" charset="0"/>
              <a:buChar char="•"/>
            </a:pPr>
            <a:r>
              <a:rPr lang="en-CA" b="0" noProof="0" dirty="0"/>
              <a:t>Bullying may continue if nobody speaks up.</a:t>
            </a:r>
          </a:p>
          <a:p>
            <a:endParaRPr lang="en-CA" b="0" noProof="0" dirty="0"/>
          </a:p>
          <a:p>
            <a:r>
              <a:rPr lang="en-CA" b="1" noProof="0" dirty="0"/>
              <a:t>Arguments against:</a:t>
            </a:r>
          </a:p>
          <a:p>
            <a:endParaRPr lang="en-CA" noProof="0" dirty="0"/>
          </a:p>
          <a:p>
            <a:pPr marL="171450" indent="-171450">
              <a:buFont typeface="Arial" panose="020B0604020202020204" pitchFamily="34" charset="0"/>
              <a:buChar char="•"/>
            </a:pPr>
            <a:r>
              <a:rPr lang="en-CA" noProof="0" dirty="0"/>
              <a:t>We may be afraid of being bullied too.</a:t>
            </a:r>
          </a:p>
          <a:p>
            <a:pPr marL="171450" indent="-171450">
              <a:buFont typeface="Arial" panose="020B0604020202020204" pitchFamily="34" charset="0"/>
              <a:buChar char="•"/>
            </a:pPr>
            <a:r>
              <a:rPr lang="en-CA" noProof="0" dirty="0"/>
              <a:t>We may not know the whole story.</a:t>
            </a:r>
          </a:p>
          <a:p>
            <a:pPr marL="171450" indent="-171450">
              <a:buFont typeface="Arial" panose="020B0604020202020204" pitchFamily="34" charset="0"/>
              <a:buChar char="•"/>
            </a:pPr>
            <a:r>
              <a:rPr lang="en-CA" noProof="0" dirty="0"/>
              <a:t>The situation might get worse if we intervene</a:t>
            </a:r>
            <a:r>
              <a:rPr lang="fr-CA" dirty="0"/>
              <a:t>.</a:t>
            </a:r>
          </a:p>
        </p:txBody>
      </p:sp>
      <p:sp>
        <p:nvSpPr>
          <p:cNvPr id="4" name="Espace réservé du numéro de diapositive 3">
            <a:extLst>
              <a:ext uri="{FF2B5EF4-FFF2-40B4-BE49-F238E27FC236}">
                <a16:creationId xmlns:a16="http://schemas.microsoft.com/office/drawing/2014/main" id="{A4A33F2F-B633-8357-A1FF-3E173E220F34}"/>
              </a:ext>
            </a:extLst>
          </p:cNvPr>
          <p:cNvSpPr>
            <a:spLocks noGrp="1"/>
          </p:cNvSpPr>
          <p:nvPr>
            <p:ph type="sldNum" sz="quarter" idx="5"/>
          </p:nvPr>
        </p:nvSpPr>
        <p:spPr/>
        <p:txBody>
          <a:bodyPr/>
          <a:lstStyle/>
          <a:p>
            <a:fld id="{7F032627-CDED-4B74-8175-2FC5BD909872}" type="slidenum">
              <a:rPr lang="fr-FR"/>
              <a:t>9</a:t>
            </a:fld>
            <a:endParaRPr lang="fr-FR"/>
          </a:p>
        </p:txBody>
      </p:sp>
    </p:spTree>
    <p:extLst>
      <p:ext uri="{BB962C8B-B14F-4D97-AF65-F5344CB8AC3E}">
        <p14:creationId xmlns:p14="http://schemas.microsoft.com/office/powerpoint/2010/main" val="2482409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s://www.instagram.com/educaloi/?hl=fr-ca" TargetMode="External"/><Relationship Id="rId3" Type="http://schemas.openxmlformats.org/officeDocument/2006/relationships/hyperlink" Target="https://www.facebook.com/educaloi/?ref=page_internal" TargetMode="External"/><Relationship Id="rId7" Type="http://schemas.openxmlformats.org/officeDocument/2006/relationships/image" Target="../media/image21.sv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 Id="rId9" Type="http://schemas.openxmlformats.org/officeDocument/2006/relationships/image" Target="../media/image22.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2026-03-17</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8"/>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9"/>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69740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15585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350752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333251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 id="2147483672" r:id="rId18"/>
    <p:sldLayoutId id="2147483675" r:id="rId19"/>
    <p:sldLayoutId id="2147483676" r:id="rId20"/>
    <p:sldLayoutId id="2147483677" r:id="rId2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5.svg"/><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46.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6.png"/><Relationship Id="rId2" Type="http://schemas.openxmlformats.org/officeDocument/2006/relationships/slideLayout" Target="../slideLayouts/slideLayout20.xml"/><Relationship Id="rId1" Type="http://schemas.openxmlformats.org/officeDocument/2006/relationships/tags" Target="../tags/tag3.xml"/><Relationship Id="rId6" Type="http://schemas.openxmlformats.org/officeDocument/2006/relationships/image" Target="../media/image24.svg"/><Relationship Id="rId5" Type="http://schemas.openxmlformats.org/officeDocument/2006/relationships/image" Target="../media/image45.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24.svg"/><Relationship Id="rId5" Type="http://schemas.openxmlformats.org/officeDocument/2006/relationships/image" Target="../media/image45.sv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24.sv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6.png"/><Relationship Id="rId2" Type="http://schemas.openxmlformats.org/officeDocument/2006/relationships/slideLayout" Target="../slideLayouts/slideLayout20.xml"/><Relationship Id="rId1" Type="http://schemas.openxmlformats.org/officeDocument/2006/relationships/tags" Target="../tags/tag5.xml"/><Relationship Id="rId6" Type="http://schemas.openxmlformats.org/officeDocument/2006/relationships/image" Target="../media/image24.svg"/><Relationship Id="rId5" Type="http://schemas.openxmlformats.org/officeDocument/2006/relationships/image" Target="../media/image45.sv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6.png"/><Relationship Id="rId2" Type="http://schemas.openxmlformats.org/officeDocument/2006/relationships/slideLayout" Target="../slideLayouts/slideLayout20.xml"/><Relationship Id="rId1" Type="http://schemas.openxmlformats.org/officeDocument/2006/relationships/tags" Target="../tags/tag6.xml"/><Relationship Id="rId6" Type="http://schemas.openxmlformats.org/officeDocument/2006/relationships/image" Target="../media/image24.svg"/><Relationship Id="rId5" Type="http://schemas.openxmlformats.org/officeDocument/2006/relationships/image" Target="../media/image45.sv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20.xml"/><Relationship Id="rId1" Type="http://schemas.openxmlformats.org/officeDocument/2006/relationships/tags" Target="../tags/tag7.xml"/><Relationship Id="rId6" Type="http://schemas.openxmlformats.org/officeDocument/2006/relationships/image" Target="../media/image24.svg"/><Relationship Id="rId5" Type="http://schemas.openxmlformats.org/officeDocument/2006/relationships/image" Target="../media/image45.sv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6.png"/><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24.svg"/><Relationship Id="rId5" Type="http://schemas.openxmlformats.org/officeDocument/2006/relationships/image" Target="../media/image45.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E91574-1A73-2153-BFE9-2AB8B32B0266}"/>
              </a:ext>
            </a:extLst>
          </p:cNvPr>
          <p:cNvSpPr/>
          <p:nvPr/>
        </p:nvSpPr>
        <p:spPr>
          <a:xfrm>
            <a:off x="-20594" y="0"/>
            <a:ext cx="12202297" cy="6899189"/>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6C0E7C-77FB-67CA-7196-7AFCAF6E36D1}"/>
              </a:ext>
            </a:extLst>
          </p:cNvPr>
          <p:cNvPicPr>
            <a:picLocks noChangeAspect="1"/>
          </p:cNvPicPr>
          <p:nvPr/>
        </p:nvPicPr>
        <p:blipFill>
          <a:blip r:embed="rId3"/>
          <a:stretch>
            <a:fillRect/>
          </a:stretch>
        </p:blipFill>
        <p:spPr>
          <a:xfrm>
            <a:off x="9041155" y="5914487"/>
            <a:ext cx="2821459" cy="737288"/>
          </a:xfrm>
          <a:prstGeom prst="rect">
            <a:avLst/>
          </a:prstGeom>
        </p:spPr>
      </p:pic>
      <p:pic>
        <p:nvPicPr>
          <p:cNvPr id="7" name="Picture 6">
            <a:extLst>
              <a:ext uri="{FF2B5EF4-FFF2-40B4-BE49-F238E27FC236}">
                <a16:creationId xmlns:a16="http://schemas.microsoft.com/office/drawing/2014/main" id="{CC4BDBDA-1AAC-6605-83AC-EF060ECC3C24}"/>
              </a:ext>
            </a:extLst>
          </p:cNvPr>
          <p:cNvPicPr>
            <a:picLocks noChangeAspect="1"/>
          </p:cNvPicPr>
          <p:nvPr/>
        </p:nvPicPr>
        <p:blipFill>
          <a:blip r:embed="rId4"/>
          <a:srcRect t="38039" r="-196"/>
          <a:stretch>
            <a:fillRect/>
          </a:stretch>
        </p:blipFill>
        <p:spPr>
          <a:xfrm>
            <a:off x="-792892" y="2103064"/>
            <a:ext cx="4818268" cy="2973214"/>
          </a:xfrm>
          <a:prstGeom prst="rect">
            <a:avLst/>
          </a:prstGeom>
        </p:spPr>
      </p:pic>
      <p:pic>
        <p:nvPicPr>
          <p:cNvPr id="8" name="Picture 7">
            <a:extLst>
              <a:ext uri="{FF2B5EF4-FFF2-40B4-BE49-F238E27FC236}">
                <a16:creationId xmlns:a16="http://schemas.microsoft.com/office/drawing/2014/main" id="{1507AA6E-7446-32CE-9236-C09C054D0D0D}"/>
              </a:ext>
            </a:extLst>
          </p:cNvPr>
          <p:cNvPicPr>
            <a:picLocks noChangeAspect="1"/>
          </p:cNvPicPr>
          <p:nvPr/>
        </p:nvPicPr>
        <p:blipFill>
          <a:blip r:embed="rId5"/>
          <a:stretch>
            <a:fillRect/>
          </a:stretch>
        </p:blipFill>
        <p:spPr>
          <a:xfrm>
            <a:off x="5097521" y="5772855"/>
            <a:ext cx="3615032" cy="1031993"/>
          </a:xfrm>
          <a:prstGeom prst="rect">
            <a:avLst/>
          </a:prstGeom>
        </p:spPr>
      </p:pic>
      <p:sp>
        <p:nvSpPr>
          <p:cNvPr id="10" name="Subtitle 9">
            <a:extLst>
              <a:ext uri="{FF2B5EF4-FFF2-40B4-BE49-F238E27FC236}">
                <a16:creationId xmlns:a16="http://schemas.microsoft.com/office/drawing/2014/main" id="{88809275-5C34-8405-6FC3-E00A1CF6D1C7}"/>
              </a:ext>
            </a:extLst>
          </p:cNvPr>
          <p:cNvSpPr>
            <a:spLocks noGrp="1"/>
          </p:cNvSpPr>
          <p:nvPr>
            <p:ph type="subTitle" idx="1"/>
          </p:nvPr>
        </p:nvSpPr>
        <p:spPr>
          <a:xfrm>
            <a:off x="8597839" y="6196570"/>
            <a:ext cx="415842" cy="357541"/>
          </a:xfrm>
        </p:spPr>
        <p:txBody>
          <a:bodyPr vert="horz" lIns="91440" tIns="45720" rIns="91440" bIns="45720" rtlCol="0" anchor="t">
            <a:normAutofit fontScale="92500" lnSpcReduction="20000"/>
          </a:bodyPr>
          <a:lstStyle/>
          <a:p>
            <a:r>
              <a:rPr lang="en-US">
                <a:solidFill>
                  <a:schemeClr val="bg1"/>
                </a:solidFill>
                <a:cs typeface="Arial"/>
              </a:rPr>
              <a:t>X</a:t>
            </a:r>
            <a:endParaRPr lang="en-US">
              <a:solidFill>
                <a:schemeClr val="bg1"/>
              </a:solidFill>
            </a:endParaRPr>
          </a:p>
        </p:txBody>
      </p:sp>
      <p:pic>
        <p:nvPicPr>
          <p:cNvPr id="11" name="Picture 10">
            <a:extLst>
              <a:ext uri="{FF2B5EF4-FFF2-40B4-BE49-F238E27FC236}">
                <a16:creationId xmlns:a16="http://schemas.microsoft.com/office/drawing/2014/main" id="{23D1565D-C7CC-D67D-2826-A239D736D06C}"/>
              </a:ext>
            </a:extLst>
          </p:cNvPr>
          <p:cNvPicPr>
            <a:picLocks noChangeAspect="1"/>
          </p:cNvPicPr>
          <p:nvPr/>
        </p:nvPicPr>
        <p:blipFill>
          <a:blip r:embed="rId6"/>
          <a:stretch>
            <a:fillRect/>
          </a:stretch>
        </p:blipFill>
        <p:spPr>
          <a:xfrm>
            <a:off x="-617705" y="0"/>
            <a:ext cx="4452742" cy="3113852"/>
          </a:xfrm>
          <a:prstGeom prst="rect">
            <a:avLst/>
          </a:prstGeom>
        </p:spPr>
      </p:pic>
      <p:sp>
        <p:nvSpPr>
          <p:cNvPr id="21" name="Rectangle 20">
            <a:extLst>
              <a:ext uri="{FF2B5EF4-FFF2-40B4-BE49-F238E27FC236}">
                <a16:creationId xmlns:a16="http://schemas.microsoft.com/office/drawing/2014/main" id="{6E807692-8104-419C-0BAD-8A4FF5FEDE36}"/>
              </a:ext>
            </a:extLst>
          </p:cNvPr>
          <p:cNvSpPr/>
          <p:nvPr/>
        </p:nvSpPr>
        <p:spPr>
          <a:xfrm>
            <a:off x="6097907" y="4450719"/>
            <a:ext cx="6082653" cy="9064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re 1">
            <a:extLst>
              <a:ext uri="{FF2B5EF4-FFF2-40B4-BE49-F238E27FC236}">
                <a16:creationId xmlns:a16="http://schemas.microsoft.com/office/drawing/2014/main" id="{9AD15345-F942-6AEE-464F-B894C873C31D}"/>
              </a:ext>
            </a:extLst>
          </p:cNvPr>
          <p:cNvSpPr txBox="1">
            <a:spLocks/>
          </p:cNvSpPr>
          <p:nvPr/>
        </p:nvSpPr>
        <p:spPr>
          <a:xfrm>
            <a:off x="6400800" y="4549617"/>
            <a:ext cx="5475035" cy="7111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r"/>
            <a:r>
              <a:rPr lang="fr-CA" sz="2400" dirty="0">
                <a:solidFill>
                  <a:schemeClr val="tx1"/>
                </a:solidFill>
                <a:latin typeface="Calibri"/>
                <a:ea typeface="Calibri"/>
                <a:cs typeface="Calibri"/>
              </a:rPr>
              <a:t>Violence and </a:t>
            </a:r>
            <a:r>
              <a:rPr lang="fr-CA" sz="2400" dirty="0" err="1">
                <a:solidFill>
                  <a:schemeClr val="tx1"/>
                </a:solidFill>
                <a:latin typeface="Calibri"/>
                <a:ea typeface="Calibri"/>
                <a:cs typeface="Calibri"/>
              </a:rPr>
              <a:t>Bullying</a:t>
            </a:r>
            <a:r>
              <a:rPr lang="fr-CA" sz="2400" dirty="0">
                <a:solidFill>
                  <a:schemeClr val="tx1"/>
                </a:solidFill>
                <a:latin typeface="Calibri"/>
                <a:ea typeface="Calibri"/>
                <a:cs typeface="Calibri"/>
              </a:rPr>
              <a:t> Prevention </a:t>
            </a:r>
            <a:br>
              <a:rPr lang="en-US" dirty="0"/>
            </a:br>
            <a:r>
              <a:rPr lang="fr-CA" sz="2400">
                <a:solidFill>
                  <a:schemeClr val="tx1"/>
                </a:solidFill>
                <a:latin typeface="Calibri"/>
                <a:ea typeface="Calibri"/>
                <a:cs typeface="Calibri"/>
              </a:rPr>
              <a:t>in </a:t>
            </a:r>
            <a:r>
              <a:rPr lang="fr-CA" sz="2400" dirty="0" err="1">
                <a:solidFill>
                  <a:schemeClr val="tx1"/>
                </a:solidFill>
                <a:latin typeface="Calibri"/>
                <a:ea typeface="Calibri"/>
                <a:cs typeface="Calibri"/>
              </a:rPr>
              <a:t>Schools</a:t>
            </a:r>
            <a:r>
              <a:rPr lang="fr-CA" sz="2400" dirty="0">
                <a:solidFill>
                  <a:schemeClr val="tx1"/>
                </a:solidFill>
                <a:latin typeface="Calibri"/>
                <a:ea typeface="Calibri"/>
                <a:cs typeface="Calibri"/>
              </a:rPr>
              <a:t> Week</a:t>
            </a:r>
            <a:endParaRPr lang="en-US" sz="2400" dirty="0">
              <a:solidFill>
                <a:schemeClr val="tx1"/>
              </a:solidFill>
              <a:latin typeface="Calibri"/>
              <a:ea typeface="Calibri"/>
              <a:cs typeface="Calibri"/>
            </a:endParaRPr>
          </a:p>
        </p:txBody>
      </p:sp>
      <p:sp>
        <p:nvSpPr>
          <p:cNvPr id="5" name="Titre 4">
            <a:extLst>
              <a:ext uri="{FF2B5EF4-FFF2-40B4-BE49-F238E27FC236}">
                <a16:creationId xmlns:a16="http://schemas.microsoft.com/office/drawing/2014/main" id="{A4749270-2542-665D-AE8D-F889A27D3671}"/>
              </a:ext>
            </a:extLst>
          </p:cNvPr>
          <p:cNvSpPr>
            <a:spLocks noGrp="1"/>
          </p:cNvSpPr>
          <p:nvPr>
            <p:ph type="ctrTitle"/>
          </p:nvPr>
        </p:nvSpPr>
        <p:spPr>
          <a:xfrm>
            <a:off x="3607075" y="765557"/>
            <a:ext cx="8255424" cy="3289460"/>
          </a:xfrm>
        </p:spPr>
        <p:txBody>
          <a:bodyPr>
            <a:normAutofit/>
          </a:bodyPr>
          <a:lstStyle/>
          <a:p>
            <a:pPr algn="r"/>
            <a:r>
              <a:rPr lang="en-US" sz="6600" dirty="0">
                <a:cs typeface="Arial"/>
              </a:rPr>
              <a:t>Do you have </a:t>
            </a:r>
            <a:br>
              <a:rPr lang="en-US" sz="6600" dirty="0">
                <a:cs typeface="Arial"/>
              </a:rPr>
            </a:br>
            <a:r>
              <a:rPr lang="en-US" sz="6600" dirty="0">
                <a:cs typeface="Arial"/>
              </a:rPr>
              <a:t>the right? </a:t>
            </a:r>
            <a:br>
              <a:rPr lang="en-US" sz="6600" dirty="0">
                <a:cs typeface="Arial"/>
              </a:rPr>
            </a:br>
            <a:r>
              <a:rPr lang="en-US" sz="6600" dirty="0">
                <a:cs typeface="Arial"/>
              </a:rPr>
              <a:t>What do you think?</a:t>
            </a:r>
            <a:endParaRPr lang="fr-FR" sz="6600" dirty="0">
              <a:cs typeface="Arial"/>
            </a:endParaRPr>
          </a:p>
        </p:txBody>
      </p:sp>
    </p:spTree>
    <p:extLst>
      <p:ext uri="{BB962C8B-B14F-4D97-AF65-F5344CB8AC3E}">
        <p14:creationId xmlns:p14="http://schemas.microsoft.com/office/powerpoint/2010/main" val="2049219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A4662-E35B-087F-9035-79FD54905FB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588135A-6BC9-AB45-E12E-922B3837A3F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7" name="Rectangle 6">
            <a:extLst>
              <a:ext uri="{FF2B5EF4-FFF2-40B4-BE49-F238E27FC236}">
                <a16:creationId xmlns:a16="http://schemas.microsoft.com/office/drawing/2014/main" id="{EA80C663-7E09-963A-0929-0687A86ECCBE}"/>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9" name="Espace réservé du texte 5">
            <a:extLst>
              <a:ext uri="{FF2B5EF4-FFF2-40B4-BE49-F238E27FC236}">
                <a16:creationId xmlns:a16="http://schemas.microsoft.com/office/drawing/2014/main" id="{01981B6E-A152-472A-BADA-C3B2405DA12F}"/>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rgbClr val="262626"/>
                </a:solidFill>
              </a:rPr>
              <a:t>Did you know?</a:t>
            </a:r>
            <a:endParaRPr lang="en-CA" sz="4800" dirty="0">
              <a:cs typeface="Arial"/>
            </a:endParaRPr>
          </a:p>
        </p:txBody>
      </p:sp>
      <p:pic>
        <p:nvPicPr>
          <p:cNvPr id="11" name="Picture 10">
            <a:extLst>
              <a:ext uri="{FF2B5EF4-FFF2-40B4-BE49-F238E27FC236}">
                <a16:creationId xmlns:a16="http://schemas.microsoft.com/office/drawing/2014/main" id="{B9B9F2CC-A7F4-0EBB-CD7E-755A91289E79}"/>
              </a:ext>
            </a:extLst>
          </p:cNvPr>
          <p:cNvPicPr>
            <a:picLocks noChangeAspect="1"/>
          </p:cNvPicPr>
          <p:nvPr/>
        </p:nvPicPr>
        <p:blipFill>
          <a:blip r:embed="rId6"/>
          <a:stretch>
            <a:fillRect/>
          </a:stretch>
        </p:blipFill>
        <p:spPr>
          <a:xfrm>
            <a:off x="748393" y="1796142"/>
            <a:ext cx="5837464" cy="5851072"/>
          </a:xfrm>
          <a:prstGeom prst="rect">
            <a:avLst/>
          </a:prstGeom>
        </p:spPr>
      </p:pic>
      <p:sp>
        <p:nvSpPr>
          <p:cNvPr id="2" name="Espace réservé du texte 2">
            <a:extLst>
              <a:ext uri="{FF2B5EF4-FFF2-40B4-BE49-F238E27FC236}">
                <a16:creationId xmlns:a16="http://schemas.microsoft.com/office/drawing/2014/main" id="{3DF65E41-1782-76C1-EE93-AE02ED685321}"/>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7"/>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en-CA" sz="2800" dirty="0">
              <a:cs typeface="Arial"/>
            </a:endParaRPr>
          </a:p>
        </p:txBody>
      </p:sp>
      <p:sp>
        <p:nvSpPr>
          <p:cNvPr id="5" name="ZoneTexte 4">
            <a:extLst>
              <a:ext uri="{FF2B5EF4-FFF2-40B4-BE49-F238E27FC236}">
                <a16:creationId xmlns:a16="http://schemas.microsoft.com/office/drawing/2014/main" id="{52A5F027-2BAA-8CFE-1105-0244F6467D7B}"/>
              </a:ext>
            </a:extLst>
          </p:cNvPr>
          <p:cNvSpPr txBox="1"/>
          <p:nvPr/>
        </p:nvSpPr>
        <p:spPr>
          <a:xfrm>
            <a:off x="6102566" y="1099981"/>
            <a:ext cx="5126182" cy="4031873"/>
          </a:xfrm>
          <a:prstGeom prst="rect">
            <a:avLst/>
          </a:prstGeom>
          <a:noFill/>
        </p:spPr>
        <p:txBody>
          <a:bodyPr wrap="square" lIns="91440" tIns="45720" rIns="91440" bIns="45720" anchor="t">
            <a:spAutoFit/>
          </a:bodyPr>
          <a:lstStyle/>
          <a:p>
            <a:r>
              <a:rPr lang="en-CA" sz="3200" dirty="0">
                <a:solidFill>
                  <a:schemeClr val="bg1"/>
                </a:solidFill>
              </a:rPr>
              <a:t>Saying something can help the person being bullied and stop the bullying from continuing.</a:t>
            </a:r>
          </a:p>
          <a:p>
            <a:endParaRPr lang="en-CA" sz="3200" dirty="0">
              <a:solidFill>
                <a:schemeClr val="bg1"/>
              </a:solidFill>
            </a:endParaRPr>
          </a:p>
          <a:p>
            <a:r>
              <a:rPr lang="en-CA" sz="3200" dirty="0">
                <a:solidFill>
                  <a:schemeClr val="bg1"/>
                </a:solidFill>
              </a:rPr>
              <a:t>But sometimes it’s better to tell a trusted adult instead of handling it alone.</a:t>
            </a:r>
            <a:endParaRPr lang="en-CA" sz="3200" dirty="0">
              <a:solidFill>
                <a:schemeClr val="bg1"/>
              </a:solidFill>
              <a:cs typeface="Arial"/>
            </a:endParaRPr>
          </a:p>
        </p:txBody>
      </p:sp>
      <p:sp>
        <p:nvSpPr>
          <p:cNvPr id="6" name="Espace réservé du texte 5">
            <a:extLst>
              <a:ext uri="{FF2B5EF4-FFF2-40B4-BE49-F238E27FC236}">
                <a16:creationId xmlns:a16="http://schemas.microsoft.com/office/drawing/2014/main" id="{4C04001B-4205-43DD-BBC9-7F86B2346C5C}"/>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5"/>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8000" dirty="0">
                <a:solidFill>
                  <a:srgbClr val="262626"/>
                </a:solidFill>
              </a:rPr>
              <a:t>?</a:t>
            </a:r>
            <a:endParaRPr lang="en-CA" sz="8000" dirty="0">
              <a:solidFill>
                <a:srgbClr val="262626"/>
              </a:solidFill>
              <a:cs typeface="Arial"/>
            </a:endParaRPr>
          </a:p>
        </p:txBody>
      </p:sp>
    </p:spTree>
    <p:extLst>
      <p:ext uri="{BB962C8B-B14F-4D97-AF65-F5344CB8AC3E}">
        <p14:creationId xmlns:p14="http://schemas.microsoft.com/office/powerpoint/2010/main" val="158091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23682-D2C6-C410-9FD9-A0A36FE3AA1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2DBC9E-039A-A03B-D88E-DE075DE88161}"/>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5" name="Rectangle 4">
            <a:extLst>
              <a:ext uri="{FF2B5EF4-FFF2-40B4-BE49-F238E27FC236}">
                <a16:creationId xmlns:a16="http://schemas.microsoft.com/office/drawing/2014/main" id="{3131DEAC-BA7C-BD28-E768-7A5BA963297E}"/>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F6A25A86-3013-BBD9-FBA9-0B8A6ECA6885}"/>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10" name="Picture 9">
            <a:extLst>
              <a:ext uri="{FF2B5EF4-FFF2-40B4-BE49-F238E27FC236}">
                <a16:creationId xmlns:a16="http://schemas.microsoft.com/office/drawing/2014/main" id="{A73CCC97-65CF-9692-7D88-0A075D8E2821}"/>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1252EE41-DBAD-A2C3-1577-D9D9EA3C709B}"/>
              </a:ext>
            </a:extLst>
          </p:cNvPr>
          <p:cNvPicPr>
            <a:picLocks noChangeAspect="1"/>
          </p:cNvPicPr>
          <p:nvPr/>
        </p:nvPicPr>
        <p:blipFill>
          <a:blip r:embed="rId6"/>
          <a:stretch>
            <a:fillRect/>
          </a:stretch>
        </p:blipFill>
        <p:spPr>
          <a:xfrm>
            <a:off x="-489121" y="2054309"/>
            <a:ext cx="3871784" cy="3933568"/>
          </a:xfrm>
          <a:prstGeom prst="rect">
            <a:avLst/>
          </a:prstGeom>
        </p:spPr>
      </p:pic>
      <p:sp>
        <p:nvSpPr>
          <p:cNvPr id="6" name="Espace réservé du texte 5">
            <a:extLst>
              <a:ext uri="{FF2B5EF4-FFF2-40B4-BE49-F238E27FC236}">
                <a16:creationId xmlns:a16="http://schemas.microsoft.com/office/drawing/2014/main" id="{AA8CA88E-61E2-4516-0745-5A1829EB63A6}"/>
              </a:ext>
            </a:extLst>
          </p:cNvPr>
          <p:cNvSpPr>
            <a:spLocks noGrp="1"/>
          </p:cNvSpPr>
          <p:nvPr>
            <p:ph type="body" sz="quarter" idx="14"/>
          </p:nvPr>
        </p:nvSpPr>
        <p:spPr>
          <a:xfrm>
            <a:off x="6364224" y="2231136"/>
            <a:ext cx="5232552" cy="2308789"/>
          </a:xfrm>
        </p:spPr>
        <p:txBody>
          <a:bodyPr/>
          <a:lstStyle/>
          <a:p>
            <a:pPr marL="0" indent="0">
              <a:buNone/>
            </a:pPr>
            <a:r>
              <a:rPr lang="en-CA" b="0" dirty="0">
                <a:solidFill>
                  <a:srgbClr val="262626"/>
                </a:solidFill>
                <a:cs typeface="Arial" panose="020B0604020202020204"/>
              </a:rPr>
              <a:t>Words can hurt as much as hitting someone.</a:t>
            </a:r>
          </a:p>
        </p:txBody>
      </p:sp>
    </p:spTree>
    <p:extLst>
      <p:ext uri="{BB962C8B-B14F-4D97-AF65-F5344CB8AC3E}">
        <p14:creationId xmlns:p14="http://schemas.microsoft.com/office/powerpoint/2010/main" val="265853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42C23-2EBA-9443-B008-8C102A61D4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7738EA-44FC-637C-9BF5-1AEC4FC1A038}"/>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3" name="Espace réservé du texte 5">
            <a:extLst>
              <a:ext uri="{FF2B5EF4-FFF2-40B4-BE49-F238E27FC236}">
                <a16:creationId xmlns:a16="http://schemas.microsoft.com/office/drawing/2014/main" id="{0172B484-AB4B-ACBE-241A-A594C3D740E2}"/>
              </a:ext>
            </a:extLst>
          </p:cNvPr>
          <p:cNvSpPr>
            <a:spLocks noGrp="1"/>
          </p:cNvSpPr>
          <p:nvPr>
            <p:ph type="body" sz="quarter" idx="14"/>
          </p:nvPr>
        </p:nvSpPr>
        <p:spPr>
          <a:xfrm>
            <a:off x="6096000" y="1310640"/>
            <a:ext cx="5070763" cy="4236720"/>
          </a:xfrm>
        </p:spPr>
        <p:txBody>
          <a:bodyPr vert="horz" lIns="91440" tIns="45720" rIns="91440" bIns="45720" rtlCol="0" anchor="t">
            <a:normAutofit/>
          </a:bodyPr>
          <a:lstStyle/>
          <a:p>
            <a:pPr marL="0" indent="0">
              <a:spcBef>
                <a:spcPts val="0"/>
              </a:spcBef>
              <a:buNone/>
            </a:pPr>
            <a:r>
              <a:rPr lang="en-CA" sz="3200" dirty="0">
                <a:solidFill>
                  <a:schemeClr val="bg1"/>
                </a:solidFill>
              </a:rPr>
              <a:t>Insulting, threatening, or mocking someone are all forms of</a:t>
            </a:r>
            <a:r>
              <a:rPr lang="en-CA" sz="3200" b="1" dirty="0">
                <a:solidFill>
                  <a:schemeClr val="bg1"/>
                </a:solidFill>
              </a:rPr>
              <a:t> violence, </a:t>
            </a:r>
            <a:r>
              <a:rPr lang="en-CA" sz="3200" dirty="0">
                <a:solidFill>
                  <a:schemeClr val="bg1"/>
                </a:solidFill>
              </a:rPr>
              <a:t>even if you don’t physically hurt them.</a:t>
            </a:r>
          </a:p>
          <a:p>
            <a:pPr marL="0" indent="0">
              <a:spcBef>
                <a:spcPts val="0"/>
              </a:spcBef>
              <a:buNone/>
            </a:pPr>
            <a:endParaRPr lang="en-CA" sz="3200" dirty="0">
              <a:solidFill>
                <a:schemeClr val="bg1"/>
              </a:solidFill>
            </a:endParaRPr>
          </a:p>
          <a:p>
            <a:pPr marL="0" indent="0">
              <a:spcBef>
                <a:spcPts val="0"/>
              </a:spcBef>
              <a:buNone/>
            </a:pPr>
            <a:r>
              <a:rPr lang="en-CA" sz="3200" dirty="0">
                <a:solidFill>
                  <a:schemeClr val="bg1"/>
                </a:solidFill>
              </a:rPr>
              <a:t>These actions are taken seriously by schools and the law.</a:t>
            </a:r>
            <a:endParaRPr lang="en-CA" sz="3200" b="0" dirty="0">
              <a:solidFill>
                <a:schemeClr val="bg1"/>
              </a:solidFill>
              <a:cs typeface="Arial" panose="020B0604020202020204"/>
            </a:endParaRPr>
          </a:p>
        </p:txBody>
      </p:sp>
      <p:sp>
        <p:nvSpPr>
          <p:cNvPr id="6" name="Rectangle 5">
            <a:extLst>
              <a:ext uri="{FF2B5EF4-FFF2-40B4-BE49-F238E27FC236}">
                <a16:creationId xmlns:a16="http://schemas.microsoft.com/office/drawing/2014/main" id="{0DCCFFBD-1E17-3815-FD3A-AE8F39C89D7C}"/>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9A8793AF-C97A-E630-CCD8-73C25FD69F82}"/>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rgbClr val="262626"/>
                </a:solidFill>
              </a:rPr>
              <a:t>Did you know?</a:t>
            </a:r>
            <a:endParaRPr lang="en-CA" sz="4800" dirty="0">
              <a:cs typeface="Arial"/>
            </a:endParaRPr>
          </a:p>
        </p:txBody>
      </p:sp>
      <p:pic>
        <p:nvPicPr>
          <p:cNvPr id="10" name="Picture 9">
            <a:extLst>
              <a:ext uri="{FF2B5EF4-FFF2-40B4-BE49-F238E27FC236}">
                <a16:creationId xmlns:a16="http://schemas.microsoft.com/office/drawing/2014/main" id="{C80FF467-42A6-5B72-12CD-88ED56AEB9CF}"/>
              </a:ext>
            </a:extLst>
          </p:cNvPr>
          <p:cNvPicPr>
            <a:picLocks noChangeAspect="1"/>
          </p:cNvPicPr>
          <p:nvPr/>
        </p:nvPicPr>
        <p:blipFill>
          <a:blip r:embed="rId5"/>
          <a:stretch>
            <a:fillRect/>
          </a:stretch>
        </p:blipFill>
        <p:spPr>
          <a:xfrm>
            <a:off x="748393" y="1796142"/>
            <a:ext cx="5837464" cy="5851072"/>
          </a:xfrm>
          <a:prstGeom prst="rect">
            <a:avLst/>
          </a:prstGeom>
        </p:spPr>
      </p:pic>
      <p:sp>
        <p:nvSpPr>
          <p:cNvPr id="5" name="Espace réservé du texte 5">
            <a:extLst>
              <a:ext uri="{FF2B5EF4-FFF2-40B4-BE49-F238E27FC236}">
                <a16:creationId xmlns:a16="http://schemas.microsoft.com/office/drawing/2014/main" id="{D955EB81-A9A1-2B66-9179-42F017018EC5}"/>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8000" dirty="0">
                <a:solidFill>
                  <a:srgbClr val="262626"/>
                </a:solidFill>
              </a:rPr>
              <a:t>?</a:t>
            </a:r>
            <a:endParaRPr lang="en-CA" sz="8000" dirty="0">
              <a:solidFill>
                <a:srgbClr val="262626"/>
              </a:solidFill>
              <a:cs typeface="Arial"/>
            </a:endParaRPr>
          </a:p>
        </p:txBody>
      </p:sp>
    </p:spTree>
    <p:extLst>
      <p:ext uri="{BB962C8B-B14F-4D97-AF65-F5344CB8AC3E}">
        <p14:creationId xmlns:p14="http://schemas.microsoft.com/office/powerpoint/2010/main" val="118157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B66F8-F5D2-088E-EDC5-934FBBFB485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A9B7E2B-C32D-A995-C3BB-DC09465ABD37}"/>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5" name="Rectangle 4">
            <a:extLst>
              <a:ext uri="{FF2B5EF4-FFF2-40B4-BE49-F238E27FC236}">
                <a16:creationId xmlns:a16="http://schemas.microsoft.com/office/drawing/2014/main" id="{1DCDC8E5-FBF2-B473-D883-47C6CC7CF3E0}"/>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771A4B1E-E3AC-9EE2-865D-CA2B6D489007}"/>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10" name="Picture 9">
            <a:extLst>
              <a:ext uri="{FF2B5EF4-FFF2-40B4-BE49-F238E27FC236}">
                <a16:creationId xmlns:a16="http://schemas.microsoft.com/office/drawing/2014/main" id="{F54CE94B-FC67-5EDF-E289-B5B5DEE07E58}"/>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2AA8694D-BF42-921D-4930-D9CD555F3EB5}"/>
              </a:ext>
            </a:extLst>
          </p:cNvPr>
          <p:cNvPicPr>
            <a:picLocks noChangeAspect="1"/>
          </p:cNvPicPr>
          <p:nvPr/>
        </p:nvPicPr>
        <p:blipFill>
          <a:blip r:embed="rId6"/>
          <a:stretch>
            <a:fillRect/>
          </a:stretch>
        </p:blipFill>
        <p:spPr>
          <a:xfrm>
            <a:off x="-489121" y="2054309"/>
            <a:ext cx="3871784" cy="3933568"/>
          </a:xfrm>
          <a:prstGeom prst="rect">
            <a:avLst/>
          </a:prstGeom>
        </p:spPr>
      </p:pic>
      <p:sp>
        <p:nvSpPr>
          <p:cNvPr id="6" name="Espace réservé du texte 5">
            <a:extLst>
              <a:ext uri="{FF2B5EF4-FFF2-40B4-BE49-F238E27FC236}">
                <a16:creationId xmlns:a16="http://schemas.microsoft.com/office/drawing/2014/main" id="{FFB8020D-CDC7-7185-6416-CD7B3875C6DF}"/>
              </a:ext>
            </a:extLst>
          </p:cNvPr>
          <p:cNvSpPr>
            <a:spLocks noGrp="1"/>
          </p:cNvSpPr>
          <p:nvPr>
            <p:ph type="body" sz="quarter" idx="14"/>
          </p:nvPr>
        </p:nvSpPr>
        <p:spPr>
          <a:xfrm>
            <a:off x="6516138" y="2265653"/>
            <a:ext cx="4869911" cy="2466183"/>
          </a:xfrm>
        </p:spPr>
        <p:txBody>
          <a:bodyPr>
            <a:normAutofit/>
          </a:bodyPr>
          <a:lstStyle/>
          <a:p>
            <a:pPr marL="0" indent="0">
              <a:buNone/>
            </a:pPr>
            <a:r>
              <a:rPr lang="en-CA" b="0" dirty="0">
                <a:solidFill>
                  <a:srgbClr val="262626"/>
                </a:solidFill>
                <a:cs typeface="Arial" panose="020B0604020202020204"/>
              </a:rPr>
              <a:t>A student who hits someone should always be punished.</a:t>
            </a:r>
          </a:p>
        </p:txBody>
      </p:sp>
    </p:spTree>
    <p:extLst>
      <p:ext uri="{BB962C8B-B14F-4D97-AF65-F5344CB8AC3E}">
        <p14:creationId xmlns:p14="http://schemas.microsoft.com/office/powerpoint/2010/main" val="268450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DCF85-F6EA-4CEC-6150-BD95017235E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620A93B-C69C-E6FB-9797-0A455C0009B1}"/>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 name="Espace réservé du texte 2">
            <a:extLst>
              <a:ext uri="{FF2B5EF4-FFF2-40B4-BE49-F238E27FC236}">
                <a16:creationId xmlns:a16="http://schemas.microsoft.com/office/drawing/2014/main" id="{44F8B868-BD18-EA1C-9B1B-77F67926394C}"/>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en-CA" sz="2800" dirty="0">
              <a:cs typeface="Arial"/>
            </a:endParaRPr>
          </a:p>
        </p:txBody>
      </p:sp>
      <p:sp>
        <p:nvSpPr>
          <p:cNvPr id="3" name="Espace réservé du texte 5">
            <a:extLst>
              <a:ext uri="{FF2B5EF4-FFF2-40B4-BE49-F238E27FC236}">
                <a16:creationId xmlns:a16="http://schemas.microsoft.com/office/drawing/2014/main" id="{A31796CD-FE21-D1F2-B4E4-57C306AEA670}"/>
              </a:ext>
            </a:extLst>
          </p:cNvPr>
          <p:cNvSpPr>
            <a:spLocks noGrp="1"/>
          </p:cNvSpPr>
          <p:nvPr>
            <p:ph type="body" sz="quarter" idx="14"/>
          </p:nvPr>
        </p:nvSpPr>
        <p:spPr>
          <a:xfrm>
            <a:off x="6306935" y="1259840"/>
            <a:ext cx="4808106" cy="4937760"/>
          </a:xfrm>
        </p:spPr>
        <p:txBody>
          <a:bodyPr vert="horz" lIns="91440" tIns="45720" rIns="91440" bIns="45720" rtlCol="0" anchor="t">
            <a:noAutofit/>
          </a:bodyPr>
          <a:lstStyle/>
          <a:p>
            <a:pPr marL="0" indent="0">
              <a:spcBef>
                <a:spcPts val="0"/>
              </a:spcBef>
              <a:buNone/>
            </a:pPr>
            <a:r>
              <a:rPr lang="en-CA" sz="3200" b="0" dirty="0">
                <a:solidFill>
                  <a:schemeClr val="bg1"/>
                </a:solidFill>
                <a:cs typeface="Arial" panose="020B0604020202020204"/>
              </a:rPr>
              <a:t>Hitting someone is against the law. It doesn’t matter if another student started the fight.</a:t>
            </a:r>
          </a:p>
          <a:p>
            <a:pPr marL="0" indent="0">
              <a:spcBef>
                <a:spcPts val="0"/>
              </a:spcBef>
              <a:buNone/>
            </a:pPr>
            <a:endParaRPr lang="en-CA" sz="3200" b="0" dirty="0">
              <a:solidFill>
                <a:schemeClr val="bg1"/>
              </a:solidFill>
              <a:cs typeface="Arial" panose="020B0604020202020204"/>
            </a:endParaRPr>
          </a:p>
          <a:p>
            <a:pPr marL="0" indent="0">
              <a:spcBef>
                <a:spcPts val="0"/>
              </a:spcBef>
              <a:buNone/>
            </a:pPr>
            <a:r>
              <a:rPr lang="en-CA" sz="3200" b="0" dirty="0">
                <a:solidFill>
                  <a:schemeClr val="bg1"/>
                </a:solidFill>
                <a:cs typeface="Arial" panose="020B0604020202020204"/>
              </a:rPr>
              <a:t>But</a:t>
            </a:r>
            <a:r>
              <a:rPr lang="en-CA" sz="3200" dirty="0">
                <a:solidFill>
                  <a:schemeClr val="bg1"/>
                </a:solidFill>
                <a:cs typeface="Arial" panose="020B0604020202020204"/>
              </a:rPr>
              <a:t> sometimes, </a:t>
            </a:r>
            <a:r>
              <a:rPr lang="en-CA" sz="3200" b="0" dirty="0">
                <a:solidFill>
                  <a:schemeClr val="bg1"/>
                </a:solidFill>
                <a:cs typeface="Arial" panose="020B0604020202020204"/>
              </a:rPr>
              <a:t>you’re allowed to use force if you’re only defending yourself.</a:t>
            </a:r>
          </a:p>
          <a:p>
            <a:pPr marL="0" indent="0">
              <a:spcBef>
                <a:spcPts val="0"/>
              </a:spcBef>
              <a:buNone/>
            </a:pPr>
            <a:endParaRPr lang="en-CA" sz="3200" b="0" dirty="0">
              <a:cs typeface="Arial" panose="020B0604020202020204"/>
            </a:endParaRPr>
          </a:p>
          <a:p>
            <a:pPr marL="0" indent="0">
              <a:spcBef>
                <a:spcPts val="0"/>
              </a:spcBef>
              <a:buNone/>
            </a:pPr>
            <a:endParaRPr lang="en-CA" sz="3200" b="0" dirty="0">
              <a:cs typeface="Arial" panose="020B0604020202020204"/>
            </a:endParaRPr>
          </a:p>
        </p:txBody>
      </p:sp>
      <p:sp>
        <p:nvSpPr>
          <p:cNvPr id="7" name="Rectangle 6">
            <a:extLst>
              <a:ext uri="{FF2B5EF4-FFF2-40B4-BE49-F238E27FC236}">
                <a16:creationId xmlns:a16="http://schemas.microsoft.com/office/drawing/2014/main" id="{FBF730B2-B454-C523-E4F9-BE83FD12C300}"/>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9" name="Espace réservé du texte 5">
            <a:extLst>
              <a:ext uri="{FF2B5EF4-FFF2-40B4-BE49-F238E27FC236}">
                <a16:creationId xmlns:a16="http://schemas.microsoft.com/office/drawing/2014/main" id="{FD6E904B-34A7-77CE-955C-E8C40422161D}"/>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rgbClr val="262626"/>
                </a:solidFill>
              </a:rPr>
              <a:t>Did you know?</a:t>
            </a:r>
            <a:endParaRPr lang="en-CA" sz="4800" dirty="0">
              <a:cs typeface="Arial"/>
            </a:endParaRPr>
          </a:p>
        </p:txBody>
      </p:sp>
      <p:pic>
        <p:nvPicPr>
          <p:cNvPr id="11" name="Picture 10">
            <a:extLst>
              <a:ext uri="{FF2B5EF4-FFF2-40B4-BE49-F238E27FC236}">
                <a16:creationId xmlns:a16="http://schemas.microsoft.com/office/drawing/2014/main" id="{48352A35-9200-85D6-BBD7-19FE6FC60F8F}"/>
              </a:ext>
            </a:extLst>
          </p:cNvPr>
          <p:cNvPicPr>
            <a:picLocks noChangeAspect="1"/>
          </p:cNvPicPr>
          <p:nvPr/>
        </p:nvPicPr>
        <p:blipFill>
          <a:blip r:embed="rId7"/>
          <a:stretch>
            <a:fillRect/>
          </a:stretch>
        </p:blipFill>
        <p:spPr>
          <a:xfrm>
            <a:off x="748393" y="1796142"/>
            <a:ext cx="5837464" cy="5851072"/>
          </a:xfrm>
          <a:prstGeom prst="rect">
            <a:avLst/>
          </a:prstGeom>
        </p:spPr>
      </p:pic>
      <p:sp>
        <p:nvSpPr>
          <p:cNvPr id="6" name="Espace réservé du texte 5">
            <a:extLst>
              <a:ext uri="{FF2B5EF4-FFF2-40B4-BE49-F238E27FC236}">
                <a16:creationId xmlns:a16="http://schemas.microsoft.com/office/drawing/2014/main" id="{A16CE98F-CCDE-571B-3AB0-77894012D697}"/>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8000" dirty="0">
                <a:solidFill>
                  <a:srgbClr val="262626"/>
                </a:solidFill>
              </a:rPr>
              <a:t>?</a:t>
            </a:r>
            <a:endParaRPr lang="en-CA" sz="8000" dirty="0">
              <a:solidFill>
                <a:srgbClr val="262626"/>
              </a:solidFill>
              <a:cs typeface="Arial"/>
            </a:endParaRPr>
          </a:p>
        </p:txBody>
      </p:sp>
    </p:spTree>
    <p:extLst>
      <p:ext uri="{BB962C8B-B14F-4D97-AF65-F5344CB8AC3E}">
        <p14:creationId xmlns:p14="http://schemas.microsoft.com/office/powerpoint/2010/main" val="176400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7C615-E5B8-9B9D-516A-3FA3D59F63B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9B9E448-07C4-9266-F4BB-C612A9FF02A9}"/>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Espace réservé du texte 5">
            <a:extLst>
              <a:ext uri="{FF2B5EF4-FFF2-40B4-BE49-F238E27FC236}">
                <a16:creationId xmlns:a16="http://schemas.microsoft.com/office/drawing/2014/main" id="{F9EE6ECD-6BC0-704B-6872-CAD7EA528C4E}"/>
              </a:ext>
            </a:extLst>
          </p:cNvPr>
          <p:cNvSpPr>
            <a:spLocks noGrp="1"/>
          </p:cNvSpPr>
          <p:nvPr>
            <p:ph type="body" sz="quarter" idx="14"/>
          </p:nvPr>
        </p:nvSpPr>
        <p:spPr>
          <a:xfrm>
            <a:off x="6093478" y="1603457"/>
            <a:ext cx="5271235" cy="2307736"/>
          </a:xfrm>
        </p:spPr>
        <p:txBody>
          <a:bodyPr>
            <a:normAutofit fontScale="85000" lnSpcReduction="20000"/>
          </a:bodyPr>
          <a:lstStyle/>
          <a:p>
            <a:pPr marL="0" indent="0">
              <a:lnSpc>
                <a:spcPct val="120000"/>
              </a:lnSpc>
              <a:buNone/>
            </a:pPr>
            <a:r>
              <a:rPr lang="en-CA" b="0" dirty="0">
                <a:solidFill>
                  <a:srgbClr val="262626"/>
                </a:solidFill>
                <a:cs typeface="Arial" panose="020B0604020202020204"/>
              </a:rPr>
              <a:t>Insulting a school staff member online is less serious than insulting them in person.</a:t>
            </a:r>
          </a:p>
        </p:txBody>
      </p:sp>
      <p:sp>
        <p:nvSpPr>
          <p:cNvPr id="5" name="Rectangle 4">
            <a:extLst>
              <a:ext uri="{FF2B5EF4-FFF2-40B4-BE49-F238E27FC236}">
                <a16:creationId xmlns:a16="http://schemas.microsoft.com/office/drawing/2014/main" id="{DCC38830-AC56-99B1-3EE2-7FB5A2CD168A}"/>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B6A4226A-5F78-9155-B21E-0D0023144B59}"/>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10" name="Picture 9">
            <a:extLst>
              <a:ext uri="{FF2B5EF4-FFF2-40B4-BE49-F238E27FC236}">
                <a16:creationId xmlns:a16="http://schemas.microsoft.com/office/drawing/2014/main" id="{4D4CD7FE-E6B4-3398-6848-AB771F4DAA82}"/>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DD0CAC1A-82BD-5577-2D34-53C7112CEACC}"/>
              </a:ext>
            </a:extLst>
          </p:cNvPr>
          <p:cNvPicPr>
            <a:picLocks noChangeAspect="1"/>
          </p:cNvPicPr>
          <p:nvPr/>
        </p:nvPicPr>
        <p:blipFill>
          <a:blip r:embed="rId6"/>
          <a:stretch>
            <a:fillRect/>
          </a:stretch>
        </p:blipFill>
        <p:spPr>
          <a:xfrm>
            <a:off x="-489121" y="2054309"/>
            <a:ext cx="3871784" cy="3933568"/>
          </a:xfrm>
          <a:prstGeom prst="rect">
            <a:avLst/>
          </a:prstGeom>
        </p:spPr>
      </p:pic>
      <p:pic>
        <p:nvPicPr>
          <p:cNvPr id="13" name="Picture 12">
            <a:extLst>
              <a:ext uri="{FF2B5EF4-FFF2-40B4-BE49-F238E27FC236}">
                <a16:creationId xmlns:a16="http://schemas.microsoft.com/office/drawing/2014/main" id="{DF7E0724-B99C-C141-E600-0FD4ABCD12ED}"/>
              </a:ext>
            </a:extLst>
          </p:cNvPr>
          <p:cNvPicPr>
            <a:picLocks noChangeAspect="1"/>
          </p:cNvPicPr>
          <p:nvPr/>
        </p:nvPicPr>
        <p:blipFill>
          <a:blip r:embed="rId7"/>
          <a:stretch>
            <a:fillRect/>
          </a:stretch>
        </p:blipFill>
        <p:spPr>
          <a:xfrm>
            <a:off x="9273381" y="4021093"/>
            <a:ext cx="3153953" cy="2944519"/>
          </a:xfrm>
          <a:prstGeom prst="rect">
            <a:avLst/>
          </a:prstGeom>
        </p:spPr>
      </p:pic>
    </p:spTree>
    <p:extLst>
      <p:ext uri="{BB962C8B-B14F-4D97-AF65-F5344CB8AC3E}">
        <p14:creationId xmlns:p14="http://schemas.microsoft.com/office/powerpoint/2010/main" val="253526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9E74B-FF33-721E-57B8-E78EB475461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B24CD64-B630-05D6-CD9C-C7244AB4696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3" name="Espace réservé du texte 5">
            <a:extLst>
              <a:ext uri="{FF2B5EF4-FFF2-40B4-BE49-F238E27FC236}">
                <a16:creationId xmlns:a16="http://schemas.microsoft.com/office/drawing/2014/main" id="{2B8B24B3-C5F1-18FB-7342-4DD6EE736BAD}"/>
              </a:ext>
            </a:extLst>
          </p:cNvPr>
          <p:cNvSpPr>
            <a:spLocks noGrp="1"/>
          </p:cNvSpPr>
          <p:nvPr>
            <p:ph type="body" sz="quarter" idx="14"/>
          </p:nvPr>
        </p:nvSpPr>
        <p:spPr>
          <a:xfrm>
            <a:off x="6333753" y="1539230"/>
            <a:ext cx="4876801" cy="3697898"/>
          </a:xfrm>
        </p:spPr>
        <p:txBody>
          <a:bodyPr vert="horz" lIns="91440" tIns="45720" rIns="91440" bIns="45720" rtlCol="0" anchor="t">
            <a:normAutofit/>
          </a:bodyPr>
          <a:lstStyle/>
          <a:p>
            <a:pPr marL="0" indent="0">
              <a:spcBef>
                <a:spcPts val="0"/>
              </a:spcBef>
              <a:buNone/>
            </a:pPr>
            <a:r>
              <a:rPr lang="en-CA" sz="3200" dirty="0">
                <a:solidFill>
                  <a:schemeClr val="bg1"/>
                </a:solidFill>
              </a:rPr>
              <a:t>Insulting a school staff member online is just as serious as insulting them in person.</a:t>
            </a:r>
          </a:p>
          <a:p>
            <a:pPr marL="0" indent="0">
              <a:spcBef>
                <a:spcPts val="0"/>
              </a:spcBef>
              <a:buNone/>
            </a:pPr>
            <a:endParaRPr lang="en-CA" sz="3200" dirty="0">
              <a:solidFill>
                <a:schemeClr val="bg1"/>
              </a:solidFill>
            </a:endParaRPr>
          </a:p>
          <a:p>
            <a:pPr marL="0" indent="0">
              <a:spcBef>
                <a:spcPts val="0"/>
              </a:spcBef>
              <a:buNone/>
            </a:pPr>
            <a:r>
              <a:rPr lang="en-CA" sz="3200" dirty="0">
                <a:solidFill>
                  <a:schemeClr val="bg1"/>
                </a:solidFill>
              </a:rPr>
              <a:t>The consequences are the same.</a:t>
            </a:r>
            <a:endParaRPr lang="en-CA" sz="3200" b="0" dirty="0">
              <a:solidFill>
                <a:schemeClr val="bg1"/>
              </a:solidFill>
              <a:cs typeface="Arial" panose="020B0604020202020204"/>
            </a:endParaRPr>
          </a:p>
        </p:txBody>
      </p:sp>
      <p:sp>
        <p:nvSpPr>
          <p:cNvPr id="6" name="Rectangle 5">
            <a:extLst>
              <a:ext uri="{FF2B5EF4-FFF2-40B4-BE49-F238E27FC236}">
                <a16:creationId xmlns:a16="http://schemas.microsoft.com/office/drawing/2014/main" id="{D3D3EF3F-FB2F-1FB1-F529-1B6474A7EF6A}"/>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DD2A49C0-B431-BFE6-0D95-4B2B18C4BAB9}"/>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rgbClr val="262626"/>
                </a:solidFill>
              </a:rPr>
              <a:t>Did you know?</a:t>
            </a:r>
            <a:endParaRPr lang="en-CA" sz="4800" dirty="0">
              <a:cs typeface="Arial"/>
            </a:endParaRPr>
          </a:p>
        </p:txBody>
      </p:sp>
      <p:pic>
        <p:nvPicPr>
          <p:cNvPr id="10" name="Picture 9">
            <a:extLst>
              <a:ext uri="{FF2B5EF4-FFF2-40B4-BE49-F238E27FC236}">
                <a16:creationId xmlns:a16="http://schemas.microsoft.com/office/drawing/2014/main" id="{51B86A51-D94C-87B0-D33C-7B7CE79D38F2}"/>
              </a:ext>
            </a:extLst>
          </p:cNvPr>
          <p:cNvPicPr>
            <a:picLocks noChangeAspect="1"/>
          </p:cNvPicPr>
          <p:nvPr/>
        </p:nvPicPr>
        <p:blipFill>
          <a:blip r:embed="rId5"/>
          <a:stretch>
            <a:fillRect/>
          </a:stretch>
        </p:blipFill>
        <p:spPr>
          <a:xfrm>
            <a:off x="748393" y="1796142"/>
            <a:ext cx="5837464" cy="5851072"/>
          </a:xfrm>
          <a:prstGeom prst="rect">
            <a:avLst/>
          </a:prstGeom>
        </p:spPr>
      </p:pic>
      <p:sp>
        <p:nvSpPr>
          <p:cNvPr id="5" name="Espace réservé du texte 5">
            <a:extLst>
              <a:ext uri="{FF2B5EF4-FFF2-40B4-BE49-F238E27FC236}">
                <a16:creationId xmlns:a16="http://schemas.microsoft.com/office/drawing/2014/main" id="{1140C595-E48D-C21A-D18C-121903FBCD14}"/>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8000" dirty="0">
                <a:solidFill>
                  <a:srgbClr val="262626"/>
                </a:solidFill>
              </a:rPr>
              <a:t>?</a:t>
            </a:r>
            <a:endParaRPr lang="en-CA" sz="8000" dirty="0">
              <a:solidFill>
                <a:srgbClr val="262626"/>
              </a:solidFill>
              <a:cs typeface="Arial"/>
            </a:endParaRPr>
          </a:p>
        </p:txBody>
      </p:sp>
    </p:spTree>
    <p:extLst>
      <p:ext uri="{BB962C8B-B14F-4D97-AF65-F5344CB8AC3E}">
        <p14:creationId xmlns:p14="http://schemas.microsoft.com/office/powerpoint/2010/main" val="265033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EA3E2-E1E8-EB87-52A9-0B9DE28A09D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43C06DF-BE12-7B88-FB69-69D4FC3336C4}"/>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Espace réservé du texte 5">
            <a:extLst>
              <a:ext uri="{FF2B5EF4-FFF2-40B4-BE49-F238E27FC236}">
                <a16:creationId xmlns:a16="http://schemas.microsoft.com/office/drawing/2014/main" id="{7C20A017-479C-164E-5B84-E0ED338CFCD1}"/>
              </a:ext>
            </a:extLst>
          </p:cNvPr>
          <p:cNvSpPr>
            <a:spLocks noGrp="1"/>
          </p:cNvSpPr>
          <p:nvPr>
            <p:ph type="body" sz="quarter" idx="14"/>
          </p:nvPr>
        </p:nvSpPr>
        <p:spPr>
          <a:xfrm>
            <a:off x="6096000" y="2048256"/>
            <a:ext cx="5215467" cy="2491669"/>
          </a:xfrm>
        </p:spPr>
        <p:txBody>
          <a:bodyPr>
            <a:normAutofit fontScale="92500"/>
          </a:bodyPr>
          <a:lstStyle/>
          <a:p>
            <a:pPr marL="0" indent="0">
              <a:buNone/>
            </a:pPr>
            <a:r>
              <a:rPr lang="en-CA" b="0" dirty="0">
                <a:solidFill>
                  <a:srgbClr val="262626"/>
                </a:solidFill>
                <a:cs typeface="Arial" panose="020B0604020202020204"/>
              </a:rPr>
              <a:t>We should be able to write whatever we want on the Internet without consequences.</a:t>
            </a:r>
          </a:p>
        </p:txBody>
      </p:sp>
      <p:sp>
        <p:nvSpPr>
          <p:cNvPr id="5" name="Rectangle 4">
            <a:extLst>
              <a:ext uri="{FF2B5EF4-FFF2-40B4-BE49-F238E27FC236}">
                <a16:creationId xmlns:a16="http://schemas.microsoft.com/office/drawing/2014/main" id="{9664AF52-3F26-0DE6-2081-53F8186B4614}"/>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688DED94-09D9-451F-9D0D-EC4F3710EEE8}"/>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10" name="Picture 9">
            <a:extLst>
              <a:ext uri="{FF2B5EF4-FFF2-40B4-BE49-F238E27FC236}">
                <a16:creationId xmlns:a16="http://schemas.microsoft.com/office/drawing/2014/main" id="{C908F71A-84C6-3475-2C0C-F392BFC1D38F}"/>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632667C3-D916-B8DB-2AE3-2307E75C4DD5}"/>
              </a:ext>
            </a:extLst>
          </p:cNvPr>
          <p:cNvPicPr>
            <a:picLocks noChangeAspect="1"/>
          </p:cNvPicPr>
          <p:nvPr/>
        </p:nvPicPr>
        <p:blipFill>
          <a:blip r:embed="rId6"/>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66812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1846A-1BC6-96AA-20D5-8B25F6CD313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6538E8A-8CAD-602A-115C-08D095E8FE1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2" name="Espace réservé du texte 2">
            <a:extLst>
              <a:ext uri="{FF2B5EF4-FFF2-40B4-BE49-F238E27FC236}">
                <a16:creationId xmlns:a16="http://schemas.microsoft.com/office/drawing/2014/main" id="{C3E12B8B-BC02-3B9E-52CB-062952B88C2F}"/>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fr-FR" sz="2800">
              <a:cs typeface="Arial"/>
            </a:endParaRPr>
          </a:p>
        </p:txBody>
      </p:sp>
      <p:sp>
        <p:nvSpPr>
          <p:cNvPr id="3" name="Espace réservé du texte 5">
            <a:extLst>
              <a:ext uri="{FF2B5EF4-FFF2-40B4-BE49-F238E27FC236}">
                <a16:creationId xmlns:a16="http://schemas.microsoft.com/office/drawing/2014/main" id="{A191A673-9C45-A556-9F9F-C0DFD63CCD51}"/>
              </a:ext>
            </a:extLst>
          </p:cNvPr>
          <p:cNvSpPr>
            <a:spLocks noGrp="1"/>
          </p:cNvSpPr>
          <p:nvPr>
            <p:ph type="body" sz="quarter" idx="14"/>
          </p:nvPr>
        </p:nvSpPr>
        <p:spPr>
          <a:xfrm>
            <a:off x="6220370" y="764531"/>
            <a:ext cx="5432369" cy="5162866"/>
          </a:xfrm>
        </p:spPr>
        <p:txBody>
          <a:bodyPr vert="horz" lIns="91440" tIns="45720" rIns="91440" bIns="45720" rtlCol="0" anchor="t">
            <a:normAutofit/>
          </a:bodyPr>
          <a:lstStyle/>
          <a:p>
            <a:pPr marL="0" indent="0">
              <a:spcBef>
                <a:spcPts val="0"/>
              </a:spcBef>
              <a:buNone/>
            </a:pPr>
            <a:r>
              <a:rPr lang="en-CA" sz="3200" noProof="0" dirty="0">
                <a:solidFill>
                  <a:schemeClr val="bg1"/>
                </a:solidFill>
              </a:rPr>
              <a:t>Freedom of expression is the right to say what you think.</a:t>
            </a:r>
          </a:p>
          <a:p>
            <a:pPr marL="0" indent="0">
              <a:spcBef>
                <a:spcPts val="0"/>
              </a:spcBef>
              <a:buNone/>
            </a:pPr>
            <a:endParaRPr lang="en-CA" sz="3200" noProof="0" dirty="0">
              <a:solidFill>
                <a:schemeClr val="bg1"/>
              </a:solidFill>
            </a:endParaRPr>
          </a:p>
          <a:p>
            <a:pPr marL="0" indent="0">
              <a:spcBef>
                <a:spcPts val="0"/>
              </a:spcBef>
              <a:buNone/>
            </a:pPr>
            <a:r>
              <a:rPr lang="en-CA" sz="3200" noProof="0" dirty="0">
                <a:solidFill>
                  <a:schemeClr val="bg1"/>
                </a:solidFill>
              </a:rPr>
              <a:t>But you can’t say anything and everything: it’s illegal to insult, threaten, or bully someone, even online.</a:t>
            </a:r>
          </a:p>
          <a:p>
            <a:pPr marL="0" indent="0">
              <a:spcBef>
                <a:spcPts val="0"/>
              </a:spcBef>
              <a:buNone/>
            </a:pPr>
            <a:endParaRPr lang="en-CA" sz="3200" noProof="0" dirty="0">
              <a:solidFill>
                <a:schemeClr val="bg1"/>
              </a:solidFill>
            </a:endParaRPr>
          </a:p>
          <a:p>
            <a:pPr marL="0" indent="0">
              <a:spcBef>
                <a:spcPts val="0"/>
              </a:spcBef>
              <a:buNone/>
            </a:pPr>
            <a:r>
              <a:rPr lang="en-CA" sz="3200" noProof="0" dirty="0">
                <a:solidFill>
                  <a:schemeClr val="bg1"/>
                </a:solidFill>
              </a:rPr>
              <a:t>What you write can stay online for a long time and have real consequences.</a:t>
            </a:r>
            <a:endParaRPr lang="en-CA" sz="3200" b="0" noProof="0" dirty="0">
              <a:solidFill>
                <a:schemeClr val="bg1"/>
              </a:solidFill>
              <a:cs typeface="Arial" panose="020B0604020202020204"/>
            </a:endParaRPr>
          </a:p>
        </p:txBody>
      </p:sp>
      <p:sp>
        <p:nvSpPr>
          <p:cNvPr id="7" name="Rectangle 6">
            <a:extLst>
              <a:ext uri="{FF2B5EF4-FFF2-40B4-BE49-F238E27FC236}">
                <a16:creationId xmlns:a16="http://schemas.microsoft.com/office/drawing/2014/main" id="{C77A5D27-9253-41E9-DC5D-E8D87FFAA066}"/>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9" name="Espace réservé du texte 5">
            <a:extLst>
              <a:ext uri="{FF2B5EF4-FFF2-40B4-BE49-F238E27FC236}">
                <a16:creationId xmlns:a16="http://schemas.microsoft.com/office/drawing/2014/main" id="{FE519C59-FAC1-29FD-3CAA-58E8F66F5A5A}"/>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dirty="0">
                <a:solidFill>
                  <a:srgbClr val="262626"/>
                </a:solidFill>
              </a:rPr>
              <a:t>Did you know?</a:t>
            </a:r>
            <a:endParaRPr lang="en-US" sz="4800" dirty="0">
              <a:cs typeface="Arial"/>
            </a:endParaRPr>
          </a:p>
        </p:txBody>
      </p:sp>
      <p:pic>
        <p:nvPicPr>
          <p:cNvPr id="11" name="Picture 10">
            <a:extLst>
              <a:ext uri="{FF2B5EF4-FFF2-40B4-BE49-F238E27FC236}">
                <a16:creationId xmlns:a16="http://schemas.microsoft.com/office/drawing/2014/main" id="{36252A4D-1A35-9F0E-49C7-D190EDC76D8F}"/>
              </a:ext>
            </a:extLst>
          </p:cNvPr>
          <p:cNvPicPr>
            <a:picLocks noChangeAspect="1"/>
          </p:cNvPicPr>
          <p:nvPr/>
        </p:nvPicPr>
        <p:blipFill>
          <a:blip r:embed="rId7"/>
          <a:stretch>
            <a:fillRect/>
          </a:stretch>
        </p:blipFill>
        <p:spPr>
          <a:xfrm>
            <a:off x="748393" y="1796142"/>
            <a:ext cx="5837464" cy="5851072"/>
          </a:xfrm>
          <a:prstGeom prst="rect">
            <a:avLst/>
          </a:prstGeom>
        </p:spPr>
      </p:pic>
      <p:sp>
        <p:nvSpPr>
          <p:cNvPr id="6" name="Espace réservé du texte 5">
            <a:extLst>
              <a:ext uri="{FF2B5EF4-FFF2-40B4-BE49-F238E27FC236}">
                <a16:creationId xmlns:a16="http://schemas.microsoft.com/office/drawing/2014/main" id="{24F297E1-4C66-E964-F5F7-B228AB5C81F3}"/>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248981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A541F-B81E-E120-08F1-966E5CF2019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649A4F0-2FF2-B7A2-1A90-A641E9F096DF}"/>
              </a:ext>
            </a:extLst>
          </p:cNvPr>
          <p:cNvSpPr/>
          <p:nvPr/>
        </p:nvSpPr>
        <p:spPr>
          <a:xfrm>
            <a:off x="-34166" y="13140"/>
            <a:ext cx="12224398" cy="6842572"/>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pic>
        <p:nvPicPr>
          <p:cNvPr id="9" name="Picture 8">
            <a:extLst>
              <a:ext uri="{FF2B5EF4-FFF2-40B4-BE49-F238E27FC236}">
                <a16:creationId xmlns:a16="http://schemas.microsoft.com/office/drawing/2014/main" id="{C704F494-23E8-73BA-FFB1-0569B77DD8BA}"/>
              </a:ext>
            </a:extLst>
          </p:cNvPr>
          <p:cNvPicPr>
            <a:picLocks noChangeAspect="1"/>
          </p:cNvPicPr>
          <p:nvPr/>
        </p:nvPicPr>
        <p:blipFill>
          <a:blip r:embed="rId3"/>
          <a:stretch>
            <a:fillRect/>
          </a:stretch>
        </p:blipFill>
        <p:spPr>
          <a:xfrm>
            <a:off x="-1050706" y="1192198"/>
            <a:ext cx="6734433" cy="6713838"/>
          </a:xfrm>
          <a:prstGeom prst="rect">
            <a:avLst/>
          </a:prstGeom>
        </p:spPr>
      </p:pic>
      <p:sp>
        <p:nvSpPr>
          <p:cNvPr id="11" name="Espace réservé du texte 1">
            <a:extLst>
              <a:ext uri="{FF2B5EF4-FFF2-40B4-BE49-F238E27FC236}">
                <a16:creationId xmlns:a16="http://schemas.microsoft.com/office/drawing/2014/main" id="{EAA10B43-3872-B89E-A95B-95A576976E91}"/>
              </a:ext>
            </a:extLst>
          </p:cNvPr>
          <p:cNvSpPr txBox="1">
            <a:spLocks/>
          </p:cNvSpPr>
          <p:nvPr/>
        </p:nvSpPr>
        <p:spPr>
          <a:xfrm>
            <a:off x="4223975" y="2477850"/>
            <a:ext cx="7431636" cy="10976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6600" b="1" dirty="0">
                <a:solidFill>
                  <a:schemeClr val="bg1"/>
                </a:solidFill>
              </a:rPr>
              <a:t>High School (Secondary) Level</a:t>
            </a:r>
            <a:endParaRPr lang="en-CA" sz="6600" noProof="0" dirty="0">
              <a:solidFill>
                <a:schemeClr val="bg1"/>
              </a:solidFill>
              <a:cs typeface="Arial"/>
            </a:endParaRPr>
          </a:p>
        </p:txBody>
      </p:sp>
      <p:sp>
        <p:nvSpPr>
          <p:cNvPr id="13" name="Espace réservé du texte 1">
            <a:extLst>
              <a:ext uri="{FF2B5EF4-FFF2-40B4-BE49-F238E27FC236}">
                <a16:creationId xmlns:a16="http://schemas.microsoft.com/office/drawing/2014/main" id="{8F1AD1E3-6F3A-FCD8-F02E-8A2D00AB702B}"/>
              </a:ext>
            </a:extLst>
          </p:cNvPr>
          <p:cNvSpPr txBox="1">
            <a:spLocks/>
          </p:cNvSpPr>
          <p:nvPr/>
        </p:nvSpPr>
        <p:spPr>
          <a:xfrm>
            <a:off x="1425585" y="2869085"/>
            <a:ext cx="1781850" cy="9044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000" b="1" dirty="0">
                <a:solidFill>
                  <a:schemeClr val="bg1"/>
                </a:solidFill>
              </a:rPr>
              <a:t>Debate topics</a:t>
            </a:r>
            <a:endParaRPr lang="en-CA" sz="2000" dirty="0">
              <a:solidFill>
                <a:schemeClr val="bg1"/>
              </a:solidFill>
              <a:cs typeface="Arial"/>
            </a:endParaRPr>
          </a:p>
        </p:txBody>
      </p:sp>
    </p:spTree>
    <p:extLst>
      <p:ext uri="{BB962C8B-B14F-4D97-AF65-F5344CB8AC3E}">
        <p14:creationId xmlns:p14="http://schemas.microsoft.com/office/powerpoint/2010/main" val="151831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532F2AE-B923-1DA9-C9F5-D616B34764E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F95F4D-BFF7-CCFE-7EA6-1C38FBD51429}"/>
              </a:ext>
            </a:extLst>
          </p:cNvPr>
          <p:cNvSpPr/>
          <p:nvPr/>
        </p:nvSpPr>
        <p:spPr>
          <a:xfrm>
            <a:off x="-20594" y="0"/>
            <a:ext cx="12202297" cy="6899189"/>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4" name="Title 1">
            <a:extLst>
              <a:ext uri="{FF2B5EF4-FFF2-40B4-BE49-F238E27FC236}">
                <a16:creationId xmlns:a16="http://schemas.microsoft.com/office/drawing/2014/main" id="{C4BA0377-5751-C94B-C080-B0F033517EA0}"/>
              </a:ext>
            </a:extLst>
          </p:cNvPr>
          <p:cNvSpPr>
            <a:spLocks noGrp="1"/>
          </p:cNvSpPr>
          <p:nvPr>
            <p:ph type="title"/>
          </p:nvPr>
        </p:nvSpPr>
        <p:spPr>
          <a:xfrm>
            <a:off x="1572721" y="527464"/>
            <a:ext cx="8627050" cy="725738"/>
          </a:xfrm>
        </p:spPr>
        <p:txBody>
          <a:bodyPr vert="horz" lIns="91440" tIns="45720" rIns="91440" bIns="45720" rtlCol="0" anchor="ctr">
            <a:normAutofit fontScale="90000"/>
          </a:bodyPr>
          <a:lstStyle/>
          <a:p>
            <a:pPr algn="ctr"/>
            <a:r>
              <a:rPr lang="en-CA" sz="3200" b="0" dirty="0">
                <a:solidFill>
                  <a:schemeClr val="bg1"/>
                </a:solidFill>
              </a:rPr>
              <a:t>You will need to access the </a:t>
            </a:r>
            <a:r>
              <a:rPr lang="en-CA" sz="3200" dirty="0">
                <a:solidFill>
                  <a:schemeClr val="bg1"/>
                </a:solidFill>
              </a:rPr>
              <a:t>PowerPoint notes </a:t>
            </a:r>
            <a:r>
              <a:rPr lang="en-CA" sz="3200" b="0" dirty="0">
                <a:solidFill>
                  <a:schemeClr val="bg1"/>
                </a:solidFill>
              </a:rPr>
              <a:t>to lead this workshop. </a:t>
            </a:r>
            <a:endParaRPr lang="en-CA" sz="3200" b="0" noProof="0" dirty="0">
              <a:solidFill>
                <a:schemeClr val="bg1"/>
              </a:solidFill>
              <a:cs typeface="Arial"/>
            </a:endParaRPr>
          </a:p>
        </p:txBody>
      </p:sp>
      <p:graphicFrame>
        <p:nvGraphicFramePr>
          <p:cNvPr id="5" name="Tableau 4">
            <a:extLst>
              <a:ext uri="{FF2B5EF4-FFF2-40B4-BE49-F238E27FC236}">
                <a16:creationId xmlns:a16="http://schemas.microsoft.com/office/drawing/2014/main" id="{1490C024-2F06-F7D4-ADC9-B0E9C8E51CCB}"/>
              </a:ext>
            </a:extLst>
          </p:cNvPr>
          <p:cNvGraphicFramePr>
            <a:graphicFrameLocks noGrp="1"/>
          </p:cNvGraphicFramePr>
          <p:nvPr>
            <p:extLst>
              <p:ext uri="{D42A27DB-BD31-4B8C-83A1-F6EECF244321}">
                <p14:modId xmlns:p14="http://schemas.microsoft.com/office/powerpoint/2010/main" val="1312954497"/>
              </p:ext>
            </p:extLst>
          </p:nvPr>
        </p:nvGraphicFramePr>
        <p:xfrm>
          <a:off x="1571037" y="1966147"/>
          <a:ext cx="9153426" cy="3398202"/>
        </p:xfrm>
        <a:graphic>
          <a:graphicData uri="http://schemas.openxmlformats.org/drawingml/2006/table">
            <a:tbl>
              <a:tblPr firstRow="1" bandRow="1">
                <a:tableStyleId>{D7AC3CCA-C797-4891-BE02-D94E43425B78}</a:tableStyleId>
              </a:tblPr>
              <a:tblGrid>
                <a:gridCol w="1280605">
                  <a:extLst>
                    <a:ext uri="{9D8B030D-6E8A-4147-A177-3AD203B41FA5}">
                      <a16:colId xmlns:a16="http://schemas.microsoft.com/office/drawing/2014/main" val="4201437565"/>
                    </a:ext>
                  </a:extLst>
                </a:gridCol>
                <a:gridCol w="7872821">
                  <a:extLst>
                    <a:ext uri="{9D8B030D-6E8A-4147-A177-3AD203B41FA5}">
                      <a16:colId xmlns:a16="http://schemas.microsoft.com/office/drawing/2014/main" val="1204376027"/>
                    </a:ext>
                  </a:extLst>
                </a:gridCol>
              </a:tblGrid>
              <a:tr h="863035">
                <a:tc>
                  <a:txBody>
                    <a:bodyPr/>
                    <a:lstStyle/>
                    <a:p>
                      <a:r>
                        <a:rPr lang="en-CA" sz="1800" dirty="0"/>
                        <a:t>Option 1</a:t>
                      </a:r>
                    </a:p>
                  </a:txBody>
                  <a:tcPr marL="127440" marR="127440" marT="117720" marB="117720"/>
                </a:tc>
                <a:tc>
                  <a:txBody>
                    <a:bodyPr/>
                    <a:lstStyle/>
                    <a:p>
                      <a:pPr marL="285750" indent="-285750">
                        <a:buFont typeface="Arial" panose="020B0604020202020204" pitchFamily="34" charset="0"/>
                        <a:buChar char="•"/>
                      </a:pPr>
                      <a:r>
                        <a:rPr lang="en-CA" b="1" dirty="0"/>
                        <a:t>Click View</a:t>
                      </a:r>
                    </a:p>
                    <a:p>
                      <a:pPr marL="285750" indent="-285750">
                        <a:buFont typeface="Arial" panose="020B0604020202020204" pitchFamily="34" charset="0"/>
                        <a:buChar char="•"/>
                      </a:pPr>
                      <a:r>
                        <a:rPr lang="en-CA" b="1" dirty="0"/>
                        <a:t>Select Notes Page or Notes</a:t>
                      </a:r>
                    </a:p>
                  </a:txBody>
                  <a:tcPr marL="127440" marR="127440" marT="117720" marB="117720">
                    <a:solidFill>
                      <a:schemeClr val="bg1"/>
                    </a:solidFill>
                  </a:tcPr>
                </a:tc>
                <a:extLst>
                  <a:ext uri="{0D108BD9-81ED-4DB2-BD59-A6C34878D82A}">
                    <a16:rowId xmlns:a16="http://schemas.microsoft.com/office/drawing/2014/main" val="4260111534"/>
                  </a:ext>
                </a:extLst>
              </a:tr>
              <a:tr h="539397">
                <a:tc>
                  <a:txBody>
                    <a:bodyPr/>
                    <a:lstStyle/>
                    <a:p>
                      <a:r>
                        <a:rPr lang="en-CA" sz="1800" b="1" dirty="0"/>
                        <a:t>Option 2</a:t>
                      </a:r>
                    </a:p>
                  </a:txBody>
                  <a:tcPr marL="127440" marR="127440" marT="117720" marB="117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At the bottom of the PowerPoint, click the </a:t>
                      </a:r>
                      <a:r>
                        <a:rPr lang="en-CA" b="0" dirty="0"/>
                        <a:t>Notes</a:t>
                      </a:r>
                      <a:r>
                        <a:rPr lang="en-CA" dirty="0"/>
                        <a:t> button.</a:t>
                      </a:r>
                      <a:endParaRPr lang="en-CA" sz="1800" dirty="0"/>
                    </a:p>
                  </a:txBody>
                  <a:tcPr marL="127440" marR="127440" marT="117720" marB="117720">
                    <a:solidFill>
                      <a:schemeClr val="bg1"/>
                    </a:solidFill>
                  </a:tcPr>
                </a:tc>
                <a:extLst>
                  <a:ext uri="{0D108BD9-81ED-4DB2-BD59-A6C34878D82A}">
                    <a16:rowId xmlns:a16="http://schemas.microsoft.com/office/drawing/2014/main" val="2220572560"/>
                  </a:ext>
                </a:extLst>
              </a:tr>
              <a:tr h="1995770">
                <a:tc>
                  <a:txBody>
                    <a:bodyPr/>
                    <a:lstStyle/>
                    <a:p>
                      <a:r>
                        <a:rPr lang="en-CA" sz="1800" b="1" dirty="0"/>
                        <a:t>Option 3</a:t>
                      </a:r>
                    </a:p>
                  </a:txBody>
                  <a:tcPr marL="127440" marR="127440" marT="117720" marB="117720"/>
                </a:tc>
                <a:tc>
                  <a:txBody>
                    <a:bodyPr/>
                    <a:lstStyle/>
                    <a:p>
                      <a:pPr marL="285750" indent="-285750">
                        <a:buFont typeface="Arial" panose="020B0604020202020204" pitchFamily="34" charset="0"/>
                        <a:buChar char="•"/>
                      </a:pPr>
                      <a:r>
                        <a:rPr lang="en-CA" dirty="0"/>
                        <a:t>Connect your computer to a projector or screen.</a:t>
                      </a:r>
                    </a:p>
                    <a:p>
                      <a:pPr marL="285750" indent="-285750">
                        <a:buFont typeface="Arial" panose="020B0604020202020204" pitchFamily="34" charset="0"/>
                        <a:buChar char="•"/>
                      </a:pPr>
                      <a:r>
                        <a:rPr lang="en-CA" dirty="0"/>
                        <a:t>Start the slideshow.</a:t>
                      </a:r>
                    </a:p>
                    <a:p>
                      <a:pPr marL="285750" indent="-285750">
                        <a:buFont typeface="Arial" panose="020B0604020202020204" pitchFamily="34" charset="0"/>
                        <a:buChar char="•"/>
                      </a:pPr>
                      <a:r>
                        <a:rPr lang="en-CA" dirty="0"/>
                        <a:t>Turn on </a:t>
                      </a:r>
                      <a:r>
                        <a:rPr lang="en-CA" b="0" dirty="0"/>
                        <a:t>Presenter View.</a:t>
                      </a:r>
                    </a:p>
                    <a:p>
                      <a:endParaRPr lang="en-CA" dirty="0"/>
                    </a:p>
                    <a:p>
                      <a:r>
                        <a:rPr lang="en-CA" dirty="0"/>
                        <a:t>Students will only see the slides. You will see the current slide, the next slide, and the notes.</a:t>
                      </a:r>
                    </a:p>
                  </a:txBody>
                  <a:tcPr marL="127440" marR="127440" marT="117720" marB="117720">
                    <a:solidFill>
                      <a:schemeClr val="bg1"/>
                    </a:solidFill>
                  </a:tcPr>
                </a:tc>
                <a:extLst>
                  <a:ext uri="{0D108BD9-81ED-4DB2-BD59-A6C34878D82A}">
                    <a16:rowId xmlns:a16="http://schemas.microsoft.com/office/drawing/2014/main" val="2631220974"/>
                  </a:ext>
                </a:extLst>
              </a:tr>
            </a:tbl>
          </a:graphicData>
        </a:graphic>
      </p:graphicFrame>
      <p:sp>
        <p:nvSpPr>
          <p:cNvPr id="6" name="ZoneTexte 5">
            <a:extLst>
              <a:ext uri="{FF2B5EF4-FFF2-40B4-BE49-F238E27FC236}">
                <a16:creationId xmlns:a16="http://schemas.microsoft.com/office/drawing/2014/main" id="{75F80FA8-3A25-1BBA-CB82-8D79330E9739}"/>
              </a:ext>
            </a:extLst>
          </p:cNvPr>
          <p:cNvSpPr txBox="1"/>
          <p:nvPr/>
        </p:nvSpPr>
        <p:spPr>
          <a:xfrm>
            <a:off x="2373340" y="5657426"/>
            <a:ext cx="7924800" cy="707886"/>
          </a:xfrm>
          <a:prstGeom prst="rect">
            <a:avLst/>
          </a:prstGeom>
          <a:noFill/>
        </p:spPr>
        <p:txBody>
          <a:bodyPr wrap="square" lIns="91440" tIns="45720" rIns="91440" bIns="45720" rtlCol="0" anchor="t">
            <a:spAutoFit/>
          </a:bodyPr>
          <a:lstStyle/>
          <a:p>
            <a:pPr algn="ctr"/>
            <a:r>
              <a:rPr lang="en-CA" sz="2000" b="1" dirty="0">
                <a:solidFill>
                  <a:schemeClr val="bg1"/>
                </a:solidFill>
              </a:rPr>
              <a:t>Read the notes on this slide for more information about the workshop and how it works.</a:t>
            </a:r>
            <a:endParaRPr lang="en-CA" sz="2000" b="1" dirty="0">
              <a:solidFill>
                <a:schemeClr val="bg1"/>
              </a:solidFill>
              <a:cs typeface="Arial"/>
            </a:endParaRPr>
          </a:p>
        </p:txBody>
      </p:sp>
      <p:sp>
        <p:nvSpPr>
          <p:cNvPr id="8" name="Title 1">
            <a:extLst>
              <a:ext uri="{FF2B5EF4-FFF2-40B4-BE49-F238E27FC236}">
                <a16:creationId xmlns:a16="http://schemas.microsoft.com/office/drawing/2014/main" id="{4546F2F0-2655-74BA-1AC3-92D197B4B2D2}"/>
              </a:ext>
            </a:extLst>
          </p:cNvPr>
          <p:cNvSpPr txBox="1">
            <a:spLocks/>
          </p:cNvSpPr>
          <p:nvPr/>
        </p:nvSpPr>
        <p:spPr>
          <a:xfrm>
            <a:off x="1461714" y="1347790"/>
            <a:ext cx="10226309" cy="7257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CA" sz="2000" b="0" dirty="0">
                <a:solidFill>
                  <a:schemeClr val="bg1"/>
                </a:solidFill>
              </a:rPr>
              <a:t> Here are three ways to access the notes:</a:t>
            </a:r>
            <a:endParaRPr lang="en-CA" sz="2000" b="0" dirty="0">
              <a:solidFill>
                <a:schemeClr val="bg1"/>
              </a:solidFill>
              <a:cs typeface="Arial"/>
            </a:endParaRPr>
          </a:p>
        </p:txBody>
      </p:sp>
    </p:spTree>
    <p:extLst>
      <p:ext uri="{BB962C8B-B14F-4D97-AF65-F5344CB8AC3E}">
        <p14:creationId xmlns:p14="http://schemas.microsoft.com/office/powerpoint/2010/main" val="3444163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162C9-7C32-1D19-7D0F-EA779163853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380F6E0-A458-A875-0F07-7053E5928491}"/>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Espace réservé du texte 5">
            <a:extLst>
              <a:ext uri="{FF2B5EF4-FFF2-40B4-BE49-F238E27FC236}">
                <a16:creationId xmlns:a16="http://schemas.microsoft.com/office/drawing/2014/main" id="{932A5556-4505-92DD-6274-C644C335D9C7}"/>
              </a:ext>
            </a:extLst>
          </p:cNvPr>
          <p:cNvSpPr>
            <a:spLocks noGrp="1"/>
          </p:cNvSpPr>
          <p:nvPr>
            <p:ph type="body" sz="quarter" idx="14"/>
          </p:nvPr>
        </p:nvSpPr>
        <p:spPr>
          <a:xfrm>
            <a:off x="6096000" y="1995772"/>
            <a:ext cx="5434361" cy="2737291"/>
          </a:xfrm>
        </p:spPr>
        <p:txBody>
          <a:bodyPr>
            <a:normAutofit lnSpcReduction="10000"/>
          </a:bodyPr>
          <a:lstStyle/>
          <a:p>
            <a:pPr marL="0" indent="0">
              <a:buNone/>
            </a:pPr>
            <a:r>
              <a:rPr lang="en-CA" b="0" dirty="0">
                <a:solidFill>
                  <a:srgbClr val="262626"/>
                </a:solidFill>
                <a:cs typeface="Arial" panose="020B0604020202020204"/>
              </a:rPr>
              <a:t>Filming a fight or cheering on someone who’s fighting is just as bad as fighting yourself.</a:t>
            </a:r>
          </a:p>
        </p:txBody>
      </p:sp>
      <p:sp>
        <p:nvSpPr>
          <p:cNvPr id="5" name="Rectangle 4">
            <a:extLst>
              <a:ext uri="{FF2B5EF4-FFF2-40B4-BE49-F238E27FC236}">
                <a16:creationId xmlns:a16="http://schemas.microsoft.com/office/drawing/2014/main" id="{A73707DE-35B6-7DE0-83A2-FAC1D80C75F9}"/>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D3438DF8-D1F1-18EC-90AB-37CC91C66807}"/>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10" name="Picture 9">
            <a:extLst>
              <a:ext uri="{FF2B5EF4-FFF2-40B4-BE49-F238E27FC236}">
                <a16:creationId xmlns:a16="http://schemas.microsoft.com/office/drawing/2014/main" id="{77F28C00-3955-8C12-E537-01A8A234A60F}"/>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D6FAD0C3-79B3-C123-3C29-7689F78A6BD2}"/>
              </a:ext>
            </a:extLst>
          </p:cNvPr>
          <p:cNvPicPr>
            <a:picLocks noChangeAspect="1"/>
          </p:cNvPicPr>
          <p:nvPr/>
        </p:nvPicPr>
        <p:blipFill>
          <a:blip r:embed="rId6"/>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385333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F04F3-BFEA-4079-4DAB-34A6857A197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F49BCE9-00E0-A461-4AFB-F66615016A50}"/>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3" name="Espace réservé du texte 5">
            <a:extLst>
              <a:ext uri="{FF2B5EF4-FFF2-40B4-BE49-F238E27FC236}">
                <a16:creationId xmlns:a16="http://schemas.microsoft.com/office/drawing/2014/main" id="{9EFC8E07-CF5F-E4C0-2722-1AB32329B81E}"/>
              </a:ext>
            </a:extLst>
          </p:cNvPr>
          <p:cNvSpPr>
            <a:spLocks noGrp="1"/>
          </p:cNvSpPr>
          <p:nvPr>
            <p:ph type="body" sz="quarter" idx="14"/>
          </p:nvPr>
        </p:nvSpPr>
        <p:spPr>
          <a:xfrm>
            <a:off x="6096000" y="1879162"/>
            <a:ext cx="5500776" cy="3099675"/>
          </a:xfrm>
        </p:spPr>
        <p:txBody>
          <a:bodyPr vert="horz" lIns="91440" tIns="45720" rIns="91440" bIns="45720" rtlCol="0" anchor="t">
            <a:normAutofit/>
          </a:bodyPr>
          <a:lstStyle/>
          <a:p>
            <a:pPr marL="0" indent="0">
              <a:spcBef>
                <a:spcPts val="0"/>
              </a:spcBef>
              <a:buNone/>
            </a:pPr>
            <a:r>
              <a:rPr lang="en-CA" sz="3200" b="0" dirty="0">
                <a:solidFill>
                  <a:schemeClr val="bg1"/>
                </a:solidFill>
                <a:cs typeface="Arial" panose="020B0604020202020204"/>
              </a:rPr>
              <a:t>Encouraging or filming can make the situation worse.</a:t>
            </a:r>
          </a:p>
          <a:p>
            <a:pPr marL="0" indent="0">
              <a:spcBef>
                <a:spcPts val="0"/>
              </a:spcBef>
              <a:buNone/>
            </a:pPr>
            <a:endParaRPr lang="en-CA" sz="3200" b="0" dirty="0">
              <a:solidFill>
                <a:schemeClr val="bg1"/>
              </a:solidFill>
              <a:cs typeface="Arial" panose="020B0604020202020204"/>
            </a:endParaRPr>
          </a:p>
          <a:p>
            <a:pPr marL="0" indent="0">
              <a:spcBef>
                <a:spcPts val="0"/>
              </a:spcBef>
              <a:buNone/>
            </a:pPr>
            <a:r>
              <a:rPr lang="en-CA" sz="3200" b="0" dirty="0">
                <a:solidFill>
                  <a:schemeClr val="bg1"/>
                </a:solidFill>
                <a:cs typeface="Arial" panose="020B0604020202020204"/>
              </a:rPr>
              <a:t>The law may view this as indirect participation in violence.</a:t>
            </a:r>
          </a:p>
        </p:txBody>
      </p:sp>
      <p:sp>
        <p:nvSpPr>
          <p:cNvPr id="6" name="Rectangle 5">
            <a:extLst>
              <a:ext uri="{FF2B5EF4-FFF2-40B4-BE49-F238E27FC236}">
                <a16:creationId xmlns:a16="http://schemas.microsoft.com/office/drawing/2014/main" id="{D58A8C98-3920-2F70-7E3B-DEDCD620A327}"/>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A390DB67-F84C-29AD-5BF4-83FFDB5E56A5}"/>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rgbClr val="262626"/>
                </a:solidFill>
              </a:rPr>
              <a:t>Did you know?</a:t>
            </a:r>
            <a:endParaRPr lang="en-CA" sz="4800" dirty="0">
              <a:cs typeface="Arial"/>
            </a:endParaRPr>
          </a:p>
        </p:txBody>
      </p:sp>
      <p:pic>
        <p:nvPicPr>
          <p:cNvPr id="10" name="Picture 9">
            <a:extLst>
              <a:ext uri="{FF2B5EF4-FFF2-40B4-BE49-F238E27FC236}">
                <a16:creationId xmlns:a16="http://schemas.microsoft.com/office/drawing/2014/main" id="{5A0A6A24-370B-8EED-8E7B-34AF1E786B3F}"/>
              </a:ext>
            </a:extLst>
          </p:cNvPr>
          <p:cNvPicPr>
            <a:picLocks noChangeAspect="1"/>
          </p:cNvPicPr>
          <p:nvPr/>
        </p:nvPicPr>
        <p:blipFill>
          <a:blip r:embed="rId5"/>
          <a:stretch>
            <a:fillRect/>
          </a:stretch>
        </p:blipFill>
        <p:spPr>
          <a:xfrm>
            <a:off x="748393" y="1796142"/>
            <a:ext cx="5837464" cy="5851072"/>
          </a:xfrm>
          <a:prstGeom prst="rect">
            <a:avLst/>
          </a:prstGeom>
        </p:spPr>
      </p:pic>
      <p:sp>
        <p:nvSpPr>
          <p:cNvPr id="5" name="Espace réservé du texte 5">
            <a:extLst>
              <a:ext uri="{FF2B5EF4-FFF2-40B4-BE49-F238E27FC236}">
                <a16:creationId xmlns:a16="http://schemas.microsoft.com/office/drawing/2014/main" id="{C57A8CA5-9D91-D322-FDF4-2A8EB457957C}"/>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8000" dirty="0">
                <a:solidFill>
                  <a:srgbClr val="262626"/>
                </a:solidFill>
              </a:rPr>
              <a:t>?</a:t>
            </a:r>
            <a:endParaRPr lang="en-CA" sz="8000" dirty="0">
              <a:solidFill>
                <a:srgbClr val="262626"/>
              </a:solidFill>
              <a:cs typeface="Arial"/>
            </a:endParaRPr>
          </a:p>
        </p:txBody>
      </p:sp>
    </p:spTree>
    <p:extLst>
      <p:ext uri="{BB962C8B-B14F-4D97-AF65-F5344CB8AC3E}">
        <p14:creationId xmlns:p14="http://schemas.microsoft.com/office/powerpoint/2010/main" val="66647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26DA0-37AD-50D9-FCA1-696549C472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F9C724C-FD9B-0465-73DE-0F80D1AA2E3A}"/>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Espace réservé du texte 5">
            <a:extLst>
              <a:ext uri="{FF2B5EF4-FFF2-40B4-BE49-F238E27FC236}">
                <a16:creationId xmlns:a16="http://schemas.microsoft.com/office/drawing/2014/main" id="{1B9DF01B-0233-D2B7-9829-1111D4FC24EE}"/>
              </a:ext>
            </a:extLst>
          </p:cNvPr>
          <p:cNvSpPr>
            <a:spLocks noGrp="1"/>
          </p:cNvSpPr>
          <p:nvPr>
            <p:ph type="body" sz="quarter" idx="14"/>
          </p:nvPr>
        </p:nvSpPr>
        <p:spPr>
          <a:xfrm>
            <a:off x="6096000" y="2048256"/>
            <a:ext cx="5386308" cy="2491669"/>
          </a:xfrm>
        </p:spPr>
        <p:txBody>
          <a:bodyPr>
            <a:normAutofit/>
          </a:bodyPr>
          <a:lstStyle/>
          <a:p>
            <a:pPr marL="0" indent="0">
              <a:buNone/>
            </a:pPr>
            <a:r>
              <a:rPr lang="en-CA" b="0" dirty="0">
                <a:solidFill>
                  <a:srgbClr val="262626"/>
                </a:solidFill>
                <a:cs typeface="Arial" panose="020B0604020202020204"/>
              </a:rPr>
              <a:t>Liking or sharing a post that makes fun of someone is not bullying.</a:t>
            </a:r>
          </a:p>
        </p:txBody>
      </p:sp>
      <p:sp>
        <p:nvSpPr>
          <p:cNvPr id="5" name="Rectangle 4">
            <a:extLst>
              <a:ext uri="{FF2B5EF4-FFF2-40B4-BE49-F238E27FC236}">
                <a16:creationId xmlns:a16="http://schemas.microsoft.com/office/drawing/2014/main" id="{87F83447-4EFC-771D-DFB0-09E1D590A46E}"/>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49751A9F-20E5-B20F-369C-892C9837C19C}"/>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10" name="Picture 9">
            <a:extLst>
              <a:ext uri="{FF2B5EF4-FFF2-40B4-BE49-F238E27FC236}">
                <a16:creationId xmlns:a16="http://schemas.microsoft.com/office/drawing/2014/main" id="{D58EDC91-BEFE-2592-2696-E4206ADA7E6B}"/>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00FC6FCB-5768-F23A-9687-BBED51BD9780}"/>
              </a:ext>
            </a:extLst>
          </p:cNvPr>
          <p:cNvPicPr>
            <a:picLocks noChangeAspect="1"/>
          </p:cNvPicPr>
          <p:nvPr/>
        </p:nvPicPr>
        <p:blipFill>
          <a:blip r:embed="rId6"/>
          <a:stretch>
            <a:fillRect/>
          </a:stretch>
        </p:blipFill>
        <p:spPr>
          <a:xfrm>
            <a:off x="-489121" y="2054309"/>
            <a:ext cx="3871784" cy="3933568"/>
          </a:xfrm>
          <a:prstGeom prst="rect">
            <a:avLst/>
          </a:prstGeom>
        </p:spPr>
      </p:pic>
      <p:pic>
        <p:nvPicPr>
          <p:cNvPr id="14" name="Picture 13">
            <a:extLst>
              <a:ext uri="{FF2B5EF4-FFF2-40B4-BE49-F238E27FC236}">
                <a16:creationId xmlns:a16="http://schemas.microsoft.com/office/drawing/2014/main" id="{3DE1D9E1-B8B2-B80F-ECB7-CE7D450956D6}"/>
              </a:ext>
            </a:extLst>
          </p:cNvPr>
          <p:cNvPicPr>
            <a:picLocks noChangeAspect="1"/>
          </p:cNvPicPr>
          <p:nvPr/>
        </p:nvPicPr>
        <p:blipFill>
          <a:blip r:embed="rId7"/>
          <a:stretch>
            <a:fillRect/>
          </a:stretch>
        </p:blipFill>
        <p:spPr>
          <a:xfrm>
            <a:off x="9355666" y="3687703"/>
            <a:ext cx="2831631" cy="2925705"/>
          </a:xfrm>
          <a:prstGeom prst="rect">
            <a:avLst/>
          </a:prstGeom>
        </p:spPr>
      </p:pic>
    </p:spTree>
    <p:extLst>
      <p:ext uri="{BB962C8B-B14F-4D97-AF65-F5344CB8AC3E}">
        <p14:creationId xmlns:p14="http://schemas.microsoft.com/office/powerpoint/2010/main" val="220924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F32F6-3CD7-B35A-9588-29F4E3A44F5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C10146A-01DB-7953-8F6D-3891D5AE8200}"/>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3" name="Espace réservé du texte 5">
            <a:extLst>
              <a:ext uri="{FF2B5EF4-FFF2-40B4-BE49-F238E27FC236}">
                <a16:creationId xmlns:a16="http://schemas.microsoft.com/office/drawing/2014/main" id="{16D387B9-4980-E640-853A-87037082A2EF}"/>
              </a:ext>
            </a:extLst>
          </p:cNvPr>
          <p:cNvSpPr>
            <a:spLocks noGrp="1"/>
          </p:cNvSpPr>
          <p:nvPr>
            <p:ph type="body" sz="quarter" idx="14"/>
          </p:nvPr>
        </p:nvSpPr>
        <p:spPr>
          <a:xfrm>
            <a:off x="6637866" y="1580051"/>
            <a:ext cx="4578773" cy="3697898"/>
          </a:xfrm>
        </p:spPr>
        <p:txBody>
          <a:bodyPr vert="horz" lIns="91440" tIns="45720" rIns="91440" bIns="45720" rtlCol="0" anchor="t">
            <a:normAutofit/>
          </a:bodyPr>
          <a:lstStyle/>
          <a:p>
            <a:pPr marL="0" indent="0">
              <a:spcBef>
                <a:spcPts val="0"/>
              </a:spcBef>
              <a:buNone/>
            </a:pPr>
            <a:r>
              <a:rPr lang="en-CA" sz="3200" b="0" dirty="0">
                <a:solidFill>
                  <a:schemeClr val="bg1"/>
                </a:solidFill>
                <a:cs typeface="Arial" panose="020B0604020202020204"/>
              </a:rPr>
              <a:t>Sharing or liking a mean post can be considered bullying.</a:t>
            </a:r>
          </a:p>
          <a:p>
            <a:pPr marL="0" indent="0">
              <a:spcBef>
                <a:spcPts val="0"/>
              </a:spcBef>
              <a:buNone/>
            </a:pPr>
            <a:endParaRPr lang="en-CA" sz="3200" b="0" dirty="0">
              <a:solidFill>
                <a:schemeClr val="bg1"/>
              </a:solidFill>
              <a:cs typeface="Arial" panose="020B0604020202020204"/>
            </a:endParaRPr>
          </a:p>
          <a:p>
            <a:pPr marL="0" indent="0">
              <a:spcBef>
                <a:spcPts val="0"/>
              </a:spcBef>
              <a:buNone/>
            </a:pPr>
            <a:r>
              <a:rPr lang="en-CA" sz="3200" b="0" dirty="0">
                <a:solidFill>
                  <a:schemeClr val="bg1"/>
                </a:solidFill>
                <a:cs typeface="Arial" panose="020B0604020202020204"/>
              </a:rPr>
              <a:t>Even if you didn’t write the post, you can still be held responsible.</a:t>
            </a:r>
          </a:p>
        </p:txBody>
      </p:sp>
      <p:sp>
        <p:nvSpPr>
          <p:cNvPr id="6" name="Rectangle 5">
            <a:extLst>
              <a:ext uri="{FF2B5EF4-FFF2-40B4-BE49-F238E27FC236}">
                <a16:creationId xmlns:a16="http://schemas.microsoft.com/office/drawing/2014/main" id="{E4EEA38D-430F-BE09-9570-80ECE6734FDE}"/>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49EA309B-8E43-37FF-6A68-0AE3CF8E5AC2}"/>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rgbClr val="262626"/>
                </a:solidFill>
              </a:rPr>
              <a:t>Did you know?</a:t>
            </a:r>
            <a:endParaRPr lang="en-CA" sz="4800" dirty="0">
              <a:cs typeface="Arial"/>
            </a:endParaRPr>
          </a:p>
        </p:txBody>
      </p:sp>
      <p:pic>
        <p:nvPicPr>
          <p:cNvPr id="10" name="Picture 9">
            <a:extLst>
              <a:ext uri="{FF2B5EF4-FFF2-40B4-BE49-F238E27FC236}">
                <a16:creationId xmlns:a16="http://schemas.microsoft.com/office/drawing/2014/main" id="{FF1015CD-21E3-CD88-356A-1F9B1AA5DB20}"/>
              </a:ext>
            </a:extLst>
          </p:cNvPr>
          <p:cNvPicPr>
            <a:picLocks noChangeAspect="1"/>
          </p:cNvPicPr>
          <p:nvPr/>
        </p:nvPicPr>
        <p:blipFill>
          <a:blip r:embed="rId5"/>
          <a:stretch>
            <a:fillRect/>
          </a:stretch>
        </p:blipFill>
        <p:spPr>
          <a:xfrm>
            <a:off x="748393" y="1796142"/>
            <a:ext cx="5837464" cy="5851072"/>
          </a:xfrm>
          <a:prstGeom prst="rect">
            <a:avLst/>
          </a:prstGeom>
        </p:spPr>
      </p:pic>
      <p:sp>
        <p:nvSpPr>
          <p:cNvPr id="5" name="Espace réservé du texte 5">
            <a:extLst>
              <a:ext uri="{FF2B5EF4-FFF2-40B4-BE49-F238E27FC236}">
                <a16:creationId xmlns:a16="http://schemas.microsoft.com/office/drawing/2014/main" id="{570ABA91-E131-D472-6D04-C79527E9344A}"/>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8000" dirty="0">
                <a:solidFill>
                  <a:srgbClr val="262626"/>
                </a:solidFill>
              </a:rPr>
              <a:t>?</a:t>
            </a:r>
            <a:endParaRPr lang="en-CA" sz="8000" dirty="0">
              <a:solidFill>
                <a:srgbClr val="262626"/>
              </a:solidFill>
              <a:cs typeface="Arial"/>
            </a:endParaRPr>
          </a:p>
        </p:txBody>
      </p:sp>
    </p:spTree>
    <p:extLst>
      <p:ext uri="{BB962C8B-B14F-4D97-AF65-F5344CB8AC3E}">
        <p14:creationId xmlns:p14="http://schemas.microsoft.com/office/powerpoint/2010/main" val="178837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8A3C3-B87F-25A2-4BB5-91B9079E766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CB7F020-A59B-C51D-AE81-8CF6B0F1F96D}"/>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Espace réservé du texte 5">
            <a:extLst>
              <a:ext uri="{FF2B5EF4-FFF2-40B4-BE49-F238E27FC236}">
                <a16:creationId xmlns:a16="http://schemas.microsoft.com/office/drawing/2014/main" id="{7FBB8D17-7BB9-3907-57EE-A39FDDCD7446}"/>
              </a:ext>
            </a:extLst>
          </p:cNvPr>
          <p:cNvSpPr>
            <a:spLocks noGrp="1"/>
          </p:cNvSpPr>
          <p:nvPr>
            <p:ph type="body" sz="quarter" idx="14"/>
          </p:nvPr>
        </p:nvSpPr>
        <p:spPr>
          <a:xfrm>
            <a:off x="6096000" y="2048256"/>
            <a:ext cx="5215467" cy="2491669"/>
          </a:xfrm>
        </p:spPr>
        <p:txBody>
          <a:bodyPr/>
          <a:lstStyle/>
          <a:p>
            <a:pPr marL="0" indent="0">
              <a:buNone/>
            </a:pPr>
            <a:r>
              <a:rPr lang="en-CA" b="0" dirty="0">
                <a:solidFill>
                  <a:srgbClr val="262626"/>
                </a:solidFill>
                <a:cs typeface="Arial" panose="020B0604020202020204"/>
              </a:rPr>
              <a:t>Sharing a picture of someone without asking them is not a big deal.</a:t>
            </a:r>
          </a:p>
        </p:txBody>
      </p:sp>
      <p:sp>
        <p:nvSpPr>
          <p:cNvPr id="5" name="Rectangle 4">
            <a:extLst>
              <a:ext uri="{FF2B5EF4-FFF2-40B4-BE49-F238E27FC236}">
                <a16:creationId xmlns:a16="http://schemas.microsoft.com/office/drawing/2014/main" id="{09F02DA5-1A49-752A-83C6-03AC48758DA5}"/>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D7C4ED4E-E468-AE99-91CC-71B5A9E7685E}"/>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10" name="Picture 9">
            <a:extLst>
              <a:ext uri="{FF2B5EF4-FFF2-40B4-BE49-F238E27FC236}">
                <a16:creationId xmlns:a16="http://schemas.microsoft.com/office/drawing/2014/main" id="{364ABC13-1A57-C8B7-0B4F-13E4D1452280}"/>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FCA0183B-D55D-3EBE-0FC0-0956CE18ED81}"/>
              </a:ext>
            </a:extLst>
          </p:cNvPr>
          <p:cNvPicPr>
            <a:picLocks noChangeAspect="1"/>
          </p:cNvPicPr>
          <p:nvPr/>
        </p:nvPicPr>
        <p:blipFill>
          <a:blip r:embed="rId6"/>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379776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2EB77-F264-6DBD-FD19-0AC00C98C8F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F818211-5669-4FEB-D66D-C44EDC395B6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 name="Espace réservé du texte 2">
            <a:extLst>
              <a:ext uri="{FF2B5EF4-FFF2-40B4-BE49-F238E27FC236}">
                <a16:creationId xmlns:a16="http://schemas.microsoft.com/office/drawing/2014/main" id="{4A395A51-8501-1B45-F818-1058BE8955F9}"/>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en-CA" sz="2800" dirty="0">
              <a:cs typeface="Arial"/>
            </a:endParaRPr>
          </a:p>
        </p:txBody>
      </p:sp>
      <p:sp>
        <p:nvSpPr>
          <p:cNvPr id="3" name="Espace réservé du texte 5">
            <a:extLst>
              <a:ext uri="{FF2B5EF4-FFF2-40B4-BE49-F238E27FC236}">
                <a16:creationId xmlns:a16="http://schemas.microsoft.com/office/drawing/2014/main" id="{C3C632AB-CD18-B121-FEA5-EC63BDBD0F48}"/>
              </a:ext>
            </a:extLst>
          </p:cNvPr>
          <p:cNvSpPr>
            <a:spLocks noGrp="1"/>
          </p:cNvSpPr>
          <p:nvPr>
            <p:ph type="body" sz="quarter" idx="14"/>
          </p:nvPr>
        </p:nvSpPr>
        <p:spPr>
          <a:xfrm>
            <a:off x="6378260" y="2150149"/>
            <a:ext cx="5065347" cy="2850099"/>
          </a:xfrm>
        </p:spPr>
        <p:txBody>
          <a:bodyPr vert="horz" lIns="91440" tIns="45720" rIns="91440" bIns="45720" rtlCol="0" anchor="t">
            <a:normAutofit/>
          </a:bodyPr>
          <a:lstStyle/>
          <a:p>
            <a:pPr marL="0" indent="0">
              <a:spcBef>
                <a:spcPts val="0"/>
              </a:spcBef>
              <a:buNone/>
            </a:pPr>
            <a:r>
              <a:rPr lang="en-CA" sz="3200" b="0" dirty="0">
                <a:solidFill>
                  <a:schemeClr val="bg1"/>
                </a:solidFill>
                <a:cs typeface="Arial" panose="020B0604020202020204"/>
              </a:rPr>
              <a:t>The law protects the right to control one’s image and the right to privacy.</a:t>
            </a:r>
          </a:p>
          <a:p>
            <a:pPr marL="0" indent="0">
              <a:spcBef>
                <a:spcPts val="0"/>
              </a:spcBef>
              <a:buNone/>
            </a:pPr>
            <a:endParaRPr lang="en-CA" sz="3200" b="0" dirty="0">
              <a:solidFill>
                <a:schemeClr val="bg1"/>
              </a:solidFill>
              <a:cs typeface="Arial" panose="020B0604020202020204"/>
            </a:endParaRPr>
          </a:p>
          <a:p>
            <a:pPr marL="0" indent="0">
              <a:spcBef>
                <a:spcPts val="0"/>
              </a:spcBef>
              <a:buNone/>
            </a:pPr>
            <a:r>
              <a:rPr lang="en-CA" sz="3200" b="0" dirty="0">
                <a:solidFill>
                  <a:schemeClr val="bg1"/>
                </a:solidFill>
                <a:cs typeface="Arial" panose="020B0604020202020204"/>
              </a:rPr>
              <a:t>Sharing images without permission can be illegal.</a:t>
            </a:r>
          </a:p>
        </p:txBody>
      </p:sp>
      <p:sp>
        <p:nvSpPr>
          <p:cNvPr id="7" name="Rectangle 6">
            <a:extLst>
              <a:ext uri="{FF2B5EF4-FFF2-40B4-BE49-F238E27FC236}">
                <a16:creationId xmlns:a16="http://schemas.microsoft.com/office/drawing/2014/main" id="{813830B3-3ED5-2534-5F7D-345C30FBC92A}"/>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9" name="Espace réservé du texte 5">
            <a:extLst>
              <a:ext uri="{FF2B5EF4-FFF2-40B4-BE49-F238E27FC236}">
                <a16:creationId xmlns:a16="http://schemas.microsoft.com/office/drawing/2014/main" id="{68D9DBCB-E6E5-7963-092D-5B77FEB6F0D5}"/>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rgbClr val="262626"/>
                </a:solidFill>
              </a:rPr>
              <a:t>Did you know?</a:t>
            </a:r>
            <a:endParaRPr lang="en-CA" sz="4800" dirty="0">
              <a:cs typeface="Arial"/>
            </a:endParaRPr>
          </a:p>
        </p:txBody>
      </p:sp>
      <p:pic>
        <p:nvPicPr>
          <p:cNvPr id="11" name="Picture 10">
            <a:extLst>
              <a:ext uri="{FF2B5EF4-FFF2-40B4-BE49-F238E27FC236}">
                <a16:creationId xmlns:a16="http://schemas.microsoft.com/office/drawing/2014/main" id="{1211527E-DD4E-6E23-4003-704F8C452E09}"/>
              </a:ext>
            </a:extLst>
          </p:cNvPr>
          <p:cNvPicPr>
            <a:picLocks noChangeAspect="1"/>
          </p:cNvPicPr>
          <p:nvPr/>
        </p:nvPicPr>
        <p:blipFill>
          <a:blip r:embed="rId7"/>
          <a:stretch>
            <a:fillRect/>
          </a:stretch>
        </p:blipFill>
        <p:spPr>
          <a:xfrm>
            <a:off x="748393" y="1796142"/>
            <a:ext cx="5837464" cy="5851072"/>
          </a:xfrm>
          <a:prstGeom prst="rect">
            <a:avLst/>
          </a:prstGeom>
        </p:spPr>
      </p:pic>
      <p:sp>
        <p:nvSpPr>
          <p:cNvPr id="6" name="Espace réservé du texte 5">
            <a:extLst>
              <a:ext uri="{FF2B5EF4-FFF2-40B4-BE49-F238E27FC236}">
                <a16:creationId xmlns:a16="http://schemas.microsoft.com/office/drawing/2014/main" id="{58047082-8E8A-DCBF-A023-180AE840FBD4}"/>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8000" dirty="0">
                <a:solidFill>
                  <a:srgbClr val="262626"/>
                </a:solidFill>
              </a:rPr>
              <a:t>?</a:t>
            </a:r>
            <a:endParaRPr lang="en-CA" sz="8000" dirty="0">
              <a:solidFill>
                <a:srgbClr val="262626"/>
              </a:solidFill>
              <a:cs typeface="Arial"/>
            </a:endParaRPr>
          </a:p>
        </p:txBody>
      </p:sp>
    </p:spTree>
    <p:extLst>
      <p:ext uri="{BB962C8B-B14F-4D97-AF65-F5344CB8AC3E}">
        <p14:creationId xmlns:p14="http://schemas.microsoft.com/office/powerpoint/2010/main" val="417207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E4F0A-2D46-820A-5A19-358C7684CDC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A8EF9D5-F3AC-33B6-4C03-6EF06BE393E0}"/>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Espace réservé du texte 5">
            <a:extLst>
              <a:ext uri="{FF2B5EF4-FFF2-40B4-BE49-F238E27FC236}">
                <a16:creationId xmlns:a16="http://schemas.microsoft.com/office/drawing/2014/main" id="{B50F9186-7F1C-69AB-809C-2B31151B9EFD}"/>
              </a:ext>
            </a:extLst>
          </p:cNvPr>
          <p:cNvSpPr>
            <a:spLocks noGrp="1"/>
          </p:cNvSpPr>
          <p:nvPr>
            <p:ph type="body" sz="quarter" idx="14"/>
          </p:nvPr>
        </p:nvSpPr>
        <p:spPr>
          <a:xfrm>
            <a:off x="6096000" y="2048256"/>
            <a:ext cx="5500776" cy="2491669"/>
          </a:xfrm>
        </p:spPr>
        <p:txBody>
          <a:bodyPr>
            <a:normAutofit/>
          </a:bodyPr>
          <a:lstStyle/>
          <a:p>
            <a:pPr marL="0" indent="0">
              <a:buNone/>
            </a:pPr>
            <a:r>
              <a:rPr lang="en-CA" b="0" dirty="0">
                <a:solidFill>
                  <a:srgbClr val="262626"/>
                </a:solidFill>
                <a:cs typeface="Arial" panose="020B0604020202020204"/>
              </a:rPr>
              <a:t>Children and teens should face the same consequences as adults for their actions.</a:t>
            </a:r>
          </a:p>
        </p:txBody>
      </p:sp>
      <p:sp>
        <p:nvSpPr>
          <p:cNvPr id="5" name="Rectangle 4">
            <a:extLst>
              <a:ext uri="{FF2B5EF4-FFF2-40B4-BE49-F238E27FC236}">
                <a16:creationId xmlns:a16="http://schemas.microsoft.com/office/drawing/2014/main" id="{E8B7E089-CC59-C580-A0C9-16B87793E123}"/>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9C500FBF-926B-5F35-BC9C-C01124F4A0BE}"/>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10" name="Picture 9">
            <a:extLst>
              <a:ext uri="{FF2B5EF4-FFF2-40B4-BE49-F238E27FC236}">
                <a16:creationId xmlns:a16="http://schemas.microsoft.com/office/drawing/2014/main" id="{3E856CA0-9807-250F-795C-1D3A5BBB9333}"/>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C84B460D-0442-C11A-0038-1603CCA6717A}"/>
              </a:ext>
            </a:extLst>
          </p:cNvPr>
          <p:cNvPicPr>
            <a:picLocks noChangeAspect="1"/>
          </p:cNvPicPr>
          <p:nvPr/>
        </p:nvPicPr>
        <p:blipFill>
          <a:blip r:embed="rId6"/>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349251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F9CE4-7B95-5B84-CC60-08B4D31DCDA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140053A-3793-264A-376C-D2A289F763E7}"/>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2" name="Espace réservé du texte 2">
            <a:extLst>
              <a:ext uri="{FF2B5EF4-FFF2-40B4-BE49-F238E27FC236}">
                <a16:creationId xmlns:a16="http://schemas.microsoft.com/office/drawing/2014/main" id="{C70A9FE8-A075-280A-E1D2-890320EB06B7}"/>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fr-FR" sz="2800">
              <a:cs typeface="Arial"/>
            </a:endParaRPr>
          </a:p>
        </p:txBody>
      </p:sp>
      <p:sp>
        <p:nvSpPr>
          <p:cNvPr id="3" name="Espace réservé du texte 5">
            <a:extLst>
              <a:ext uri="{FF2B5EF4-FFF2-40B4-BE49-F238E27FC236}">
                <a16:creationId xmlns:a16="http://schemas.microsoft.com/office/drawing/2014/main" id="{74583D17-961D-2B94-3D46-4FD8EA3E8912}"/>
              </a:ext>
            </a:extLst>
          </p:cNvPr>
          <p:cNvSpPr>
            <a:spLocks noGrp="1"/>
          </p:cNvSpPr>
          <p:nvPr>
            <p:ph type="body" sz="quarter" idx="14"/>
          </p:nvPr>
        </p:nvSpPr>
        <p:spPr>
          <a:xfrm>
            <a:off x="6090139" y="890471"/>
            <a:ext cx="5838092" cy="5577870"/>
          </a:xfrm>
        </p:spPr>
        <p:txBody>
          <a:bodyPr vert="horz" lIns="91440" tIns="45720" rIns="91440" bIns="45720" rtlCol="0" anchor="t">
            <a:normAutofit/>
          </a:bodyPr>
          <a:lstStyle/>
          <a:p>
            <a:pPr marL="0" indent="0">
              <a:spcBef>
                <a:spcPts val="0"/>
              </a:spcBef>
              <a:buNone/>
            </a:pPr>
            <a:r>
              <a:rPr lang="fr-FR" sz="3200" b="0" dirty="0">
                <a:solidFill>
                  <a:schemeClr val="bg1"/>
                </a:solidFill>
                <a:cs typeface="Arial" panose="020B0604020202020204"/>
              </a:rPr>
              <a:t>The justice system </a:t>
            </a:r>
            <a:r>
              <a:rPr lang="fr-FR" sz="3200" b="0" dirty="0" err="1">
                <a:solidFill>
                  <a:schemeClr val="bg1"/>
                </a:solidFill>
                <a:cs typeface="Arial" panose="020B0604020202020204"/>
              </a:rPr>
              <a:t>treats</a:t>
            </a:r>
            <a:r>
              <a:rPr lang="fr-FR" sz="3200" b="0" dirty="0">
                <a:solidFill>
                  <a:schemeClr val="bg1"/>
                </a:solidFill>
                <a:cs typeface="Arial" panose="020B0604020202020204"/>
              </a:rPr>
              <a:t> </a:t>
            </a:r>
            <a:r>
              <a:rPr lang="fr-FR" sz="3200" b="0" dirty="0" err="1">
                <a:solidFill>
                  <a:schemeClr val="bg1"/>
                </a:solidFill>
                <a:cs typeface="Arial" panose="020B0604020202020204"/>
              </a:rPr>
              <a:t>children</a:t>
            </a:r>
            <a:r>
              <a:rPr lang="fr-FR" sz="3200" b="0" dirty="0">
                <a:solidFill>
                  <a:schemeClr val="bg1"/>
                </a:solidFill>
                <a:cs typeface="Arial" panose="020B0604020202020204"/>
              </a:rPr>
              <a:t> and </a:t>
            </a:r>
            <a:r>
              <a:rPr lang="fr-FR" sz="3200" b="0" dirty="0" err="1">
                <a:solidFill>
                  <a:schemeClr val="bg1"/>
                </a:solidFill>
                <a:cs typeface="Arial" panose="020B0604020202020204"/>
              </a:rPr>
              <a:t>teens</a:t>
            </a:r>
            <a:r>
              <a:rPr lang="fr-FR" sz="3200" b="0" dirty="0">
                <a:solidFill>
                  <a:schemeClr val="bg1"/>
                </a:solidFill>
                <a:cs typeface="Arial" panose="020B0604020202020204"/>
              </a:rPr>
              <a:t> </a:t>
            </a:r>
            <a:r>
              <a:rPr lang="fr-FR" sz="3200" b="0" dirty="0" err="1">
                <a:solidFill>
                  <a:schemeClr val="bg1"/>
                </a:solidFill>
                <a:cs typeface="Arial" panose="020B0604020202020204"/>
              </a:rPr>
              <a:t>differently</a:t>
            </a:r>
            <a:r>
              <a:rPr lang="fr-FR" sz="3200" b="0" dirty="0">
                <a:solidFill>
                  <a:schemeClr val="bg1"/>
                </a:solidFill>
                <a:cs typeface="Arial" panose="020B0604020202020204"/>
              </a:rPr>
              <a:t> </a:t>
            </a:r>
            <a:r>
              <a:rPr lang="fr-FR" sz="3200" b="0" dirty="0" err="1">
                <a:solidFill>
                  <a:schemeClr val="bg1"/>
                </a:solidFill>
                <a:cs typeface="Arial" panose="020B0604020202020204"/>
              </a:rPr>
              <a:t>from</a:t>
            </a:r>
            <a:r>
              <a:rPr lang="fr-FR" sz="3200" b="0" dirty="0">
                <a:solidFill>
                  <a:schemeClr val="bg1"/>
                </a:solidFill>
                <a:cs typeface="Arial" panose="020B0604020202020204"/>
              </a:rPr>
              <a:t> </a:t>
            </a:r>
            <a:r>
              <a:rPr lang="fr-FR" sz="3200" b="0" dirty="0" err="1">
                <a:solidFill>
                  <a:schemeClr val="bg1"/>
                </a:solidFill>
                <a:cs typeface="Arial" panose="020B0604020202020204"/>
              </a:rPr>
              <a:t>adults</a:t>
            </a:r>
            <a:r>
              <a:rPr lang="fr-FR" sz="3200" b="0" dirty="0">
                <a:solidFill>
                  <a:schemeClr val="bg1"/>
                </a:solidFill>
                <a:cs typeface="Arial" panose="020B0604020202020204"/>
              </a:rPr>
              <a:t>. They </a:t>
            </a:r>
            <a:r>
              <a:rPr lang="fr-FR" sz="3200" b="0" dirty="0" err="1">
                <a:solidFill>
                  <a:schemeClr val="bg1"/>
                </a:solidFill>
                <a:cs typeface="Arial" panose="020B0604020202020204"/>
              </a:rPr>
              <a:t>don’t</a:t>
            </a:r>
            <a:r>
              <a:rPr lang="fr-FR" sz="3200" b="0" dirty="0">
                <a:solidFill>
                  <a:schemeClr val="bg1"/>
                </a:solidFill>
                <a:cs typeface="Arial" panose="020B0604020202020204"/>
              </a:rPr>
              <a:t> </a:t>
            </a:r>
            <a:r>
              <a:rPr lang="fr-FR" sz="3200" b="0" dirty="0" err="1">
                <a:solidFill>
                  <a:schemeClr val="bg1"/>
                </a:solidFill>
                <a:cs typeface="Arial" panose="020B0604020202020204"/>
              </a:rPr>
              <a:t>automatically</a:t>
            </a:r>
            <a:r>
              <a:rPr lang="fr-FR" sz="3200" b="0" dirty="0">
                <a:solidFill>
                  <a:schemeClr val="bg1"/>
                </a:solidFill>
                <a:cs typeface="Arial" panose="020B0604020202020204"/>
              </a:rPr>
              <a:t> go to court and </a:t>
            </a:r>
            <a:r>
              <a:rPr lang="fr-FR" sz="3200" b="0" dirty="0" err="1">
                <a:solidFill>
                  <a:schemeClr val="bg1"/>
                </a:solidFill>
                <a:cs typeface="Arial" panose="020B0604020202020204"/>
              </a:rPr>
              <a:t>rarely</a:t>
            </a:r>
            <a:r>
              <a:rPr lang="fr-FR" sz="3200" b="0" dirty="0">
                <a:solidFill>
                  <a:schemeClr val="bg1"/>
                </a:solidFill>
                <a:cs typeface="Arial" panose="020B0604020202020204"/>
              </a:rPr>
              <a:t> </a:t>
            </a:r>
            <a:r>
              <a:rPr lang="fr-FR" sz="3200" b="0" dirty="0" err="1">
                <a:solidFill>
                  <a:schemeClr val="bg1"/>
                </a:solidFill>
                <a:cs typeface="Arial" panose="020B0604020202020204"/>
              </a:rPr>
              <a:t>receive</a:t>
            </a:r>
            <a:r>
              <a:rPr lang="fr-FR" sz="3200" b="0" dirty="0">
                <a:solidFill>
                  <a:schemeClr val="bg1"/>
                </a:solidFill>
                <a:cs typeface="Arial" panose="020B0604020202020204"/>
              </a:rPr>
              <a:t> prison sentences.</a:t>
            </a:r>
          </a:p>
          <a:p>
            <a:pPr marL="0" indent="0">
              <a:spcBef>
                <a:spcPts val="0"/>
              </a:spcBef>
              <a:buNone/>
            </a:pPr>
            <a:endParaRPr lang="fr-FR" sz="3200" b="0" dirty="0">
              <a:solidFill>
                <a:schemeClr val="bg1"/>
              </a:solidFill>
              <a:cs typeface="Arial" panose="020B0604020202020204"/>
            </a:endParaRPr>
          </a:p>
          <a:p>
            <a:pPr marL="0" indent="0">
              <a:spcBef>
                <a:spcPts val="0"/>
              </a:spcBef>
              <a:buNone/>
            </a:pPr>
            <a:r>
              <a:rPr lang="fr-FR" sz="3200" b="0" dirty="0" err="1">
                <a:solidFill>
                  <a:schemeClr val="bg1"/>
                </a:solidFill>
                <a:cs typeface="Arial" panose="020B0604020202020204"/>
              </a:rPr>
              <a:t>However</a:t>
            </a:r>
            <a:r>
              <a:rPr lang="fr-FR" sz="3200" b="0" dirty="0">
                <a:solidFill>
                  <a:schemeClr val="bg1"/>
                </a:solidFill>
                <a:cs typeface="Arial" panose="020B0604020202020204"/>
              </a:rPr>
              <a:t>, the </a:t>
            </a:r>
            <a:r>
              <a:rPr lang="fr-FR" sz="3200" b="0" dirty="0" err="1">
                <a:solidFill>
                  <a:schemeClr val="bg1"/>
                </a:solidFill>
                <a:cs typeface="Arial" panose="020B0604020202020204"/>
              </a:rPr>
              <a:t>consequences</a:t>
            </a:r>
            <a:r>
              <a:rPr lang="fr-FR" sz="3200" b="0" dirty="0">
                <a:solidFill>
                  <a:schemeClr val="bg1"/>
                </a:solidFill>
                <a:cs typeface="Arial" panose="020B0604020202020204"/>
              </a:rPr>
              <a:t> can </a:t>
            </a:r>
            <a:r>
              <a:rPr lang="fr-FR" sz="3200" b="0" dirty="0" err="1">
                <a:solidFill>
                  <a:schemeClr val="bg1"/>
                </a:solidFill>
                <a:cs typeface="Arial" panose="020B0604020202020204"/>
              </a:rPr>
              <a:t>still</a:t>
            </a:r>
            <a:r>
              <a:rPr lang="fr-FR" sz="3200" b="0" dirty="0">
                <a:solidFill>
                  <a:schemeClr val="bg1"/>
                </a:solidFill>
                <a:cs typeface="Arial" panose="020B0604020202020204"/>
              </a:rPr>
              <a:t> </a:t>
            </a:r>
            <a:r>
              <a:rPr lang="fr-FR" sz="3200" b="0" dirty="0" err="1">
                <a:solidFill>
                  <a:schemeClr val="bg1"/>
                </a:solidFill>
                <a:cs typeface="Arial" panose="020B0604020202020204"/>
              </a:rPr>
              <a:t>be</a:t>
            </a:r>
            <a:r>
              <a:rPr lang="fr-FR" sz="3200" b="0" dirty="0">
                <a:solidFill>
                  <a:schemeClr val="bg1"/>
                </a:solidFill>
                <a:cs typeface="Arial" panose="020B0604020202020204"/>
              </a:rPr>
              <a:t> </a:t>
            </a:r>
            <a:r>
              <a:rPr lang="fr-FR" sz="3200" b="0" dirty="0" err="1">
                <a:solidFill>
                  <a:schemeClr val="bg1"/>
                </a:solidFill>
                <a:cs typeface="Arial" panose="020B0604020202020204"/>
              </a:rPr>
              <a:t>serious</a:t>
            </a:r>
            <a:r>
              <a:rPr lang="fr-FR" sz="3200" b="0" dirty="0">
                <a:solidFill>
                  <a:schemeClr val="bg1"/>
                </a:solidFill>
                <a:cs typeface="Arial" panose="020B0604020202020204"/>
              </a:rPr>
              <a:t>.</a:t>
            </a:r>
          </a:p>
        </p:txBody>
      </p:sp>
      <p:sp>
        <p:nvSpPr>
          <p:cNvPr id="7" name="Rectangle 6">
            <a:extLst>
              <a:ext uri="{FF2B5EF4-FFF2-40B4-BE49-F238E27FC236}">
                <a16:creationId xmlns:a16="http://schemas.microsoft.com/office/drawing/2014/main" id="{06004236-018D-710B-1D14-6B282ACCDE61}"/>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sp>
        <p:nvSpPr>
          <p:cNvPr id="9" name="Espace réservé du texte 5">
            <a:extLst>
              <a:ext uri="{FF2B5EF4-FFF2-40B4-BE49-F238E27FC236}">
                <a16:creationId xmlns:a16="http://schemas.microsoft.com/office/drawing/2014/main" id="{61B5F1EE-453F-F96D-DB98-5B2AB59F7371}"/>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4800" dirty="0">
                <a:solidFill>
                  <a:srgbClr val="262626"/>
                </a:solidFill>
              </a:rPr>
              <a:t>Did you know?</a:t>
            </a:r>
            <a:endParaRPr lang="en-US" sz="4800" dirty="0">
              <a:cs typeface="Arial"/>
            </a:endParaRPr>
          </a:p>
        </p:txBody>
      </p:sp>
      <p:pic>
        <p:nvPicPr>
          <p:cNvPr id="11" name="Picture 10">
            <a:extLst>
              <a:ext uri="{FF2B5EF4-FFF2-40B4-BE49-F238E27FC236}">
                <a16:creationId xmlns:a16="http://schemas.microsoft.com/office/drawing/2014/main" id="{8FCCFAC0-9DF0-16A1-7F24-3E039AE992A4}"/>
              </a:ext>
            </a:extLst>
          </p:cNvPr>
          <p:cNvPicPr>
            <a:picLocks noChangeAspect="1"/>
          </p:cNvPicPr>
          <p:nvPr/>
        </p:nvPicPr>
        <p:blipFill>
          <a:blip r:embed="rId7"/>
          <a:stretch>
            <a:fillRect/>
          </a:stretch>
        </p:blipFill>
        <p:spPr>
          <a:xfrm>
            <a:off x="748393" y="1796142"/>
            <a:ext cx="5837464" cy="5851072"/>
          </a:xfrm>
          <a:prstGeom prst="rect">
            <a:avLst/>
          </a:prstGeom>
        </p:spPr>
      </p:pic>
      <p:sp>
        <p:nvSpPr>
          <p:cNvPr id="6" name="Espace réservé du texte 5">
            <a:extLst>
              <a:ext uri="{FF2B5EF4-FFF2-40B4-BE49-F238E27FC236}">
                <a16:creationId xmlns:a16="http://schemas.microsoft.com/office/drawing/2014/main" id="{6519CA25-DC09-74A1-BA3F-F5ECD4D734A0}"/>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fr-CA" sz="8000">
                <a:solidFill>
                  <a:srgbClr val="262626"/>
                </a:solidFill>
              </a:rPr>
              <a:t>?</a:t>
            </a:r>
            <a:endParaRPr lang="fr-CA" sz="8000">
              <a:solidFill>
                <a:srgbClr val="262626"/>
              </a:solidFill>
              <a:cs typeface="Arial"/>
            </a:endParaRPr>
          </a:p>
        </p:txBody>
      </p:sp>
    </p:spTree>
    <p:extLst>
      <p:ext uri="{BB962C8B-B14F-4D97-AF65-F5344CB8AC3E}">
        <p14:creationId xmlns:p14="http://schemas.microsoft.com/office/powerpoint/2010/main" val="254333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83A85-CDD6-7B86-9E3E-EBDB99038A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84311B8-86E7-5A0D-4C83-312746392BC9}"/>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Espace réservé du texte 5">
            <a:extLst>
              <a:ext uri="{FF2B5EF4-FFF2-40B4-BE49-F238E27FC236}">
                <a16:creationId xmlns:a16="http://schemas.microsoft.com/office/drawing/2014/main" id="{66526CB6-7D9F-8DD8-B71F-502886A8DF5E}"/>
              </a:ext>
            </a:extLst>
          </p:cNvPr>
          <p:cNvSpPr>
            <a:spLocks noGrp="1"/>
          </p:cNvSpPr>
          <p:nvPr>
            <p:ph type="body" sz="quarter" idx="14"/>
          </p:nvPr>
        </p:nvSpPr>
        <p:spPr>
          <a:xfrm>
            <a:off x="6096000" y="2140448"/>
            <a:ext cx="4978400" cy="2491669"/>
          </a:xfrm>
        </p:spPr>
        <p:txBody>
          <a:bodyPr/>
          <a:lstStyle/>
          <a:p>
            <a:pPr marL="0" indent="0">
              <a:buNone/>
            </a:pPr>
            <a:r>
              <a:rPr lang="en-CA" b="0" dirty="0">
                <a:solidFill>
                  <a:srgbClr val="262626"/>
                </a:solidFill>
                <a:cs typeface="Arial" panose="020B0604020202020204"/>
              </a:rPr>
              <a:t>A teen who writes a death threat online should go to prison.</a:t>
            </a:r>
          </a:p>
        </p:txBody>
      </p:sp>
      <p:sp>
        <p:nvSpPr>
          <p:cNvPr id="5" name="Rectangle 4">
            <a:extLst>
              <a:ext uri="{FF2B5EF4-FFF2-40B4-BE49-F238E27FC236}">
                <a16:creationId xmlns:a16="http://schemas.microsoft.com/office/drawing/2014/main" id="{E107F38E-6F74-07A7-6305-6266B7F7421F}"/>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405A0E53-CF08-8C7F-3F0A-AA18C47E7DD6}"/>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10" name="Picture 9">
            <a:extLst>
              <a:ext uri="{FF2B5EF4-FFF2-40B4-BE49-F238E27FC236}">
                <a16:creationId xmlns:a16="http://schemas.microsoft.com/office/drawing/2014/main" id="{A97F0151-62CA-C15F-E5A5-29F8B60E3008}"/>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66E1C63A-202E-93B7-963C-10409007C57F}"/>
              </a:ext>
            </a:extLst>
          </p:cNvPr>
          <p:cNvPicPr>
            <a:picLocks noChangeAspect="1"/>
          </p:cNvPicPr>
          <p:nvPr/>
        </p:nvPicPr>
        <p:blipFill>
          <a:blip r:embed="rId6"/>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420649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D5596-206B-BD3A-85AB-DE6B809E1BB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5EF760C-A307-FE09-93C0-EE705858F56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 name="Espace réservé du texte 2">
            <a:extLst>
              <a:ext uri="{FF2B5EF4-FFF2-40B4-BE49-F238E27FC236}">
                <a16:creationId xmlns:a16="http://schemas.microsoft.com/office/drawing/2014/main" id="{9F9A1C02-FB7D-2E73-2B1A-80BA353052F1}"/>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en-CA" sz="2800" dirty="0">
              <a:cs typeface="Arial"/>
            </a:endParaRPr>
          </a:p>
        </p:txBody>
      </p:sp>
      <p:sp>
        <p:nvSpPr>
          <p:cNvPr id="3" name="Espace réservé du texte 5">
            <a:extLst>
              <a:ext uri="{FF2B5EF4-FFF2-40B4-BE49-F238E27FC236}">
                <a16:creationId xmlns:a16="http://schemas.microsoft.com/office/drawing/2014/main" id="{AAFD4CE3-463E-40D7-869F-9862AE3B8346}"/>
              </a:ext>
            </a:extLst>
          </p:cNvPr>
          <p:cNvSpPr>
            <a:spLocks noGrp="1"/>
          </p:cNvSpPr>
          <p:nvPr>
            <p:ph type="body" sz="quarter" idx="14"/>
          </p:nvPr>
        </p:nvSpPr>
        <p:spPr>
          <a:xfrm>
            <a:off x="6095999" y="842296"/>
            <a:ext cx="5683226" cy="5173407"/>
          </a:xfrm>
        </p:spPr>
        <p:txBody>
          <a:bodyPr vert="horz" lIns="91440" tIns="45720" rIns="91440" bIns="45720" rtlCol="0" anchor="t">
            <a:normAutofit/>
          </a:bodyPr>
          <a:lstStyle/>
          <a:p>
            <a:pPr marL="0" indent="0">
              <a:buNone/>
            </a:pPr>
            <a:r>
              <a:rPr lang="en-CA" sz="3200" dirty="0">
                <a:solidFill>
                  <a:schemeClr val="bg1"/>
                </a:solidFill>
              </a:rPr>
              <a:t>In Canada, threatening someone with death, even online, is a crime.</a:t>
            </a:r>
          </a:p>
          <a:p>
            <a:pPr marL="0" indent="0">
              <a:buNone/>
            </a:pPr>
            <a:r>
              <a:rPr lang="en-CA" sz="3200" dirty="0">
                <a:solidFill>
                  <a:schemeClr val="bg1"/>
                </a:solidFill>
              </a:rPr>
              <a:t>For children and teens, this can lead to serious consequences, but the justice system mainly aims to help them change and learn, not necessarily to punish them like adults.</a:t>
            </a:r>
            <a:endParaRPr lang="en-CA" sz="3200" dirty="0">
              <a:solidFill>
                <a:schemeClr val="bg1"/>
              </a:solidFill>
              <a:cs typeface="Arial"/>
            </a:endParaRPr>
          </a:p>
        </p:txBody>
      </p:sp>
      <p:sp>
        <p:nvSpPr>
          <p:cNvPr id="7" name="Rectangle 6">
            <a:extLst>
              <a:ext uri="{FF2B5EF4-FFF2-40B4-BE49-F238E27FC236}">
                <a16:creationId xmlns:a16="http://schemas.microsoft.com/office/drawing/2014/main" id="{5DCA5B12-2F02-853B-09A2-1CDCC3CB78E4}"/>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9" name="Espace réservé du texte 5">
            <a:extLst>
              <a:ext uri="{FF2B5EF4-FFF2-40B4-BE49-F238E27FC236}">
                <a16:creationId xmlns:a16="http://schemas.microsoft.com/office/drawing/2014/main" id="{2D618366-7DE1-70CE-0ED6-1155B41A9864}"/>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rgbClr val="262626"/>
                </a:solidFill>
              </a:rPr>
              <a:t>Did you know?</a:t>
            </a:r>
            <a:endParaRPr lang="en-CA" sz="4800" dirty="0">
              <a:cs typeface="Arial"/>
            </a:endParaRPr>
          </a:p>
        </p:txBody>
      </p:sp>
      <p:pic>
        <p:nvPicPr>
          <p:cNvPr id="11" name="Picture 10">
            <a:extLst>
              <a:ext uri="{FF2B5EF4-FFF2-40B4-BE49-F238E27FC236}">
                <a16:creationId xmlns:a16="http://schemas.microsoft.com/office/drawing/2014/main" id="{FDAD3E2F-02F2-6539-0D37-B7DE8CDE2ABF}"/>
              </a:ext>
            </a:extLst>
          </p:cNvPr>
          <p:cNvPicPr>
            <a:picLocks noChangeAspect="1"/>
          </p:cNvPicPr>
          <p:nvPr/>
        </p:nvPicPr>
        <p:blipFill>
          <a:blip r:embed="rId7"/>
          <a:stretch>
            <a:fillRect/>
          </a:stretch>
        </p:blipFill>
        <p:spPr>
          <a:xfrm>
            <a:off x="748393" y="1796142"/>
            <a:ext cx="5837464" cy="5851072"/>
          </a:xfrm>
          <a:prstGeom prst="rect">
            <a:avLst/>
          </a:prstGeom>
        </p:spPr>
      </p:pic>
      <p:sp>
        <p:nvSpPr>
          <p:cNvPr id="6" name="Espace réservé du texte 5">
            <a:extLst>
              <a:ext uri="{FF2B5EF4-FFF2-40B4-BE49-F238E27FC236}">
                <a16:creationId xmlns:a16="http://schemas.microsoft.com/office/drawing/2014/main" id="{C0D6EE21-E7A6-AF43-54DC-47BC47CEA178}"/>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8000" dirty="0">
                <a:solidFill>
                  <a:srgbClr val="262626"/>
                </a:solidFill>
              </a:rPr>
              <a:t>?</a:t>
            </a:r>
            <a:endParaRPr lang="en-CA" sz="8000" dirty="0">
              <a:solidFill>
                <a:srgbClr val="262626"/>
              </a:solidFill>
              <a:cs typeface="Arial"/>
            </a:endParaRPr>
          </a:p>
        </p:txBody>
      </p:sp>
    </p:spTree>
    <p:extLst>
      <p:ext uri="{BB962C8B-B14F-4D97-AF65-F5344CB8AC3E}">
        <p14:creationId xmlns:p14="http://schemas.microsoft.com/office/powerpoint/2010/main" val="291932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AC1F0-0CD5-BC7E-6239-86177625964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19C04B3-AF17-8D4B-7DE1-221A1A2E9C50}"/>
              </a:ext>
            </a:extLst>
          </p:cNvPr>
          <p:cNvSpPr>
            <a:spLocks noGrp="1"/>
          </p:cNvSpPr>
          <p:nvPr>
            <p:ph type="title"/>
          </p:nvPr>
        </p:nvSpPr>
        <p:spPr>
          <a:xfrm>
            <a:off x="1612678" y="281422"/>
            <a:ext cx="9825789" cy="1325563"/>
          </a:xfrm>
        </p:spPr>
        <p:txBody>
          <a:bodyPr vert="horz" lIns="91440" tIns="45720" rIns="91440" bIns="45720" rtlCol="0" anchor="ctr">
            <a:normAutofit/>
          </a:bodyPr>
          <a:lstStyle/>
          <a:p>
            <a:r>
              <a:rPr lang="en-CA" noProof="0" dirty="0">
                <a:solidFill>
                  <a:srgbClr val="262626"/>
                </a:solidFill>
              </a:rPr>
              <a:t>Rules</a:t>
            </a:r>
          </a:p>
        </p:txBody>
      </p:sp>
      <p:graphicFrame>
        <p:nvGraphicFramePr>
          <p:cNvPr id="11" name="ZoneTexte 3">
            <a:extLst>
              <a:ext uri="{FF2B5EF4-FFF2-40B4-BE49-F238E27FC236}">
                <a16:creationId xmlns:a16="http://schemas.microsoft.com/office/drawing/2014/main" id="{E92D8CF4-FF9D-747A-AA25-311A62CE52F3}"/>
              </a:ext>
            </a:extLst>
          </p:cNvPr>
          <p:cNvGraphicFramePr/>
          <p:nvPr>
            <p:extLst>
              <p:ext uri="{D42A27DB-BD31-4B8C-83A1-F6EECF244321}">
                <p14:modId xmlns:p14="http://schemas.microsoft.com/office/powerpoint/2010/main" val="3088780811"/>
              </p:ext>
            </p:extLst>
          </p:nvPr>
        </p:nvGraphicFramePr>
        <p:xfrm>
          <a:off x="1612678" y="1468144"/>
          <a:ext cx="9825789" cy="2890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F406FC65-1BE7-0A9D-D4E3-6527C4553521}"/>
              </a:ext>
            </a:extLst>
          </p:cNvPr>
          <p:cNvSpPr txBox="1"/>
          <p:nvPr/>
        </p:nvSpPr>
        <p:spPr>
          <a:xfrm>
            <a:off x="4803786" y="4904558"/>
            <a:ext cx="3443571" cy="523220"/>
          </a:xfrm>
          <a:prstGeom prst="rect">
            <a:avLst/>
          </a:prstGeom>
          <a:noFill/>
        </p:spPr>
        <p:txBody>
          <a:bodyPr wrap="none" lIns="91440" tIns="45720" rIns="91440" bIns="45720" rtlCol="0" anchor="t">
            <a:spAutoFit/>
          </a:bodyPr>
          <a:lstStyle/>
          <a:p>
            <a:r>
              <a:rPr lang="en-CA" sz="2800" b="1" dirty="0">
                <a:solidFill>
                  <a:srgbClr val="262626"/>
                </a:solidFill>
              </a:rPr>
              <a:t>Is everyone ready?</a:t>
            </a:r>
            <a:endParaRPr lang="en-CA" sz="2800" b="1" dirty="0">
              <a:solidFill>
                <a:srgbClr val="262626"/>
              </a:solidFill>
              <a:cs typeface="Arial"/>
            </a:endParaRPr>
          </a:p>
        </p:txBody>
      </p:sp>
      <p:sp>
        <p:nvSpPr>
          <p:cNvPr id="86" name="Rectangle 85">
            <a:extLst>
              <a:ext uri="{FF2B5EF4-FFF2-40B4-BE49-F238E27FC236}">
                <a16:creationId xmlns:a16="http://schemas.microsoft.com/office/drawing/2014/main" id="{77C03032-F29E-33A7-748C-32F18EDB885A}"/>
              </a:ext>
            </a:extLst>
          </p:cNvPr>
          <p:cNvSpPr/>
          <p:nvPr/>
        </p:nvSpPr>
        <p:spPr>
          <a:xfrm>
            <a:off x="-1780" y="0"/>
            <a:ext cx="1299113" cy="6861560"/>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7" name="ZoneTexte 1">
            <a:extLst>
              <a:ext uri="{FF2B5EF4-FFF2-40B4-BE49-F238E27FC236}">
                <a16:creationId xmlns:a16="http://schemas.microsoft.com/office/drawing/2014/main" id="{95801D0B-9DC7-71C3-9669-10C647E60713}"/>
              </a:ext>
            </a:extLst>
          </p:cNvPr>
          <p:cNvSpPr txBox="1"/>
          <p:nvPr/>
        </p:nvSpPr>
        <p:spPr>
          <a:xfrm>
            <a:off x="3860786" y="5427778"/>
            <a:ext cx="5329569" cy="707886"/>
          </a:xfrm>
          <a:prstGeom prst="rect">
            <a:avLst/>
          </a:prstGeom>
          <a:noFill/>
        </p:spPr>
        <p:txBody>
          <a:bodyPr wrap="square" lIns="91440" tIns="45720" rIns="91440" bIns="45720" rtlCol="0" anchor="t">
            <a:spAutoFit/>
          </a:bodyPr>
          <a:lstStyle/>
          <a:p>
            <a:r>
              <a:rPr lang="en-CA" sz="4000" b="1" dirty="0">
                <a:solidFill>
                  <a:srgbClr val="262626"/>
                </a:solidFill>
              </a:rPr>
              <a:t>Let the debate begin!</a:t>
            </a:r>
            <a:endParaRPr lang="en-CA" sz="4000" b="1" dirty="0">
              <a:solidFill>
                <a:srgbClr val="262626"/>
              </a:solidFill>
              <a:cs typeface="Arial"/>
            </a:endParaRPr>
          </a:p>
        </p:txBody>
      </p:sp>
    </p:spTree>
    <p:extLst>
      <p:ext uri="{BB962C8B-B14F-4D97-AF65-F5344CB8AC3E}">
        <p14:creationId xmlns:p14="http://schemas.microsoft.com/office/powerpoint/2010/main" val="1946412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D2F450-197A-43ED-D556-D5B0DAFAEE1C}"/>
              </a:ext>
            </a:extLst>
          </p:cNvPr>
          <p:cNvSpPr/>
          <p:nvPr/>
        </p:nvSpPr>
        <p:spPr>
          <a:xfrm>
            <a:off x="-3275" y="-89832"/>
            <a:ext cx="12288471"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4" name="Titre 3">
            <a:extLst>
              <a:ext uri="{FF2B5EF4-FFF2-40B4-BE49-F238E27FC236}">
                <a16:creationId xmlns:a16="http://schemas.microsoft.com/office/drawing/2014/main" id="{CC53E8B0-EF67-7449-BB29-BC42135DAD5C}"/>
              </a:ext>
            </a:extLst>
          </p:cNvPr>
          <p:cNvSpPr>
            <a:spLocks noGrp="1"/>
          </p:cNvSpPr>
          <p:nvPr>
            <p:ph type="title"/>
          </p:nvPr>
        </p:nvSpPr>
        <p:spPr>
          <a:xfrm>
            <a:off x="651783" y="521924"/>
            <a:ext cx="7834901" cy="1347140"/>
          </a:xfrm>
        </p:spPr>
        <p:txBody>
          <a:bodyPr>
            <a:normAutofit/>
          </a:bodyPr>
          <a:lstStyle/>
          <a:p>
            <a:r>
              <a:rPr lang="en-CA" sz="6600" dirty="0">
                <a:solidFill>
                  <a:schemeClr val="bg1"/>
                </a:solidFill>
              </a:rPr>
              <a:t>Resources</a:t>
            </a:r>
            <a:endParaRPr lang="en-CA" sz="6600" dirty="0">
              <a:solidFill>
                <a:schemeClr val="bg1"/>
              </a:solidFill>
              <a:cs typeface="Arial"/>
            </a:endParaRPr>
          </a:p>
        </p:txBody>
      </p:sp>
      <p:sp>
        <p:nvSpPr>
          <p:cNvPr id="7" name="Espace réservé du texte 6">
            <a:extLst>
              <a:ext uri="{FF2B5EF4-FFF2-40B4-BE49-F238E27FC236}">
                <a16:creationId xmlns:a16="http://schemas.microsoft.com/office/drawing/2014/main" id="{EC0B2E84-BAC8-A24E-BD74-31FBFD0C74AE}"/>
              </a:ext>
            </a:extLst>
          </p:cNvPr>
          <p:cNvSpPr>
            <a:spLocks noGrp="1"/>
          </p:cNvSpPr>
          <p:nvPr>
            <p:ph type="body" sz="quarter" idx="14"/>
          </p:nvPr>
        </p:nvSpPr>
        <p:spPr>
          <a:xfrm>
            <a:off x="886968" y="1877342"/>
            <a:ext cx="5605272" cy="2694658"/>
          </a:xfrm>
        </p:spPr>
        <p:txBody>
          <a:bodyPr vert="horz" lIns="0" tIns="0" rIns="0" bIns="0" rtlCol="0" anchor="t">
            <a:noAutofit/>
          </a:bodyPr>
          <a:lstStyle/>
          <a:p>
            <a:pPr>
              <a:lnSpc>
                <a:spcPct val="150000"/>
              </a:lnSpc>
              <a:spcBef>
                <a:spcPts val="0"/>
              </a:spcBef>
              <a:buFont typeface="Wingdings"/>
              <a:buChar char="q"/>
            </a:pPr>
            <a:r>
              <a:rPr lang="en-CA" dirty="0">
                <a:cs typeface="Arial"/>
              </a:rPr>
              <a:t> Éducaloi</a:t>
            </a:r>
          </a:p>
          <a:p>
            <a:pPr>
              <a:lnSpc>
                <a:spcPct val="150000"/>
              </a:lnSpc>
              <a:spcBef>
                <a:spcPts val="0"/>
              </a:spcBef>
              <a:buFont typeface="Wingdings"/>
              <a:buChar char="q"/>
            </a:pPr>
            <a:r>
              <a:rPr lang="en-CA" dirty="0">
                <a:cs typeface="Arial"/>
              </a:rPr>
              <a:t> Let’s talk Law (</a:t>
            </a:r>
            <a:r>
              <a:rPr lang="en-CA" dirty="0" err="1">
                <a:cs typeface="Arial"/>
              </a:rPr>
              <a:t>Parlons</a:t>
            </a:r>
            <a:r>
              <a:rPr lang="en-CA" dirty="0">
                <a:cs typeface="Arial"/>
              </a:rPr>
              <a:t> droit!)</a:t>
            </a:r>
            <a:endParaRPr lang="en-CA" dirty="0">
              <a:ea typeface="+mn-lt"/>
              <a:cs typeface="+mn-lt"/>
            </a:endParaRPr>
          </a:p>
          <a:p>
            <a:pPr>
              <a:lnSpc>
                <a:spcPct val="150000"/>
              </a:lnSpc>
              <a:spcBef>
                <a:spcPts val="0"/>
              </a:spcBef>
              <a:buFont typeface="Wingdings"/>
              <a:buChar char="q"/>
            </a:pPr>
            <a:r>
              <a:rPr lang="en-CA" dirty="0">
                <a:cs typeface="Arial"/>
              </a:rPr>
              <a:t> Tel-jeunes </a:t>
            </a:r>
          </a:p>
          <a:p>
            <a:pPr>
              <a:lnSpc>
                <a:spcPct val="150000"/>
              </a:lnSpc>
              <a:spcBef>
                <a:spcPts val="0"/>
              </a:spcBef>
              <a:buFont typeface="Wingdings"/>
              <a:buChar char="q"/>
            </a:pPr>
            <a:r>
              <a:rPr lang="en-CA" dirty="0"/>
              <a:t> Kids Help Phone (Jeunesse, j’écoute)</a:t>
            </a:r>
          </a:p>
          <a:p>
            <a:pPr marL="0" indent="0">
              <a:buNone/>
            </a:pPr>
            <a:endParaRPr lang="en-CA" dirty="0">
              <a:cs typeface="Arial"/>
            </a:endParaRPr>
          </a:p>
        </p:txBody>
      </p:sp>
      <p:pic>
        <p:nvPicPr>
          <p:cNvPr id="6" name="Picture 5">
            <a:extLst>
              <a:ext uri="{FF2B5EF4-FFF2-40B4-BE49-F238E27FC236}">
                <a16:creationId xmlns:a16="http://schemas.microsoft.com/office/drawing/2014/main" id="{FE558B40-2AB1-7908-B35D-9DE70FA65324}"/>
              </a:ext>
            </a:extLst>
          </p:cNvPr>
          <p:cNvPicPr>
            <a:picLocks noChangeAspect="1"/>
          </p:cNvPicPr>
          <p:nvPr/>
        </p:nvPicPr>
        <p:blipFill>
          <a:blip r:embed="rId3"/>
          <a:stretch>
            <a:fillRect/>
          </a:stretch>
        </p:blipFill>
        <p:spPr>
          <a:xfrm>
            <a:off x="8853007" y="5763968"/>
            <a:ext cx="2821459" cy="737288"/>
          </a:xfrm>
          <a:prstGeom prst="rect">
            <a:avLst/>
          </a:prstGeom>
        </p:spPr>
      </p:pic>
      <p:pic>
        <p:nvPicPr>
          <p:cNvPr id="8" name="Picture 7">
            <a:extLst>
              <a:ext uri="{FF2B5EF4-FFF2-40B4-BE49-F238E27FC236}">
                <a16:creationId xmlns:a16="http://schemas.microsoft.com/office/drawing/2014/main" id="{AC2003A5-1843-9F05-97DC-0B894179F3A6}"/>
              </a:ext>
            </a:extLst>
          </p:cNvPr>
          <p:cNvPicPr>
            <a:picLocks noChangeAspect="1"/>
          </p:cNvPicPr>
          <p:nvPr/>
        </p:nvPicPr>
        <p:blipFill>
          <a:blip r:embed="rId4"/>
          <a:stretch>
            <a:fillRect/>
          </a:stretch>
        </p:blipFill>
        <p:spPr>
          <a:xfrm>
            <a:off x="6627519" y="837258"/>
            <a:ext cx="4750741" cy="4750741"/>
          </a:xfrm>
          <a:prstGeom prst="rect">
            <a:avLst/>
          </a:prstGeom>
        </p:spPr>
      </p:pic>
    </p:spTree>
    <p:extLst>
      <p:ext uri="{BB962C8B-B14F-4D97-AF65-F5344CB8AC3E}">
        <p14:creationId xmlns:p14="http://schemas.microsoft.com/office/powerpoint/2010/main" val="77962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3D7B9-4962-030A-284B-49FE4EACA5E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E6814F8-D5AE-6E20-C0E1-7EEDBEED0FA0}"/>
              </a:ext>
            </a:extLst>
          </p:cNvPr>
          <p:cNvSpPr/>
          <p:nvPr/>
        </p:nvSpPr>
        <p:spPr>
          <a:xfrm>
            <a:off x="-3275" y="-89832"/>
            <a:ext cx="12288471"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4" name="Titre 3">
            <a:extLst>
              <a:ext uri="{FF2B5EF4-FFF2-40B4-BE49-F238E27FC236}">
                <a16:creationId xmlns:a16="http://schemas.microsoft.com/office/drawing/2014/main" id="{DDF700BE-6AAB-B21A-455D-B3996F6AF6D0}"/>
              </a:ext>
            </a:extLst>
          </p:cNvPr>
          <p:cNvSpPr>
            <a:spLocks noGrp="1"/>
          </p:cNvSpPr>
          <p:nvPr>
            <p:ph type="title"/>
          </p:nvPr>
        </p:nvSpPr>
        <p:spPr>
          <a:xfrm>
            <a:off x="576523" y="3090146"/>
            <a:ext cx="7834901" cy="1347140"/>
          </a:xfrm>
        </p:spPr>
        <p:txBody>
          <a:bodyPr>
            <a:normAutofit/>
          </a:bodyPr>
          <a:lstStyle/>
          <a:p>
            <a:r>
              <a:rPr lang="en-CA" sz="5400" dirty="0">
                <a:solidFill>
                  <a:schemeClr val="bg1"/>
                </a:solidFill>
              </a:rPr>
              <a:t>Important notice</a:t>
            </a:r>
            <a:endParaRPr lang="en-CA" sz="5400" dirty="0">
              <a:solidFill>
                <a:schemeClr val="bg1"/>
              </a:solidFill>
              <a:cs typeface="Arial"/>
            </a:endParaRPr>
          </a:p>
        </p:txBody>
      </p:sp>
      <p:sp>
        <p:nvSpPr>
          <p:cNvPr id="7" name="Espace réservé du texte 6">
            <a:extLst>
              <a:ext uri="{FF2B5EF4-FFF2-40B4-BE49-F238E27FC236}">
                <a16:creationId xmlns:a16="http://schemas.microsoft.com/office/drawing/2014/main" id="{7A87B1F5-B2E5-272E-64F2-77584FA87524}"/>
              </a:ext>
            </a:extLst>
          </p:cNvPr>
          <p:cNvSpPr>
            <a:spLocks noGrp="1"/>
          </p:cNvSpPr>
          <p:nvPr>
            <p:ph type="body" sz="quarter" idx="14"/>
          </p:nvPr>
        </p:nvSpPr>
        <p:spPr>
          <a:xfrm>
            <a:off x="651783" y="4229194"/>
            <a:ext cx="10424160" cy="2273482"/>
          </a:xfrm>
        </p:spPr>
        <p:txBody>
          <a:bodyPr vert="horz" lIns="0" tIns="0" rIns="0" bIns="0" rtlCol="0" anchor="t">
            <a:noAutofit/>
          </a:bodyPr>
          <a:lstStyle/>
          <a:p>
            <a:pPr marL="0" indent="0">
              <a:lnSpc>
                <a:spcPct val="150000"/>
              </a:lnSpc>
              <a:spcBef>
                <a:spcPts val="0"/>
              </a:spcBef>
              <a:buNone/>
            </a:pPr>
            <a:r>
              <a:rPr lang="en-CA" dirty="0">
                <a:cs typeface="Arial"/>
              </a:rPr>
              <a:t>March 2026 - Québec</a:t>
            </a:r>
          </a:p>
          <a:p>
            <a:pPr marL="0" indent="0">
              <a:lnSpc>
                <a:spcPct val="150000"/>
              </a:lnSpc>
              <a:spcBef>
                <a:spcPts val="0"/>
              </a:spcBef>
              <a:buNone/>
            </a:pPr>
            <a:r>
              <a:rPr lang="en-CA" sz="1800" dirty="0">
                <a:cs typeface="Arial"/>
              </a:rPr>
              <a:t>This information applies only in Quebec and is not legal advice. Modifying or selling the content of this presentation is not allowed.</a:t>
            </a:r>
          </a:p>
          <a:p>
            <a:pPr marL="0" indent="0">
              <a:buNone/>
            </a:pPr>
            <a:endParaRPr lang="en-CA" dirty="0">
              <a:cs typeface="Arial"/>
            </a:endParaRPr>
          </a:p>
        </p:txBody>
      </p:sp>
      <p:pic>
        <p:nvPicPr>
          <p:cNvPr id="6" name="Picture 5">
            <a:extLst>
              <a:ext uri="{FF2B5EF4-FFF2-40B4-BE49-F238E27FC236}">
                <a16:creationId xmlns:a16="http://schemas.microsoft.com/office/drawing/2014/main" id="{E7BB5194-E8CF-5E23-8B0B-124C49BA498F}"/>
              </a:ext>
            </a:extLst>
          </p:cNvPr>
          <p:cNvPicPr>
            <a:picLocks noChangeAspect="1"/>
          </p:cNvPicPr>
          <p:nvPr/>
        </p:nvPicPr>
        <p:blipFill>
          <a:blip r:embed="rId3"/>
          <a:stretch>
            <a:fillRect/>
          </a:stretch>
        </p:blipFill>
        <p:spPr>
          <a:xfrm>
            <a:off x="8805970" y="5651079"/>
            <a:ext cx="2821459" cy="737288"/>
          </a:xfrm>
          <a:prstGeom prst="rect">
            <a:avLst/>
          </a:prstGeom>
        </p:spPr>
      </p:pic>
      <p:cxnSp>
        <p:nvCxnSpPr>
          <p:cNvPr id="2" name="Straight Arrow Connector 1">
            <a:extLst>
              <a:ext uri="{FF2B5EF4-FFF2-40B4-BE49-F238E27FC236}">
                <a16:creationId xmlns:a16="http://schemas.microsoft.com/office/drawing/2014/main" id="{0F7AF66A-F5A1-EDB4-E796-F53CD1973403}"/>
              </a:ext>
            </a:extLst>
          </p:cNvPr>
          <p:cNvCxnSpPr/>
          <p:nvPr/>
        </p:nvCxnSpPr>
        <p:spPr>
          <a:xfrm>
            <a:off x="655467" y="4213374"/>
            <a:ext cx="10164449" cy="42968"/>
          </a:xfrm>
          <a:prstGeom prst="straightConnector1">
            <a:avLst/>
          </a:prstGeom>
          <a:ln w="28575">
            <a:solidFill>
              <a:srgbClr val="F3F3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16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4DFBC-B185-A39B-8F5A-EAE698555197}"/>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pic>
        <p:nvPicPr>
          <p:cNvPr id="4" name="Picture 3">
            <a:extLst>
              <a:ext uri="{FF2B5EF4-FFF2-40B4-BE49-F238E27FC236}">
                <a16:creationId xmlns:a16="http://schemas.microsoft.com/office/drawing/2014/main" id="{E3438CF2-7BCC-095F-66F1-53AF5F84CECB}"/>
              </a:ext>
            </a:extLst>
          </p:cNvPr>
          <p:cNvPicPr>
            <a:picLocks noChangeAspect="1"/>
          </p:cNvPicPr>
          <p:nvPr/>
        </p:nvPicPr>
        <p:blipFill>
          <a:blip r:embed="rId3"/>
          <a:stretch>
            <a:fillRect/>
          </a:stretch>
        </p:blipFill>
        <p:spPr>
          <a:xfrm>
            <a:off x="3520722" y="931333"/>
            <a:ext cx="5141149" cy="3433704"/>
          </a:xfrm>
          <a:prstGeom prst="rect">
            <a:avLst/>
          </a:prstGeom>
        </p:spPr>
      </p:pic>
      <p:sp>
        <p:nvSpPr>
          <p:cNvPr id="6" name="Titre 3">
            <a:extLst>
              <a:ext uri="{FF2B5EF4-FFF2-40B4-BE49-F238E27FC236}">
                <a16:creationId xmlns:a16="http://schemas.microsoft.com/office/drawing/2014/main" id="{E0AD3593-91AA-C452-A79A-0C68D3D85606}"/>
              </a:ext>
            </a:extLst>
          </p:cNvPr>
          <p:cNvSpPr txBox="1">
            <a:spLocks/>
          </p:cNvSpPr>
          <p:nvPr/>
        </p:nvSpPr>
        <p:spPr>
          <a:xfrm>
            <a:off x="5078533" y="4868147"/>
            <a:ext cx="2968187" cy="518055"/>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fr-CA" sz="2800" dirty="0">
                <a:solidFill>
                  <a:srgbClr val="262626"/>
                </a:solidFill>
              </a:rPr>
              <a:t>legallifeskills.ca</a:t>
            </a:r>
            <a:endParaRPr lang="en-US" dirty="0"/>
          </a:p>
        </p:txBody>
      </p:sp>
      <p:sp>
        <p:nvSpPr>
          <p:cNvPr id="8" name="Oval 7">
            <a:extLst>
              <a:ext uri="{FF2B5EF4-FFF2-40B4-BE49-F238E27FC236}">
                <a16:creationId xmlns:a16="http://schemas.microsoft.com/office/drawing/2014/main" id="{435BD9E0-FB5C-6385-E6D7-A6BED22C0928}"/>
              </a:ext>
            </a:extLst>
          </p:cNvPr>
          <p:cNvSpPr/>
          <p:nvPr/>
        </p:nvSpPr>
        <p:spPr>
          <a:xfrm>
            <a:off x="4337043" y="4778458"/>
            <a:ext cx="722691" cy="706900"/>
          </a:xfrm>
          <a:prstGeom prst="ellipse">
            <a:avLst/>
          </a:prstGeom>
          <a:solidFill>
            <a:srgbClr val="2626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re 3">
            <a:extLst>
              <a:ext uri="{FF2B5EF4-FFF2-40B4-BE49-F238E27FC236}">
                <a16:creationId xmlns:a16="http://schemas.microsoft.com/office/drawing/2014/main" id="{95022F6E-5BE1-8E8A-E7F0-DAD8A329191C}"/>
              </a:ext>
            </a:extLst>
          </p:cNvPr>
          <p:cNvSpPr txBox="1">
            <a:spLocks/>
          </p:cNvSpPr>
          <p:nvPr/>
        </p:nvSpPr>
        <p:spPr>
          <a:xfrm>
            <a:off x="4401200" y="4849332"/>
            <a:ext cx="685272" cy="62277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fr-CA" sz="3200">
                <a:solidFill>
                  <a:schemeClr val="bg1"/>
                </a:solidFill>
              </a:rPr>
              <a:t>@</a:t>
            </a:r>
            <a:endParaRPr lang="en-US" sz="3200">
              <a:solidFill>
                <a:schemeClr val="bg1"/>
              </a:solidFill>
              <a:cs typeface="Arial"/>
            </a:endParaRPr>
          </a:p>
        </p:txBody>
      </p:sp>
    </p:spTree>
    <p:extLst>
      <p:ext uri="{BB962C8B-B14F-4D97-AF65-F5344CB8AC3E}">
        <p14:creationId xmlns:p14="http://schemas.microsoft.com/office/powerpoint/2010/main" val="186417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C26B8A-E4F5-4F95-6D66-AE4681DC068A}"/>
              </a:ext>
            </a:extLst>
          </p:cNvPr>
          <p:cNvSpPr/>
          <p:nvPr/>
        </p:nvSpPr>
        <p:spPr>
          <a:xfrm>
            <a:off x="-34166" y="13140"/>
            <a:ext cx="12224398" cy="6842572"/>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a:p>
        </p:txBody>
      </p:sp>
      <p:pic>
        <p:nvPicPr>
          <p:cNvPr id="13" name="Picture 12">
            <a:extLst>
              <a:ext uri="{FF2B5EF4-FFF2-40B4-BE49-F238E27FC236}">
                <a16:creationId xmlns:a16="http://schemas.microsoft.com/office/drawing/2014/main" id="{F422C49E-2791-0688-3151-08516F8E2DCA}"/>
              </a:ext>
            </a:extLst>
          </p:cNvPr>
          <p:cNvPicPr>
            <a:picLocks noChangeAspect="1"/>
          </p:cNvPicPr>
          <p:nvPr/>
        </p:nvPicPr>
        <p:blipFill>
          <a:blip r:embed="rId3"/>
          <a:stretch>
            <a:fillRect/>
          </a:stretch>
        </p:blipFill>
        <p:spPr>
          <a:xfrm>
            <a:off x="-1050706" y="1192198"/>
            <a:ext cx="6734433" cy="6713838"/>
          </a:xfrm>
          <a:prstGeom prst="rect">
            <a:avLst/>
          </a:prstGeom>
        </p:spPr>
      </p:pic>
      <p:sp>
        <p:nvSpPr>
          <p:cNvPr id="2" name="Espace réservé du texte 1">
            <a:extLst>
              <a:ext uri="{FF2B5EF4-FFF2-40B4-BE49-F238E27FC236}">
                <a16:creationId xmlns:a16="http://schemas.microsoft.com/office/drawing/2014/main" id="{E5E5C384-370C-6E59-1139-729138CEDBB4}"/>
              </a:ext>
            </a:extLst>
          </p:cNvPr>
          <p:cNvSpPr txBox="1">
            <a:spLocks/>
          </p:cNvSpPr>
          <p:nvPr/>
        </p:nvSpPr>
        <p:spPr>
          <a:xfrm>
            <a:off x="4891890" y="2675970"/>
            <a:ext cx="6243556" cy="10703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7200" b="1" dirty="0">
                <a:solidFill>
                  <a:schemeClr val="bg1"/>
                </a:solidFill>
              </a:rPr>
              <a:t>Elementary </a:t>
            </a:r>
            <a:r>
              <a:rPr lang="fr-CA" sz="7200" b="1" dirty="0" err="1">
                <a:solidFill>
                  <a:schemeClr val="bg1"/>
                </a:solidFill>
              </a:rPr>
              <a:t>Level</a:t>
            </a:r>
            <a:endParaRPr lang="fr-CA" sz="7200" noProof="0" dirty="0">
              <a:solidFill>
                <a:schemeClr val="bg1"/>
              </a:solidFill>
              <a:cs typeface="Arial"/>
            </a:endParaRPr>
          </a:p>
        </p:txBody>
      </p:sp>
      <p:sp>
        <p:nvSpPr>
          <p:cNvPr id="11" name="Espace réservé du texte 1">
            <a:extLst>
              <a:ext uri="{FF2B5EF4-FFF2-40B4-BE49-F238E27FC236}">
                <a16:creationId xmlns:a16="http://schemas.microsoft.com/office/drawing/2014/main" id="{BDCE6542-A08B-3E58-D268-616B7CE686AD}"/>
              </a:ext>
            </a:extLst>
          </p:cNvPr>
          <p:cNvSpPr txBox="1">
            <a:spLocks/>
          </p:cNvSpPr>
          <p:nvPr/>
        </p:nvSpPr>
        <p:spPr>
          <a:xfrm>
            <a:off x="1622523" y="2841871"/>
            <a:ext cx="1612678" cy="9044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Debate topics</a:t>
            </a:r>
            <a:endParaRPr lang="fr-CA" sz="2000" noProof="0" dirty="0">
              <a:solidFill>
                <a:schemeClr val="bg1"/>
              </a:solidFill>
              <a:cs typeface="Arial"/>
            </a:endParaRPr>
          </a:p>
        </p:txBody>
      </p:sp>
    </p:spTree>
    <p:extLst>
      <p:ext uri="{BB962C8B-B14F-4D97-AF65-F5344CB8AC3E}">
        <p14:creationId xmlns:p14="http://schemas.microsoft.com/office/powerpoint/2010/main" val="3345028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5F031-7FFD-E253-3366-1F607EB2B8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B874A00-D340-E5B8-A115-7571F426BB9B}"/>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Rectangle 7">
            <a:extLst>
              <a:ext uri="{FF2B5EF4-FFF2-40B4-BE49-F238E27FC236}">
                <a16:creationId xmlns:a16="http://schemas.microsoft.com/office/drawing/2014/main" id="{77FA88BA-DFD3-047D-D99D-362ECB54D1E7}"/>
              </a:ext>
            </a:extLst>
          </p:cNvPr>
          <p:cNvSpPr/>
          <p:nvPr/>
        </p:nvSpPr>
        <p:spPr>
          <a:xfrm>
            <a:off x="-3275" y="-87544"/>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6" name="Espace réservé du texte 5">
            <a:extLst>
              <a:ext uri="{FF2B5EF4-FFF2-40B4-BE49-F238E27FC236}">
                <a16:creationId xmlns:a16="http://schemas.microsoft.com/office/drawing/2014/main" id="{F8388161-8626-D693-9CAA-ABBF1ECFD47F}"/>
              </a:ext>
            </a:extLst>
          </p:cNvPr>
          <p:cNvSpPr>
            <a:spLocks noGrp="1"/>
          </p:cNvSpPr>
          <p:nvPr>
            <p:ph type="body" sz="quarter" idx="14"/>
          </p:nvPr>
        </p:nvSpPr>
        <p:spPr>
          <a:xfrm>
            <a:off x="6096000" y="1995001"/>
            <a:ext cx="5386308" cy="3028446"/>
          </a:xfrm>
        </p:spPr>
        <p:txBody>
          <a:bodyPr>
            <a:normAutofit/>
          </a:bodyPr>
          <a:lstStyle/>
          <a:p>
            <a:pPr marL="0" indent="0">
              <a:buNone/>
            </a:pPr>
            <a:r>
              <a:rPr lang="en-CA" b="0" dirty="0">
                <a:solidFill>
                  <a:srgbClr val="262626"/>
                </a:solidFill>
              </a:rPr>
              <a:t>If a friend steals my ball, I can push or bite them. That will teach them a lesson.</a:t>
            </a:r>
            <a:endParaRPr lang="en-CA" b="0" dirty="0">
              <a:solidFill>
                <a:srgbClr val="262626"/>
              </a:solidFill>
              <a:cs typeface="Arial" panose="020B0604020202020204"/>
            </a:endParaRPr>
          </a:p>
        </p:txBody>
      </p:sp>
      <p:sp>
        <p:nvSpPr>
          <p:cNvPr id="7" name="Espace réservé du texte 5">
            <a:extLst>
              <a:ext uri="{FF2B5EF4-FFF2-40B4-BE49-F238E27FC236}">
                <a16:creationId xmlns:a16="http://schemas.microsoft.com/office/drawing/2014/main" id="{F300ABA6-B304-AAB5-F452-50016E718CAB}"/>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9" name="Picture 8">
            <a:extLst>
              <a:ext uri="{FF2B5EF4-FFF2-40B4-BE49-F238E27FC236}">
                <a16:creationId xmlns:a16="http://schemas.microsoft.com/office/drawing/2014/main" id="{98CFF910-90A8-FFDC-B11E-C5D7545636AF}"/>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0" name="Picture 9">
            <a:extLst>
              <a:ext uri="{FF2B5EF4-FFF2-40B4-BE49-F238E27FC236}">
                <a16:creationId xmlns:a16="http://schemas.microsoft.com/office/drawing/2014/main" id="{FD76AC12-6CC9-D445-C75D-86134D7FCC92}"/>
              </a:ext>
            </a:extLst>
          </p:cNvPr>
          <p:cNvPicPr>
            <a:picLocks noChangeAspect="1"/>
          </p:cNvPicPr>
          <p:nvPr/>
        </p:nvPicPr>
        <p:blipFill>
          <a:blip r:embed="rId6"/>
          <a:stretch>
            <a:fillRect/>
          </a:stretch>
        </p:blipFill>
        <p:spPr>
          <a:xfrm>
            <a:off x="-489121" y="2054309"/>
            <a:ext cx="3871784" cy="3933568"/>
          </a:xfrm>
          <a:prstGeom prst="rect">
            <a:avLst/>
          </a:prstGeom>
        </p:spPr>
      </p:pic>
    </p:spTree>
    <p:extLst>
      <p:ext uri="{BB962C8B-B14F-4D97-AF65-F5344CB8AC3E}">
        <p14:creationId xmlns:p14="http://schemas.microsoft.com/office/powerpoint/2010/main" val="271072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1205F-3BD5-1C2B-1D3E-DC78821B69C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8D1BD97-1C18-4F2B-8D37-73997C2D18B2}"/>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10" name="Rectangle 9">
            <a:extLst>
              <a:ext uri="{FF2B5EF4-FFF2-40B4-BE49-F238E27FC236}">
                <a16:creationId xmlns:a16="http://schemas.microsoft.com/office/drawing/2014/main" id="{95F2C852-4DFB-2649-B460-1659A676CBE6}"/>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2" name="Espace réservé du texte 2">
            <a:extLst>
              <a:ext uri="{FF2B5EF4-FFF2-40B4-BE49-F238E27FC236}">
                <a16:creationId xmlns:a16="http://schemas.microsoft.com/office/drawing/2014/main" id="{C2F3F02E-3972-FB32-BEF4-71C38DCAF4DD}"/>
              </a:ext>
            </a:extLst>
          </p:cNvPr>
          <p:cNvSpPr txBox="1">
            <a:spLocks/>
          </p:cNvSpPr>
          <p:nvPr>
            <p:custDataLst>
              <p:tags r:id="rId1"/>
            </p:custDataLst>
          </p:nvPr>
        </p:nvSpPr>
        <p:spPr>
          <a:xfrm>
            <a:off x="5814647" y="950302"/>
            <a:ext cx="5838092" cy="369789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4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0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4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4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200" b="1" kern="1200">
                <a:solidFill>
                  <a:schemeClr val="accent1"/>
                </a:solidFill>
                <a:latin typeface="+mn-lt"/>
                <a:ea typeface="+mn-ea"/>
                <a:cs typeface="+mn-cs"/>
              </a:defRPr>
            </a:lvl9pPr>
          </a:lstStyle>
          <a:p>
            <a:endParaRPr lang="en-CA" sz="2800" dirty="0">
              <a:cs typeface="Arial"/>
            </a:endParaRPr>
          </a:p>
        </p:txBody>
      </p:sp>
      <p:sp>
        <p:nvSpPr>
          <p:cNvPr id="3" name="Espace réservé du texte 5">
            <a:extLst>
              <a:ext uri="{FF2B5EF4-FFF2-40B4-BE49-F238E27FC236}">
                <a16:creationId xmlns:a16="http://schemas.microsoft.com/office/drawing/2014/main" id="{3975DE7C-2398-8954-9B71-D25114056D5D}"/>
              </a:ext>
            </a:extLst>
          </p:cNvPr>
          <p:cNvSpPr>
            <a:spLocks noGrp="1"/>
          </p:cNvSpPr>
          <p:nvPr>
            <p:ph type="body" sz="quarter" idx="14"/>
          </p:nvPr>
        </p:nvSpPr>
        <p:spPr>
          <a:xfrm>
            <a:off x="6324839" y="1103586"/>
            <a:ext cx="5123793" cy="5094014"/>
          </a:xfrm>
        </p:spPr>
        <p:txBody>
          <a:bodyPr vert="horz" lIns="91440" tIns="45720" rIns="91440" bIns="45720" rtlCol="0" anchor="t">
            <a:noAutofit/>
          </a:bodyPr>
          <a:lstStyle/>
          <a:p>
            <a:pPr marL="0" indent="0">
              <a:spcBef>
                <a:spcPts val="0"/>
              </a:spcBef>
              <a:buNone/>
            </a:pPr>
            <a:r>
              <a:rPr lang="en-CA" sz="3200" dirty="0">
                <a:solidFill>
                  <a:schemeClr val="bg1"/>
                </a:solidFill>
                <a:cs typeface="Arial" panose="020B0604020202020204"/>
              </a:rPr>
              <a:t>Hurting others is a form of </a:t>
            </a:r>
            <a:r>
              <a:rPr lang="en-CA" sz="3200" b="1" dirty="0">
                <a:solidFill>
                  <a:schemeClr val="bg1"/>
                </a:solidFill>
                <a:cs typeface="Arial" panose="020B0604020202020204"/>
              </a:rPr>
              <a:t>violence</a:t>
            </a:r>
            <a:r>
              <a:rPr lang="en-CA" sz="3200" dirty="0">
                <a:solidFill>
                  <a:schemeClr val="bg1"/>
                </a:solidFill>
                <a:cs typeface="Arial" panose="020B0604020202020204"/>
              </a:rPr>
              <a:t>. Even if you’re angry, you shouldn’t hit, push, or bite.</a:t>
            </a:r>
          </a:p>
          <a:p>
            <a:pPr marL="0" indent="0">
              <a:spcBef>
                <a:spcPts val="0"/>
              </a:spcBef>
              <a:buNone/>
            </a:pPr>
            <a:endParaRPr lang="en-CA" sz="3200" dirty="0">
              <a:solidFill>
                <a:schemeClr val="bg1"/>
              </a:solidFill>
              <a:cs typeface="Arial" panose="020B0604020202020204"/>
            </a:endParaRPr>
          </a:p>
          <a:p>
            <a:pPr marL="0" indent="0">
              <a:spcBef>
                <a:spcPts val="0"/>
              </a:spcBef>
              <a:buNone/>
            </a:pPr>
            <a:r>
              <a:rPr lang="en-CA" sz="3200" dirty="0">
                <a:solidFill>
                  <a:schemeClr val="bg1"/>
                </a:solidFill>
                <a:cs typeface="Arial" panose="020B0604020202020204"/>
              </a:rPr>
              <a:t>There are always ways to solve problems without hurting others.</a:t>
            </a:r>
            <a:endParaRPr lang="en-CA" sz="3200" b="0" dirty="0">
              <a:solidFill>
                <a:schemeClr val="bg1"/>
              </a:solidFill>
              <a:cs typeface="Arial" panose="020B0604020202020204"/>
            </a:endParaRPr>
          </a:p>
        </p:txBody>
      </p:sp>
      <p:sp>
        <p:nvSpPr>
          <p:cNvPr id="12" name="Espace réservé du texte 5">
            <a:extLst>
              <a:ext uri="{FF2B5EF4-FFF2-40B4-BE49-F238E27FC236}">
                <a16:creationId xmlns:a16="http://schemas.microsoft.com/office/drawing/2014/main" id="{CAB37DAE-F6BF-49AD-BE47-DBC4D6E35A74}"/>
              </a:ext>
            </a:extLst>
          </p:cNvPr>
          <p:cNvSpPr txBox="1">
            <a:spLocks/>
          </p:cNvSpPr>
          <p:nvPr/>
        </p:nvSpPr>
        <p:spPr>
          <a:xfrm>
            <a:off x="412775" y="1362974"/>
            <a:ext cx="4828784" cy="18913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rgbClr val="262626"/>
                </a:solidFill>
              </a:rPr>
              <a:t>Did you know?</a:t>
            </a:r>
            <a:endParaRPr lang="en-CA" sz="4800" dirty="0">
              <a:cs typeface="Arial"/>
            </a:endParaRPr>
          </a:p>
        </p:txBody>
      </p:sp>
      <p:pic>
        <p:nvPicPr>
          <p:cNvPr id="14" name="Picture 13">
            <a:extLst>
              <a:ext uri="{FF2B5EF4-FFF2-40B4-BE49-F238E27FC236}">
                <a16:creationId xmlns:a16="http://schemas.microsoft.com/office/drawing/2014/main" id="{5C065454-44BF-D69D-09DA-6B7CEBE6042F}"/>
              </a:ext>
            </a:extLst>
          </p:cNvPr>
          <p:cNvPicPr>
            <a:picLocks noChangeAspect="1"/>
          </p:cNvPicPr>
          <p:nvPr/>
        </p:nvPicPr>
        <p:blipFill>
          <a:blip r:embed="rId7"/>
          <a:stretch>
            <a:fillRect/>
          </a:stretch>
        </p:blipFill>
        <p:spPr>
          <a:xfrm>
            <a:off x="748393" y="1796142"/>
            <a:ext cx="5837464" cy="5851072"/>
          </a:xfrm>
          <a:prstGeom prst="rect">
            <a:avLst/>
          </a:prstGeom>
        </p:spPr>
      </p:pic>
      <p:sp>
        <p:nvSpPr>
          <p:cNvPr id="4" name="Espace réservé du texte 5">
            <a:extLst>
              <a:ext uri="{FF2B5EF4-FFF2-40B4-BE49-F238E27FC236}">
                <a16:creationId xmlns:a16="http://schemas.microsoft.com/office/drawing/2014/main" id="{2F8503CB-1DFB-D9BE-F044-1CD3058EA023}"/>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4">
                  <a:extLst>
                    <a:ext uri="{96DAC541-7B7A-43D3-8B79-37D633B846F1}">
                      <asvg:svgBlip xmlns:asvg="http://schemas.microsoft.com/office/drawing/2016/SVG/main" r:embed="rId6"/>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8000" dirty="0">
                <a:solidFill>
                  <a:srgbClr val="262626"/>
                </a:solidFill>
              </a:rPr>
              <a:t>?</a:t>
            </a:r>
            <a:endParaRPr lang="en-CA" sz="8000" dirty="0">
              <a:solidFill>
                <a:srgbClr val="262626"/>
              </a:solidFill>
              <a:cs typeface="Arial"/>
            </a:endParaRPr>
          </a:p>
        </p:txBody>
      </p:sp>
    </p:spTree>
    <p:extLst>
      <p:ext uri="{BB962C8B-B14F-4D97-AF65-F5344CB8AC3E}">
        <p14:creationId xmlns:p14="http://schemas.microsoft.com/office/powerpoint/2010/main" val="357621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0FBD29-1962-3F61-D9DB-8DDB7993D5C9}"/>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5" name="Rectangle 4">
            <a:extLst>
              <a:ext uri="{FF2B5EF4-FFF2-40B4-BE49-F238E27FC236}">
                <a16:creationId xmlns:a16="http://schemas.microsoft.com/office/drawing/2014/main" id="{74D3C091-0454-CA4C-E4EE-3B4C0538EC03}"/>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2DAF6A39-4D87-A1CA-E335-FBE17B0EB15E}"/>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10" name="Picture 9">
            <a:extLst>
              <a:ext uri="{FF2B5EF4-FFF2-40B4-BE49-F238E27FC236}">
                <a16:creationId xmlns:a16="http://schemas.microsoft.com/office/drawing/2014/main" id="{7F2C0552-9560-6BEB-F014-A6831DC7455A}"/>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FB95D136-1633-A545-FF88-3DA92FCEDF3C}"/>
              </a:ext>
            </a:extLst>
          </p:cNvPr>
          <p:cNvPicPr>
            <a:picLocks noChangeAspect="1"/>
          </p:cNvPicPr>
          <p:nvPr/>
        </p:nvPicPr>
        <p:blipFill>
          <a:blip r:embed="rId6"/>
          <a:stretch>
            <a:fillRect/>
          </a:stretch>
        </p:blipFill>
        <p:spPr>
          <a:xfrm>
            <a:off x="-489121" y="2054309"/>
            <a:ext cx="3871784" cy="3933568"/>
          </a:xfrm>
          <a:prstGeom prst="rect">
            <a:avLst/>
          </a:prstGeom>
        </p:spPr>
      </p:pic>
      <p:sp>
        <p:nvSpPr>
          <p:cNvPr id="6" name="Espace réservé du texte 5">
            <a:extLst>
              <a:ext uri="{FF2B5EF4-FFF2-40B4-BE49-F238E27FC236}">
                <a16:creationId xmlns:a16="http://schemas.microsoft.com/office/drawing/2014/main" id="{13F3B195-3C9F-454D-A8AD-CE65A1297CEC}"/>
              </a:ext>
            </a:extLst>
          </p:cNvPr>
          <p:cNvSpPr>
            <a:spLocks noGrp="1"/>
          </p:cNvSpPr>
          <p:nvPr>
            <p:ph type="body" sz="quarter" idx="14"/>
          </p:nvPr>
        </p:nvSpPr>
        <p:spPr>
          <a:xfrm>
            <a:off x="6372577" y="2057903"/>
            <a:ext cx="5042863" cy="3099675"/>
          </a:xfrm>
        </p:spPr>
        <p:txBody>
          <a:bodyPr/>
          <a:lstStyle/>
          <a:p>
            <a:pPr marL="0" indent="0">
              <a:buNone/>
            </a:pPr>
            <a:r>
              <a:rPr lang="en-CA" b="0" dirty="0">
                <a:solidFill>
                  <a:srgbClr val="262626"/>
                </a:solidFill>
                <a:cs typeface="Arial" panose="020B0604020202020204"/>
              </a:rPr>
              <a:t>Rules should be the same at school, at home, and on the Internet.</a:t>
            </a:r>
          </a:p>
        </p:txBody>
      </p:sp>
      <p:pic>
        <p:nvPicPr>
          <p:cNvPr id="13" name="Picture 12">
            <a:extLst>
              <a:ext uri="{FF2B5EF4-FFF2-40B4-BE49-F238E27FC236}">
                <a16:creationId xmlns:a16="http://schemas.microsoft.com/office/drawing/2014/main" id="{AA8A7373-2040-E28E-BDB3-DD9D0E06B6E2}"/>
              </a:ext>
            </a:extLst>
          </p:cNvPr>
          <p:cNvPicPr>
            <a:picLocks noChangeAspect="1"/>
          </p:cNvPicPr>
          <p:nvPr/>
        </p:nvPicPr>
        <p:blipFill>
          <a:blip r:embed="rId7"/>
          <a:stretch>
            <a:fillRect/>
          </a:stretch>
        </p:blipFill>
        <p:spPr>
          <a:xfrm>
            <a:off x="9355666" y="3687703"/>
            <a:ext cx="2831631" cy="2925705"/>
          </a:xfrm>
          <a:prstGeom prst="rect">
            <a:avLst/>
          </a:prstGeom>
        </p:spPr>
      </p:pic>
    </p:spTree>
    <p:extLst>
      <p:ext uri="{BB962C8B-B14F-4D97-AF65-F5344CB8AC3E}">
        <p14:creationId xmlns:p14="http://schemas.microsoft.com/office/powerpoint/2010/main" val="247776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D8B6E2-B984-50BA-6F22-883200D93F46}"/>
              </a:ext>
            </a:extLst>
          </p:cNvPr>
          <p:cNvSpPr/>
          <p:nvPr/>
        </p:nvSpPr>
        <p:spPr>
          <a:xfrm>
            <a:off x="-3275" y="-89832"/>
            <a:ext cx="12193507" cy="6945544"/>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5" name="ZoneTexte 4">
            <a:extLst>
              <a:ext uri="{FF2B5EF4-FFF2-40B4-BE49-F238E27FC236}">
                <a16:creationId xmlns:a16="http://schemas.microsoft.com/office/drawing/2014/main" id="{AE2E3F17-3CE1-8A0C-7DE6-F46B3ED2E066}"/>
              </a:ext>
            </a:extLst>
          </p:cNvPr>
          <p:cNvSpPr txBox="1"/>
          <p:nvPr/>
        </p:nvSpPr>
        <p:spPr>
          <a:xfrm>
            <a:off x="6097802" y="1105535"/>
            <a:ext cx="5345805" cy="4524315"/>
          </a:xfrm>
          <a:prstGeom prst="rect">
            <a:avLst/>
          </a:prstGeom>
          <a:noFill/>
        </p:spPr>
        <p:txBody>
          <a:bodyPr wrap="square" lIns="91440" tIns="45720" rIns="91440" bIns="45720" anchor="t">
            <a:spAutoFit/>
          </a:bodyPr>
          <a:lstStyle/>
          <a:p>
            <a:pPr>
              <a:buNone/>
            </a:pPr>
            <a:r>
              <a:rPr lang="en-CA" sz="3200" dirty="0">
                <a:solidFill>
                  <a:schemeClr val="bg1"/>
                </a:solidFill>
              </a:rPr>
              <a:t>Rules can be different depending on the place, but </a:t>
            </a:r>
            <a:r>
              <a:rPr lang="en-CA" sz="3200" b="1" dirty="0">
                <a:solidFill>
                  <a:schemeClr val="bg1"/>
                </a:solidFill>
              </a:rPr>
              <a:t>respect is a rule that applies everywhere.</a:t>
            </a:r>
          </a:p>
          <a:p>
            <a:pPr>
              <a:buNone/>
            </a:pPr>
            <a:endParaRPr lang="en-CA" sz="3200" dirty="0">
              <a:solidFill>
                <a:schemeClr val="bg1"/>
              </a:solidFill>
            </a:endParaRPr>
          </a:p>
          <a:p>
            <a:pPr>
              <a:buNone/>
            </a:pPr>
            <a:r>
              <a:rPr lang="en-CA" sz="3200" dirty="0">
                <a:solidFill>
                  <a:schemeClr val="bg1"/>
                </a:solidFill>
              </a:rPr>
              <a:t>No one has the right to hurt or insult someone, whether at school, at home, or online.</a:t>
            </a:r>
            <a:endParaRPr lang="en-CA" sz="3200" b="0" dirty="0">
              <a:solidFill>
                <a:schemeClr val="bg1"/>
              </a:solidFill>
              <a:cs typeface="Arial" panose="020B0604020202020204"/>
            </a:endParaRPr>
          </a:p>
        </p:txBody>
      </p:sp>
      <p:sp>
        <p:nvSpPr>
          <p:cNvPr id="6" name="Rectangle 5">
            <a:extLst>
              <a:ext uri="{FF2B5EF4-FFF2-40B4-BE49-F238E27FC236}">
                <a16:creationId xmlns:a16="http://schemas.microsoft.com/office/drawing/2014/main" id="{5071DF73-3BB4-1604-6BF2-CFEB8BEFD603}"/>
              </a:ext>
            </a:extLst>
          </p:cNvPr>
          <p:cNvSpPr/>
          <p:nvPr/>
        </p:nvSpPr>
        <p:spPr>
          <a:xfrm>
            <a:off x="-3275" y="-89832"/>
            <a:ext cx="5345805"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EC142992-EABA-9D01-B5B5-67267E5660CB}"/>
              </a:ext>
            </a:extLst>
          </p:cNvPr>
          <p:cNvSpPr txBox="1">
            <a:spLocks/>
          </p:cNvSpPr>
          <p:nvPr/>
        </p:nvSpPr>
        <p:spPr>
          <a:xfrm>
            <a:off x="412775" y="1105535"/>
            <a:ext cx="4828784" cy="21487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rgbClr val="262626"/>
                </a:solidFill>
              </a:rPr>
              <a:t>Did you know?</a:t>
            </a:r>
            <a:endParaRPr lang="en-CA" sz="4800" dirty="0">
              <a:cs typeface="Arial"/>
            </a:endParaRPr>
          </a:p>
        </p:txBody>
      </p:sp>
      <p:pic>
        <p:nvPicPr>
          <p:cNvPr id="10" name="Picture 9">
            <a:extLst>
              <a:ext uri="{FF2B5EF4-FFF2-40B4-BE49-F238E27FC236}">
                <a16:creationId xmlns:a16="http://schemas.microsoft.com/office/drawing/2014/main" id="{1A293BBF-D179-27B5-C099-9DEE172B9FB6}"/>
              </a:ext>
            </a:extLst>
          </p:cNvPr>
          <p:cNvPicPr>
            <a:picLocks noChangeAspect="1"/>
          </p:cNvPicPr>
          <p:nvPr/>
        </p:nvPicPr>
        <p:blipFill>
          <a:blip r:embed="rId5"/>
          <a:stretch>
            <a:fillRect/>
          </a:stretch>
        </p:blipFill>
        <p:spPr>
          <a:xfrm>
            <a:off x="748393" y="1796142"/>
            <a:ext cx="5837464" cy="5851072"/>
          </a:xfrm>
          <a:prstGeom prst="rect">
            <a:avLst/>
          </a:prstGeom>
        </p:spPr>
      </p:pic>
      <p:sp>
        <p:nvSpPr>
          <p:cNvPr id="4" name="Espace réservé du texte 5">
            <a:extLst>
              <a:ext uri="{FF2B5EF4-FFF2-40B4-BE49-F238E27FC236}">
                <a16:creationId xmlns:a16="http://schemas.microsoft.com/office/drawing/2014/main" id="{434A0A51-F433-C54A-4191-790914400EC8}"/>
              </a:ext>
            </a:extLst>
          </p:cNvPr>
          <p:cNvSpPr txBox="1">
            <a:spLocks/>
          </p:cNvSpPr>
          <p:nvPr/>
        </p:nvSpPr>
        <p:spPr>
          <a:xfrm rot="840000">
            <a:off x="3337207" y="2959047"/>
            <a:ext cx="864325" cy="1232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8000" dirty="0">
                <a:solidFill>
                  <a:srgbClr val="262626"/>
                </a:solidFill>
              </a:rPr>
              <a:t>?</a:t>
            </a:r>
            <a:endParaRPr lang="en-CA" sz="8000" dirty="0">
              <a:solidFill>
                <a:srgbClr val="262626"/>
              </a:solidFill>
              <a:cs typeface="Arial"/>
            </a:endParaRPr>
          </a:p>
        </p:txBody>
      </p:sp>
    </p:spTree>
    <p:extLst>
      <p:ext uri="{BB962C8B-B14F-4D97-AF65-F5344CB8AC3E}">
        <p14:creationId xmlns:p14="http://schemas.microsoft.com/office/powerpoint/2010/main" val="401124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a:extLst>
            <a:ext uri="{FF2B5EF4-FFF2-40B4-BE49-F238E27FC236}">
              <a16:creationId xmlns:a16="http://schemas.microsoft.com/office/drawing/2014/main" id="{C96D199A-0F51-4F03-CA9C-EE12DFFCA4D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0A265A1-EC37-8133-209B-2B296ECE08B4}"/>
              </a:ext>
            </a:extLst>
          </p:cNvPr>
          <p:cNvSpPr/>
          <p:nvPr/>
        </p:nvSpPr>
        <p:spPr>
          <a:xfrm>
            <a:off x="-3275" y="-89832"/>
            <a:ext cx="12193507" cy="6945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5" name="Rectangle 4">
            <a:extLst>
              <a:ext uri="{FF2B5EF4-FFF2-40B4-BE49-F238E27FC236}">
                <a16:creationId xmlns:a16="http://schemas.microsoft.com/office/drawing/2014/main" id="{CC0EADE0-6F4D-AD8A-302C-D5B2554CF7BC}"/>
              </a:ext>
            </a:extLst>
          </p:cNvPr>
          <p:cNvSpPr/>
          <p:nvPr/>
        </p:nvSpPr>
        <p:spPr>
          <a:xfrm>
            <a:off x="-3275" y="-89832"/>
            <a:ext cx="5345805" cy="6945544"/>
          </a:xfrm>
          <a:prstGeom prst="rect">
            <a:avLst/>
          </a:prstGeom>
          <a:solidFill>
            <a:srgbClr val="262626"/>
          </a:solidFill>
          <a:ln>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dirty="0"/>
          </a:p>
        </p:txBody>
      </p:sp>
      <p:sp>
        <p:nvSpPr>
          <p:cNvPr id="8" name="Espace réservé du texte 5">
            <a:extLst>
              <a:ext uri="{FF2B5EF4-FFF2-40B4-BE49-F238E27FC236}">
                <a16:creationId xmlns:a16="http://schemas.microsoft.com/office/drawing/2014/main" id="{68FC09F2-0D1B-56A2-9950-D79C9FA4C9C9}"/>
              </a:ext>
            </a:extLst>
          </p:cNvPr>
          <p:cNvSpPr txBox="1">
            <a:spLocks/>
          </p:cNvSpPr>
          <p:nvPr/>
        </p:nvSpPr>
        <p:spPr>
          <a:xfrm>
            <a:off x="430427" y="1704617"/>
            <a:ext cx="5386308" cy="30284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320040" indent="-320040" algn="l" defTabSz="914400" rtl="0" eaLnBrk="1" latinLnBrk="0" hangingPunct="1">
              <a:lnSpc>
                <a:spcPct val="90000"/>
              </a:lnSpc>
              <a:spcBef>
                <a:spcPts val="500"/>
              </a:spcBef>
              <a:buSzPct val="75000"/>
              <a:buFontTx/>
              <a:buBlip>
                <a:blip r:embed="rId3">
                  <a:extLst>
                    <a:ext uri="{96DAC541-7B7A-43D3-8B79-37D633B846F1}">
                      <asvg:svgBlip xmlns:asvg="http://schemas.microsoft.com/office/drawing/2016/SVG/main" r:embed="rId4"/>
                    </a:ext>
                  </a:extLst>
                </a:blip>
              </a:buBlip>
              <a:defRPr sz="2400" kern="1200">
                <a:solidFill>
                  <a:schemeClr val="bg1"/>
                </a:solidFill>
                <a:latin typeface="+mn-lt"/>
                <a:ea typeface="+mn-ea"/>
                <a:cs typeface="+mn-cs"/>
              </a:defRPr>
            </a:lvl3pPr>
            <a:lvl4pPr marL="685800" indent="-32004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1024128" indent="-347472" algn="l" defTabSz="914400" rtl="0" eaLnBrk="1" latinLnBrk="0" hangingPunct="1">
              <a:lnSpc>
                <a:spcPct val="90000"/>
              </a:lnSpc>
              <a:spcBef>
                <a:spcPts val="500"/>
              </a:spcBef>
              <a:buClrTx/>
              <a:buFont typeface="Police système"/>
              <a:buChar char="–"/>
              <a:defRPr sz="2000" b="0" kern="1200">
                <a:solidFill>
                  <a:schemeClr val="bg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9pPr>
          </a:lstStyle>
          <a:p>
            <a:pPr marL="0" indent="0">
              <a:buNone/>
            </a:pPr>
            <a:r>
              <a:rPr lang="en-CA" sz="4800" dirty="0">
                <a:solidFill>
                  <a:schemeClr val="bg1"/>
                </a:solidFill>
              </a:rPr>
              <a:t>For or Against</a:t>
            </a:r>
            <a:endParaRPr lang="en-CA" sz="4800" dirty="0">
              <a:solidFill>
                <a:schemeClr val="bg1"/>
              </a:solidFill>
              <a:cs typeface="Arial"/>
            </a:endParaRPr>
          </a:p>
        </p:txBody>
      </p:sp>
      <p:pic>
        <p:nvPicPr>
          <p:cNvPr id="10" name="Picture 9">
            <a:extLst>
              <a:ext uri="{FF2B5EF4-FFF2-40B4-BE49-F238E27FC236}">
                <a16:creationId xmlns:a16="http://schemas.microsoft.com/office/drawing/2014/main" id="{DA93FBFB-F446-4047-766E-A5523DE75275}"/>
              </a:ext>
            </a:extLst>
          </p:cNvPr>
          <p:cNvPicPr>
            <a:picLocks noChangeAspect="1"/>
          </p:cNvPicPr>
          <p:nvPr/>
        </p:nvPicPr>
        <p:blipFill>
          <a:blip r:embed="rId5"/>
          <a:stretch>
            <a:fillRect/>
          </a:stretch>
        </p:blipFill>
        <p:spPr>
          <a:xfrm>
            <a:off x="1997675" y="1997675"/>
            <a:ext cx="3737919" cy="3737919"/>
          </a:xfrm>
          <a:prstGeom prst="rect">
            <a:avLst/>
          </a:prstGeom>
        </p:spPr>
      </p:pic>
      <p:pic>
        <p:nvPicPr>
          <p:cNvPr id="12" name="Picture 11">
            <a:extLst>
              <a:ext uri="{FF2B5EF4-FFF2-40B4-BE49-F238E27FC236}">
                <a16:creationId xmlns:a16="http://schemas.microsoft.com/office/drawing/2014/main" id="{172521F1-4231-4B75-DB6F-E2EF5EEDA97B}"/>
              </a:ext>
            </a:extLst>
          </p:cNvPr>
          <p:cNvPicPr>
            <a:picLocks noChangeAspect="1"/>
          </p:cNvPicPr>
          <p:nvPr/>
        </p:nvPicPr>
        <p:blipFill>
          <a:blip r:embed="rId6"/>
          <a:stretch>
            <a:fillRect/>
          </a:stretch>
        </p:blipFill>
        <p:spPr>
          <a:xfrm>
            <a:off x="-489121" y="2054309"/>
            <a:ext cx="3871784" cy="3933568"/>
          </a:xfrm>
          <a:prstGeom prst="rect">
            <a:avLst/>
          </a:prstGeom>
        </p:spPr>
      </p:pic>
      <p:sp>
        <p:nvSpPr>
          <p:cNvPr id="6" name="Espace réservé du texte 5">
            <a:extLst>
              <a:ext uri="{FF2B5EF4-FFF2-40B4-BE49-F238E27FC236}">
                <a16:creationId xmlns:a16="http://schemas.microsoft.com/office/drawing/2014/main" id="{BDD5412B-8667-1FA6-619A-3B092FC4E68F}"/>
              </a:ext>
            </a:extLst>
          </p:cNvPr>
          <p:cNvSpPr>
            <a:spLocks noGrp="1"/>
          </p:cNvSpPr>
          <p:nvPr>
            <p:ph type="body" sz="quarter" idx="14"/>
          </p:nvPr>
        </p:nvSpPr>
        <p:spPr>
          <a:xfrm>
            <a:off x="6096000" y="2178981"/>
            <a:ext cx="5500776" cy="2502054"/>
          </a:xfrm>
        </p:spPr>
        <p:txBody>
          <a:bodyPr/>
          <a:lstStyle/>
          <a:p>
            <a:pPr marL="0" indent="0">
              <a:buNone/>
            </a:pPr>
            <a:r>
              <a:rPr lang="en-CA" b="0" dirty="0">
                <a:solidFill>
                  <a:srgbClr val="262626"/>
                </a:solidFill>
                <a:cs typeface="Arial" panose="020B0604020202020204"/>
              </a:rPr>
              <a:t>If we see someone being bullied, we must say something.</a:t>
            </a:r>
          </a:p>
        </p:txBody>
      </p:sp>
      <p:pic>
        <p:nvPicPr>
          <p:cNvPr id="25" name="Picture 24">
            <a:extLst>
              <a:ext uri="{FF2B5EF4-FFF2-40B4-BE49-F238E27FC236}">
                <a16:creationId xmlns:a16="http://schemas.microsoft.com/office/drawing/2014/main" id="{1B0F7140-9A4A-7F6B-A0CC-C89DA3E84507}"/>
              </a:ext>
            </a:extLst>
          </p:cNvPr>
          <p:cNvPicPr>
            <a:picLocks noChangeAspect="1"/>
          </p:cNvPicPr>
          <p:nvPr/>
        </p:nvPicPr>
        <p:blipFill>
          <a:blip r:embed="rId7"/>
          <a:stretch>
            <a:fillRect/>
          </a:stretch>
        </p:blipFill>
        <p:spPr>
          <a:xfrm>
            <a:off x="8518408" y="3556000"/>
            <a:ext cx="3076223" cy="2991556"/>
          </a:xfrm>
          <a:prstGeom prst="rect">
            <a:avLst/>
          </a:prstGeom>
        </p:spPr>
      </p:pic>
    </p:spTree>
    <p:extLst>
      <p:ext uri="{BB962C8B-B14F-4D97-AF65-F5344CB8AC3E}">
        <p14:creationId xmlns:p14="http://schemas.microsoft.com/office/powerpoint/2010/main" val="406420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94B6D341-DD27-4140-A966-D54D6058E7D6}" vid="{CE0A1FDD-E57D-42DE-B1CE-EB6D80A1C87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d397d6a-3dba-43ea-8dfa-6f0ca5107bc4" xsi:nil="true"/>
    <lcf76f155ced4ddcb4097134ff3c332f xmlns="5768f664-5ef8-46a8-a219-cf028cf876f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42279473E8874EA1AF2D3537CF3942" ma:contentTypeVersion="14" ma:contentTypeDescription="Crée un document." ma:contentTypeScope="" ma:versionID="0088c0095d0f3ce7ccb56f10f277ec2a">
  <xsd:schema xmlns:xsd="http://www.w3.org/2001/XMLSchema" xmlns:xs="http://www.w3.org/2001/XMLSchema" xmlns:p="http://schemas.microsoft.com/office/2006/metadata/properties" xmlns:ns2="5768f664-5ef8-46a8-a219-cf028cf876f5" xmlns:ns3="ed397d6a-3dba-43ea-8dfa-6f0ca5107bc4" targetNamespace="http://schemas.microsoft.com/office/2006/metadata/properties" ma:root="true" ma:fieldsID="30a78e55aec54cc69d29e5525e4915b4" ns2:_="" ns3:_="">
    <xsd:import namespace="5768f664-5ef8-46a8-a219-cf028cf876f5"/>
    <xsd:import namespace="ed397d6a-3dba-43ea-8dfa-6f0ca5107bc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68f664-5ef8-46a8-a219-cf028cf876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8372e1be-7508-447c-9231-520b406ec6a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397d6a-3dba-43ea-8dfa-6f0ca5107bc4" elementFormDefault="qualified">
    <xsd:import namespace="http://schemas.microsoft.com/office/2006/documentManagement/types"/>
    <xsd:import namespace="http://schemas.microsoft.com/office/infopath/2007/PartnerControls"/>
    <xsd:element name="SharedWithUsers" ma:index="1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Partagé avec détails" ma:internalName="SharedWithDetails" ma:readOnly="true">
      <xsd:simpleType>
        <xsd:restriction base="dms:Note">
          <xsd:maxLength value="255"/>
        </xsd:restriction>
      </xsd:simpleType>
    </xsd:element>
    <xsd:element name="TaxCatchAll" ma:index="15" nillable="true" ma:displayName="Taxonomy Catch All Column" ma:hidden="true" ma:list="{80cc1c33-caba-4a39-a943-2a8ade1b30e7}" ma:internalName="TaxCatchAll" ma:showField="CatchAllData" ma:web="ed397d6a-3dba-43ea-8dfa-6f0ca5107b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2.xml><?xml version="1.0" encoding="utf-8"?>
<ds:datastoreItem xmlns:ds="http://schemas.openxmlformats.org/officeDocument/2006/customXml" ds:itemID="{CAE8C6C2-DDA4-4AE5-86FD-885A7AFED248}">
  <ds:schemaRefs>
    <ds:schemaRef ds:uri="ed397d6a-3dba-43ea-8dfa-6f0ca5107bc4"/>
    <ds:schemaRef ds:uri="http://www.w3.org/XML/1998/namespace"/>
    <ds:schemaRef ds:uri="http://purl.org/dc/terms/"/>
    <ds:schemaRef ds:uri="http://schemas.openxmlformats.org/package/2006/metadata/core-properties"/>
    <ds:schemaRef ds:uri="http://schemas.microsoft.com/office/infopath/2007/PartnerControls"/>
    <ds:schemaRef ds:uri="http://schemas.microsoft.com/office/2006/metadata/properties"/>
    <ds:schemaRef ds:uri="http://purl.org/dc/dcmitype/"/>
    <ds:schemaRef ds:uri="http://schemas.microsoft.com/office/2006/documentManagement/types"/>
    <ds:schemaRef ds:uri="http://purl.org/dc/elements/1.1/"/>
    <ds:schemaRef ds:uri="5768f664-5ef8-46a8-a219-cf028cf876f5"/>
  </ds:schemaRefs>
</ds:datastoreItem>
</file>

<file path=customXml/itemProps3.xml><?xml version="1.0" encoding="utf-8"?>
<ds:datastoreItem xmlns:ds="http://schemas.openxmlformats.org/officeDocument/2006/customXml" ds:itemID="{DA680196-59F2-4A4C-959C-C1C20DE31B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68f664-5ef8-46a8-a219-cf028cf876f5"/>
    <ds:schemaRef ds:uri="ed397d6a-3dba-43ea-8dfa-6f0ca5107b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Encadrement_Vie_Amoureuse_Sexuelle_Récits</Template>
  <TotalTime>598</TotalTime>
  <Words>5754</Words>
  <Application>Microsoft Office PowerPoint</Application>
  <PresentationFormat>Grand écran</PresentationFormat>
  <Paragraphs>609</Paragraphs>
  <Slides>32</Slides>
  <Notes>32</Notes>
  <HiddenSlides>1</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32</vt:i4>
      </vt:variant>
    </vt:vector>
  </HeadingPairs>
  <TitlesOfParts>
    <vt:vector size="40" baseType="lpstr">
      <vt:lpstr>Aptos</vt:lpstr>
      <vt:lpstr>Arial</vt:lpstr>
      <vt:lpstr>Calibri</vt:lpstr>
      <vt:lpstr>Courier New</vt:lpstr>
      <vt:lpstr>Helvetica Light</vt:lpstr>
      <vt:lpstr>Police système</vt:lpstr>
      <vt:lpstr>Wingdings</vt:lpstr>
      <vt:lpstr>Thème Office</vt:lpstr>
      <vt:lpstr>Do you have  the right?  What do you think?</vt:lpstr>
      <vt:lpstr>You will need to access the PowerPoint notes to lead this workshop. </vt:lpstr>
      <vt:lpstr>Rules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Resources</vt:lpstr>
      <vt:lpstr>Important notice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Aurélie Gagnon</dc:creator>
  <cp:lastModifiedBy>Catherine Nadeau (DSBEE)</cp:lastModifiedBy>
  <cp:revision>5</cp:revision>
  <cp:lastPrinted>2026-02-18T19:56:36Z</cp:lastPrinted>
  <dcterms:created xsi:type="dcterms:W3CDTF">2025-11-07T17:10:36Z</dcterms:created>
  <dcterms:modified xsi:type="dcterms:W3CDTF">2026-03-17T12:55:47Z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0x0101003E42279473E8874EA1AF2D3537CF3942</vt:lpwstr>
  </property>
  <property fmtid="{D5CDD505-2E9C-101B-9397-08002B2CF9AE}" pid="3" name="_dlc_DocIdItemGuid">
    <vt:lpwstr>342c8577-b42a-4aed-9f74-f1518ade2cca</vt:lpwstr>
  </property>
  <property fmtid="{D5CDD505-2E9C-101B-9397-08002B2CF9AE}" pid="4" name="MediaServiceImageTags">
    <vt:lpwstr/>
  </property>
  <property fmtid="{D5CDD505-2E9C-101B-9397-08002B2CF9AE}" pid="5" name="Order">
    <vt:r8>204157900</vt:r8>
  </property>
  <property fmtid="{D5CDD505-2E9C-101B-9397-08002B2CF9AE}" pid="6" name="xd_Signature">
    <vt:bool>false</vt:bool>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