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58" r:id="rId5"/>
    <p:sldId id="257" r:id="rId6"/>
    <p:sldId id="259" r:id="rId7"/>
  </p:sldIdLst>
  <p:sldSz cx="10287000" cy="10287000"/>
  <p:notesSz cx="6858000" cy="9144000"/>
  <p:defaultTextStyle>
    <a:defPPr rtl="0">
      <a:defRPr lang="fr-fr"/>
    </a:defPPr>
    <a:lvl1pPr marL="0" algn="l" defTabSz="1055035" rtl="0" eaLnBrk="1" latinLnBrk="0" hangingPunct="1">
      <a:defRPr sz="2077" kern="1200">
        <a:solidFill>
          <a:schemeClr val="tx1"/>
        </a:solidFill>
        <a:latin typeface="+mn-lt"/>
        <a:ea typeface="+mn-ea"/>
        <a:cs typeface="+mn-cs"/>
      </a:defRPr>
    </a:lvl1pPr>
    <a:lvl2pPr marL="527517" algn="l" defTabSz="1055035" rtl="0" eaLnBrk="1" latinLnBrk="0" hangingPunct="1">
      <a:defRPr sz="2077" kern="1200">
        <a:solidFill>
          <a:schemeClr val="tx1"/>
        </a:solidFill>
        <a:latin typeface="+mn-lt"/>
        <a:ea typeface="+mn-ea"/>
        <a:cs typeface="+mn-cs"/>
      </a:defRPr>
    </a:lvl2pPr>
    <a:lvl3pPr marL="1055035" algn="l" defTabSz="1055035" rtl="0" eaLnBrk="1" latinLnBrk="0" hangingPunct="1">
      <a:defRPr sz="2077" kern="1200">
        <a:solidFill>
          <a:schemeClr val="tx1"/>
        </a:solidFill>
        <a:latin typeface="+mn-lt"/>
        <a:ea typeface="+mn-ea"/>
        <a:cs typeface="+mn-cs"/>
      </a:defRPr>
    </a:lvl3pPr>
    <a:lvl4pPr marL="1582552" algn="l" defTabSz="1055035" rtl="0" eaLnBrk="1" latinLnBrk="0" hangingPunct="1">
      <a:defRPr sz="2077" kern="1200">
        <a:solidFill>
          <a:schemeClr val="tx1"/>
        </a:solidFill>
        <a:latin typeface="+mn-lt"/>
        <a:ea typeface="+mn-ea"/>
        <a:cs typeface="+mn-cs"/>
      </a:defRPr>
    </a:lvl4pPr>
    <a:lvl5pPr marL="2110069" algn="l" defTabSz="1055035" rtl="0" eaLnBrk="1" latinLnBrk="0" hangingPunct="1">
      <a:defRPr sz="2077" kern="1200">
        <a:solidFill>
          <a:schemeClr val="tx1"/>
        </a:solidFill>
        <a:latin typeface="+mn-lt"/>
        <a:ea typeface="+mn-ea"/>
        <a:cs typeface="+mn-cs"/>
      </a:defRPr>
    </a:lvl5pPr>
    <a:lvl6pPr marL="2637587" algn="l" defTabSz="1055035" rtl="0" eaLnBrk="1" latinLnBrk="0" hangingPunct="1">
      <a:defRPr sz="2077" kern="1200">
        <a:solidFill>
          <a:schemeClr val="tx1"/>
        </a:solidFill>
        <a:latin typeface="+mn-lt"/>
        <a:ea typeface="+mn-ea"/>
        <a:cs typeface="+mn-cs"/>
      </a:defRPr>
    </a:lvl6pPr>
    <a:lvl7pPr marL="3165104" algn="l" defTabSz="1055035" rtl="0" eaLnBrk="1" latinLnBrk="0" hangingPunct="1">
      <a:defRPr sz="2077" kern="1200">
        <a:solidFill>
          <a:schemeClr val="tx1"/>
        </a:solidFill>
        <a:latin typeface="+mn-lt"/>
        <a:ea typeface="+mn-ea"/>
        <a:cs typeface="+mn-cs"/>
      </a:defRPr>
    </a:lvl7pPr>
    <a:lvl8pPr marL="3692622" algn="l" defTabSz="1055035" rtl="0" eaLnBrk="1" latinLnBrk="0" hangingPunct="1">
      <a:defRPr sz="2077" kern="1200">
        <a:solidFill>
          <a:schemeClr val="tx1"/>
        </a:solidFill>
        <a:latin typeface="+mn-lt"/>
        <a:ea typeface="+mn-ea"/>
        <a:cs typeface="+mn-cs"/>
      </a:defRPr>
    </a:lvl8pPr>
    <a:lvl9pPr marL="4220139" algn="l" defTabSz="1055035" rtl="0" eaLnBrk="1" latinLnBrk="0" hangingPunct="1">
      <a:defRPr sz="207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E0B6810-FC0C-617B-89EB-2BD796014B2D}" name="Anne Bombardier-Gohier" initials="ABG" userId="S::Anne.Bombardier-Gohier@mifi.gouv.qc.ca::2fdb895a-ef50-44c9-891a-16a6560a9dae" providerId="AD"/>
  <p188:author id="{751D0074-B0A3-8B9A-0446-4BC958EC027A}" name="Rym Hamade - Étudiante" initials="RH" userId="S::rym.hamade@mifi.gouv.qc.ca::c5277ba7-7797-4e8b-abee-6ea749f2dbd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C316"/>
    <a:srgbClr val="4C8E39"/>
    <a:srgbClr val="59AD46"/>
    <a:srgbClr val="9EB217"/>
    <a:srgbClr val="7A8812"/>
    <a:srgbClr val="253252"/>
    <a:srgbClr val="F0EDC0"/>
    <a:srgbClr val="FDFDFD"/>
    <a:srgbClr val="E6E6E6"/>
    <a:srgbClr val="DD74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67265E-730B-4D70-9703-ADA6C1580666}" v="1" dt="2023-10-12T19:00:18.7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84" d="100"/>
          <a:sy n="84" d="100"/>
        </p:scale>
        <p:origin x="19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91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>
            <a:extLst>
              <a:ext uri="{FF2B5EF4-FFF2-40B4-BE49-F238E27FC236}">
                <a16:creationId xmlns:a16="http://schemas.microsoft.com/office/drawing/2014/main" id="{D4C7A9EF-8698-49DD-989D-A1954940F8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35349AE-9953-46F0-A494-25A9DEB75A9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1C775DB-E32E-4FEC-81CE-8F19CB64640A}" type="datetime1">
              <a:rPr lang="fr-FR" smtClean="0"/>
              <a:t>22/05/2025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BDA7A06-DC65-4997-9760-EACF5A3088D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DC68968-BDB1-4D0C-ADF9-F27A763B42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76C5612-7903-48F7-AE7F-E49AD50363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0915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562792-344E-4633-9A48-2F55500904BE}" type="datetime1">
              <a:rPr lang="fr-FR" smtClean="0"/>
              <a:pPr/>
              <a:t>22/05/2025</a:t>
            </a:fld>
            <a:endParaRPr lang="fr-FR" dirty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/>
              <a:t>Modifiez les styles du texte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374895A-E57E-40EE-AFED-7BF0AC37AD0E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2178240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1055035" rtl="0" eaLnBrk="1" latinLnBrk="0" hangingPunct="1">
      <a:defRPr sz="1385" kern="1200">
        <a:solidFill>
          <a:schemeClr val="tx1"/>
        </a:solidFill>
        <a:latin typeface="+mn-lt"/>
        <a:ea typeface="+mn-ea"/>
        <a:cs typeface="+mn-cs"/>
      </a:defRPr>
    </a:lvl1pPr>
    <a:lvl2pPr marL="527517" algn="l" defTabSz="1055035" rtl="0" eaLnBrk="1" latinLnBrk="0" hangingPunct="1">
      <a:defRPr sz="1385" kern="1200">
        <a:solidFill>
          <a:schemeClr val="tx1"/>
        </a:solidFill>
        <a:latin typeface="+mn-lt"/>
        <a:ea typeface="+mn-ea"/>
        <a:cs typeface="+mn-cs"/>
      </a:defRPr>
    </a:lvl2pPr>
    <a:lvl3pPr marL="1055035" algn="l" defTabSz="1055035" rtl="0" eaLnBrk="1" latinLnBrk="0" hangingPunct="1">
      <a:defRPr sz="1385" kern="1200">
        <a:solidFill>
          <a:schemeClr val="tx1"/>
        </a:solidFill>
        <a:latin typeface="+mn-lt"/>
        <a:ea typeface="+mn-ea"/>
        <a:cs typeface="+mn-cs"/>
      </a:defRPr>
    </a:lvl3pPr>
    <a:lvl4pPr marL="1582552" algn="l" defTabSz="1055035" rtl="0" eaLnBrk="1" latinLnBrk="0" hangingPunct="1">
      <a:defRPr sz="1385" kern="1200">
        <a:solidFill>
          <a:schemeClr val="tx1"/>
        </a:solidFill>
        <a:latin typeface="+mn-lt"/>
        <a:ea typeface="+mn-ea"/>
        <a:cs typeface="+mn-cs"/>
      </a:defRPr>
    </a:lvl4pPr>
    <a:lvl5pPr marL="2110069" algn="l" defTabSz="1055035" rtl="0" eaLnBrk="1" latinLnBrk="0" hangingPunct="1">
      <a:defRPr sz="1385" kern="1200">
        <a:solidFill>
          <a:schemeClr val="tx1"/>
        </a:solidFill>
        <a:latin typeface="+mn-lt"/>
        <a:ea typeface="+mn-ea"/>
        <a:cs typeface="+mn-cs"/>
      </a:defRPr>
    </a:lvl5pPr>
    <a:lvl6pPr marL="2637587" algn="l" defTabSz="1055035" rtl="0" eaLnBrk="1" latinLnBrk="0" hangingPunct="1">
      <a:defRPr sz="1385" kern="1200">
        <a:solidFill>
          <a:schemeClr val="tx1"/>
        </a:solidFill>
        <a:latin typeface="+mn-lt"/>
        <a:ea typeface="+mn-ea"/>
        <a:cs typeface="+mn-cs"/>
      </a:defRPr>
    </a:lvl6pPr>
    <a:lvl7pPr marL="3165104" algn="l" defTabSz="1055035" rtl="0" eaLnBrk="1" latinLnBrk="0" hangingPunct="1">
      <a:defRPr sz="1385" kern="1200">
        <a:solidFill>
          <a:schemeClr val="tx1"/>
        </a:solidFill>
        <a:latin typeface="+mn-lt"/>
        <a:ea typeface="+mn-ea"/>
        <a:cs typeface="+mn-cs"/>
      </a:defRPr>
    </a:lvl7pPr>
    <a:lvl8pPr marL="3692622" algn="l" defTabSz="1055035" rtl="0" eaLnBrk="1" latinLnBrk="0" hangingPunct="1">
      <a:defRPr sz="1385" kern="1200">
        <a:solidFill>
          <a:schemeClr val="tx1"/>
        </a:solidFill>
        <a:latin typeface="+mn-lt"/>
        <a:ea typeface="+mn-ea"/>
        <a:cs typeface="+mn-cs"/>
      </a:defRPr>
    </a:lvl8pPr>
    <a:lvl9pPr marL="4220139" algn="l" defTabSz="1055035" rtl="0" eaLnBrk="1" latinLnBrk="0" hangingPunct="1">
      <a:defRPr sz="138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F9C7C9-8357-46C7-8232-A620CB6CF7D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40267" y="4717497"/>
            <a:ext cx="9585082" cy="1377608"/>
          </a:xfrm>
        </p:spPr>
        <p:txBody>
          <a:bodyPr rtlCol="0" anchor="ctr">
            <a:normAutofit/>
          </a:bodyPr>
          <a:lstStyle>
            <a:lvl1pPr algn="ctr">
              <a:defRPr sz="4400" b="1" cap="all" baseline="0">
                <a:solidFill>
                  <a:schemeClr val="accent2"/>
                </a:solidFill>
                <a:latin typeface="Arial Black" panose="020B0A04020102020204" pitchFamily="34" charset="0"/>
              </a:defRPr>
            </a:lvl1pPr>
          </a:lstStyle>
          <a:p>
            <a:pPr rtl="0"/>
            <a:r>
              <a:rPr lang="fr-FR" noProof="0" dirty="0"/>
              <a:t>Cliquez pour modifier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BB22CB-998D-492C-96E8-DB527A79F2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0267" y="4198139"/>
            <a:ext cx="9585082" cy="544753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2400" i="0">
                <a:solidFill>
                  <a:schemeClr val="accent6"/>
                </a:solidFill>
                <a:latin typeface="Arial Black" panose="020B0A04020102020204" pitchFamily="34" charset="0"/>
                <a:cs typeface="Arial" panose="020B0604020202020204" pitchFamily="34" charset="0"/>
              </a:defRPr>
            </a:lvl1pPr>
            <a:lvl2pPr marL="529907" indent="0" algn="ctr">
              <a:buNone/>
              <a:defRPr sz="2318"/>
            </a:lvl2pPr>
            <a:lvl3pPr marL="1059814" indent="0" algn="ctr">
              <a:buNone/>
              <a:defRPr sz="2086"/>
            </a:lvl3pPr>
            <a:lvl4pPr marL="1589720" indent="0" algn="ctr">
              <a:buNone/>
              <a:defRPr sz="1854"/>
            </a:lvl4pPr>
            <a:lvl5pPr marL="2119627" indent="0" algn="ctr">
              <a:buNone/>
              <a:defRPr sz="1854"/>
            </a:lvl5pPr>
            <a:lvl6pPr marL="2649533" indent="0" algn="ctr">
              <a:buNone/>
              <a:defRPr sz="1854"/>
            </a:lvl6pPr>
            <a:lvl7pPr marL="3179440" indent="0" algn="ctr">
              <a:buNone/>
              <a:defRPr sz="1854"/>
            </a:lvl7pPr>
            <a:lvl8pPr marL="3709346" indent="0" algn="ctr">
              <a:buNone/>
              <a:defRPr sz="1854"/>
            </a:lvl8pPr>
            <a:lvl9pPr marL="4239253" indent="0" algn="ctr">
              <a:buNone/>
              <a:defRPr sz="1854"/>
            </a:lvl9pPr>
          </a:lstStyle>
          <a:p>
            <a:pPr rtl="0"/>
            <a:r>
              <a:rPr lang="fr-FR" noProof="0" dirty="0"/>
              <a:t>Modifiez le style des sous-titres du masque</a:t>
            </a:r>
          </a:p>
        </p:txBody>
      </p:sp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550AA801-B3B7-4A90-8000-0A09FBCC581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40267" y="3629177"/>
            <a:ext cx="9585082" cy="544753"/>
          </a:xfrm>
        </p:spPr>
        <p:txBody>
          <a:bodyPr rtlCol="0"/>
          <a:lstStyle>
            <a:lvl1pPr marL="0" indent="0" algn="ctr">
              <a:buNone/>
              <a:defRPr lang="en-US" sz="2864" b="1" kern="1200" dirty="0" smtClean="0">
                <a:solidFill>
                  <a:schemeClr val="accent2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pPr lvl="0" rtl="0"/>
            <a:r>
              <a:rPr lang="fr-FR" noProof="0" dirty="0"/>
              <a:t>Modifiez les styles du texte</a:t>
            </a:r>
          </a:p>
          <a:p>
            <a:pPr lvl="1" rtl="0"/>
            <a:endParaRPr lang="fr-FR" noProof="0" dirty="0"/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31F59E4A-EA45-4B01-871F-439D90511917}"/>
              </a:ext>
            </a:extLst>
          </p:cNvPr>
          <p:cNvCxnSpPr>
            <a:cxnSpLocks/>
          </p:cNvCxnSpPr>
          <p:nvPr userDrawn="1"/>
        </p:nvCxnSpPr>
        <p:spPr>
          <a:xfrm>
            <a:off x="427179" y="8445241"/>
            <a:ext cx="27952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Espace réservé du texte 29">
            <a:extLst>
              <a:ext uri="{FF2B5EF4-FFF2-40B4-BE49-F238E27FC236}">
                <a16:creationId xmlns:a16="http://schemas.microsoft.com/office/drawing/2014/main" id="{FC733AF3-ABC8-42ED-B1D6-472A96B7A8C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40267" y="6095105"/>
            <a:ext cx="9585082" cy="889850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1" i="0">
                <a:solidFill>
                  <a:schemeClr val="accent6"/>
                </a:solidFill>
              </a:defRPr>
            </a:lvl1pPr>
            <a:lvl8pPr marL="3709347" indent="0" algn="ctr">
              <a:buNone/>
              <a:defRPr lang="en-US" dirty="0" smtClean="0"/>
            </a:lvl8pPr>
            <a:lvl9pPr marL="4239253" indent="0" algn="ctr">
              <a:buNone/>
              <a:defRPr sz="1636" i="1"/>
            </a:lvl9pPr>
          </a:lstStyle>
          <a:p>
            <a:pPr lvl="0" rtl="0"/>
            <a:r>
              <a:rPr lang="fr-FR" noProof="0" dirty="0"/>
              <a:t>Modifiez les styles du texte</a:t>
            </a:r>
          </a:p>
        </p:txBody>
      </p:sp>
      <p:sp>
        <p:nvSpPr>
          <p:cNvPr id="5" name="Espace réservé d’image 4">
            <a:extLst>
              <a:ext uri="{FF2B5EF4-FFF2-40B4-BE49-F238E27FC236}">
                <a16:creationId xmlns:a16="http://schemas.microsoft.com/office/drawing/2014/main" id="{9CF77A15-36CB-47A9-BD81-B8A663924DB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158445" y="8513657"/>
            <a:ext cx="2866901" cy="1082824"/>
          </a:xfrm>
        </p:spPr>
        <p:txBody>
          <a:bodyPr rtlCol="0">
            <a:noAutofit/>
          </a:bodyPr>
          <a:lstStyle>
            <a:lvl1pPr marL="0" indent="0" algn="ctr">
              <a:buNone/>
              <a:defRPr sz="1432"/>
            </a:lvl1pPr>
          </a:lstStyle>
          <a:p>
            <a:pPr rtl="0"/>
            <a:r>
              <a:rPr lang="fr-FR" noProof="0" dirty="0"/>
              <a:t>Cliquez pour ajouter un logo</a:t>
            </a:r>
          </a:p>
        </p:txBody>
      </p:sp>
      <p:sp>
        <p:nvSpPr>
          <p:cNvPr id="34" name="Espace réservé du texte 33">
            <a:extLst>
              <a:ext uri="{FF2B5EF4-FFF2-40B4-BE49-F238E27FC236}">
                <a16:creationId xmlns:a16="http://schemas.microsoft.com/office/drawing/2014/main" id="{FAE11DE9-956E-470F-9502-7B36FD2E0A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0266" y="8543838"/>
            <a:ext cx="3910928" cy="813126"/>
          </a:xfrm>
        </p:spPr>
        <p:txBody>
          <a:bodyPr rtlCol="0">
            <a:noAutofit/>
          </a:bodyPr>
          <a:lstStyle>
            <a:lvl1pPr marL="0" indent="0" algn="l">
              <a:buNone/>
              <a:defRPr sz="1800"/>
            </a:lvl1pPr>
          </a:lstStyle>
          <a:p>
            <a:pPr lvl="0" rtl="0"/>
            <a:r>
              <a:rPr lang="fr-FR" noProof="0" dirty="0"/>
              <a:t>Modifiez les styles du texte</a:t>
            </a:r>
          </a:p>
        </p:txBody>
      </p:sp>
      <p:sp>
        <p:nvSpPr>
          <p:cNvPr id="36" name="Espace réservé du texte 35">
            <a:extLst>
              <a:ext uri="{FF2B5EF4-FFF2-40B4-BE49-F238E27FC236}">
                <a16:creationId xmlns:a16="http://schemas.microsoft.com/office/drawing/2014/main" id="{4EE4C332-9E0F-4BBE-92DA-2C206B488A4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0266" y="7182476"/>
            <a:ext cx="9585081" cy="435450"/>
          </a:xfrm>
        </p:spPr>
        <p:txBody>
          <a:bodyPr rtlCol="0">
            <a:noAutofit/>
          </a:bodyPr>
          <a:lstStyle>
            <a:lvl1pPr marL="0" indent="0" algn="ctr">
              <a:buNone/>
              <a:defRPr sz="2000" b="1"/>
            </a:lvl1pPr>
          </a:lstStyle>
          <a:p>
            <a:pPr lvl="0" rtl="0"/>
            <a:r>
              <a:rPr lang="fr-FR" noProof="0" dirty="0"/>
              <a:t>Modifiez les styles du texte</a:t>
            </a:r>
          </a:p>
        </p:txBody>
      </p:sp>
      <p:sp>
        <p:nvSpPr>
          <p:cNvPr id="32" name="Espace réservé du texte 31">
            <a:extLst>
              <a:ext uri="{FF2B5EF4-FFF2-40B4-BE49-F238E27FC236}">
                <a16:creationId xmlns:a16="http://schemas.microsoft.com/office/drawing/2014/main" id="{9FD79214-BEC5-46A6-A4ED-946257CB51C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27179" y="7716521"/>
            <a:ext cx="9598168" cy="573611"/>
          </a:xfrm>
        </p:spPr>
        <p:txBody>
          <a:bodyPr rtlCol="0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 rtl="0"/>
            <a:r>
              <a:rPr lang="fr-FR" noProof="0" dirty="0"/>
              <a:t>Modifiez les styles du texte</a:t>
            </a:r>
          </a:p>
        </p:txBody>
      </p:sp>
      <p:sp>
        <p:nvSpPr>
          <p:cNvPr id="4" name="Espace réservé du texte 31">
            <a:extLst>
              <a:ext uri="{FF2B5EF4-FFF2-40B4-BE49-F238E27FC236}">
                <a16:creationId xmlns:a16="http://schemas.microsoft.com/office/drawing/2014/main" id="{635032F7-C6E2-2DBF-CA69-0685B690CC9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40266" y="2944718"/>
            <a:ext cx="9598168" cy="544753"/>
          </a:xfrm>
        </p:spPr>
        <p:txBody>
          <a:bodyPr rtlCol="0">
            <a:no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fr-FR" noProof="0" dirty="0"/>
              <a:t>Modifiez les styles du texte</a:t>
            </a: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513FDFF-34FC-9CB3-5BA1-A5E86787516C}"/>
              </a:ext>
            </a:extLst>
          </p:cNvPr>
          <p:cNvSpPr txBox="1">
            <a:spLocks/>
          </p:cNvSpPr>
          <p:nvPr userDrawn="1"/>
        </p:nvSpPr>
        <p:spPr>
          <a:xfrm>
            <a:off x="261653" y="9512073"/>
            <a:ext cx="9585082" cy="5447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1059814" rtl="0" eaLnBrk="1" latinLnBrk="0" hangingPunct="1">
              <a:lnSpc>
                <a:spcPct val="90000"/>
              </a:lnSpc>
              <a:spcBef>
                <a:spcPts val="1159"/>
              </a:spcBef>
              <a:buFont typeface="Arial" panose="020B0604020202020204" pitchFamily="34" charset="0"/>
              <a:buNone/>
              <a:defRPr sz="2400" i="0" kern="1200" baseline="0">
                <a:solidFill>
                  <a:schemeClr val="accent6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defRPr>
            </a:lvl1pPr>
            <a:lvl2pPr marL="529907" indent="0" algn="ctr" defTabSz="1059814" rtl="0" eaLnBrk="1" latinLnBrk="0" hangingPunct="1">
              <a:lnSpc>
                <a:spcPct val="90000"/>
              </a:lnSpc>
              <a:spcBef>
                <a:spcPts val="580"/>
              </a:spcBef>
              <a:buFont typeface="Arial" panose="020B0604020202020204" pitchFamily="34" charset="0"/>
              <a:buNone/>
              <a:defRPr sz="2318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059814" indent="0" algn="ctr" defTabSz="1059814" rtl="0" eaLnBrk="1" latinLnBrk="0" hangingPunct="1">
              <a:lnSpc>
                <a:spcPct val="90000"/>
              </a:lnSpc>
              <a:spcBef>
                <a:spcPts val="580"/>
              </a:spcBef>
              <a:buFont typeface="Arial" panose="020B0604020202020204" pitchFamily="34" charset="0"/>
              <a:buNone/>
              <a:defRPr sz="2086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589720" indent="0" algn="ctr" defTabSz="1059814" rtl="0" eaLnBrk="1" latinLnBrk="0" hangingPunct="1">
              <a:lnSpc>
                <a:spcPct val="90000"/>
              </a:lnSpc>
              <a:spcBef>
                <a:spcPts val="580"/>
              </a:spcBef>
              <a:buFont typeface="Arial" panose="020B0604020202020204" pitchFamily="34" charset="0"/>
              <a:buNone/>
              <a:defRPr sz="1854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119627" indent="0" algn="ctr" defTabSz="1059814" rtl="0" eaLnBrk="1" latinLnBrk="0" hangingPunct="1">
              <a:lnSpc>
                <a:spcPct val="90000"/>
              </a:lnSpc>
              <a:spcBef>
                <a:spcPts val="580"/>
              </a:spcBef>
              <a:buFont typeface="Arial" panose="020B0604020202020204" pitchFamily="34" charset="0"/>
              <a:buNone/>
              <a:defRPr sz="1854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649533" indent="0" algn="ctr" defTabSz="1059814" rtl="0" eaLnBrk="1" latinLnBrk="0" hangingPunct="1">
              <a:lnSpc>
                <a:spcPct val="90000"/>
              </a:lnSpc>
              <a:spcBef>
                <a:spcPts val="580"/>
              </a:spcBef>
              <a:buFont typeface="Arial" panose="020B0604020202020204" pitchFamily="34" charset="0"/>
              <a:buNone/>
              <a:defRPr sz="18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79440" indent="0" algn="ctr" defTabSz="1059814" rtl="0" eaLnBrk="1" latinLnBrk="0" hangingPunct="1">
              <a:lnSpc>
                <a:spcPct val="90000"/>
              </a:lnSpc>
              <a:spcBef>
                <a:spcPts val="580"/>
              </a:spcBef>
              <a:buFont typeface="Arial" panose="020B0604020202020204" pitchFamily="34" charset="0"/>
              <a:buNone/>
              <a:defRPr sz="18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09346" indent="0" algn="ctr" defTabSz="1059814" rtl="0" eaLnBrk="1" latinLnBrk="0" hangingPunct="1">
              <a:lnSpc>
                <a:spcPct val="90000"/>
              </a:lnSpc>
              <a:spcBef>
                <a:spcPts val="580"/>
              </a:spcBef>
              <a:buFont typeface="Arial" panose="020B0604020202020204" pitchFamily="34" charset="0"/>
              <a:buNone/>
              <a:defRPr sz="18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39253" indent="0" algn="ctr" defTabSz="1059814" rtl="0" eaLnBrk="1" latinLnBrk="0" hangingPunct="1">
              <a:lnSpc>
                <a:spcPct val="90000"/>
              </a:lnSpc>
              <a:spcBef>
                <a:spcPts val="580"/>
              </a:spcBef>
              <a:buFont typeface="Arial" panose="020B0604020202020204" pitchFamily="34" charset="0"/>
              <a:buNone/>
              <a:defRPr sz="18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0" dirty="0">
                <a:solidFill>
                  <a:srgbClr val="EFC31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#LeQuébecEnCommun</a:t>
            </a: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9EDB6789-70CA-46FF-53FB-6835F7D0A056}"/>
              </a:ext>
            </a:extLst>
          </p:cNvPr>
          <p:cNvCxnSpPr/>
          <p:nvPr userDrawn="1"/>
        </p:nvCxnSpPr>
        <p:spPr>
          <a:xfrm>
            <a:off x="440266" y="8445241"/>
            <a:ext cx="278218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1113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F9C7C9-8357-46C7-8232-A620CB6CF7D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1555" y="4142342"/>
            <a:ext cx="9573793" cy="1377608"/>
          </a:xfrm>
          <a:solidFill>
            <a:srgbClr val="9EB217"/>
          </a:solidFill>
        </p:spPr>
        <p:txBody>
          <a:bodyPr rtlCol="0" anchor="ctr">
            <a:normAutofit/>
          </a:bodyPr>
          <a:lstStyle>
            <a:lvl1pPr algn="ctr">
              <a:defRPr sz="4400" b="1" cap="all" baseline="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rtl="0"/>
            <a:r>
              <a:rPr lang="fr-FR" noProof="0" dirty="0"/>
              <a:t>Cliquez pour modifier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BB22CB-998D-492C-96E8-DB527A79F2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55" y="3510509"/>
            <a:ext cx="9573793" cy="544753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636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29907" indent="0" algn="ctr">
              <a:buNone/>
              <a:defRPr sz="2318"/>
            </a:lvl2pPr>
            <a:lvl3pPr marL="1059814" indent="0" algn="ctr">
              <a:buNone/>
              <a:defRPr sz="2086"/>
            </a:lvl3pPr>
            <a:lvl4pPr marL="1589720" indent="0" algn="ctr">
              <a:buNone/>
              <a:defRPr sz="1854"/>
            </a:lvl4pPr>
            <a:lvl5pPr marL="2119627" indent="0" algn="ctr">
              <a:buNone/>
              <a:defRPr sz="1854"/>
            </a:lvl5pPr>
            <a:lvl6pPr marL="2649533" indent="0" algn="ctr">
              <a:buNone/>
              <a:defRPr sz="1854"/>
            </a:lvl6pPr>
            <a:lvl7pPr marL="3179440" indent="0" algn="ctr">
              <a:buNone/>
              <a:defRPr sz="1854"/>
            </a:lvl7pPr>
            <a:lvl8pPr marL="3709346" indent="0" algn="ctr">
              <a:buNone/>
              <a:defRPr sz="1854"/>
            </a:lvl8pPr>
            <a:lvl9pPr marL="4239253" indent="0" algn="ctr">
              <a:buNone/>
              <a:defRPr sz="1854"/>
            </a:lvl9pPr>
          </a:lstStyle>
          <a:p>
            <a:pPr rtl="0"/>
            <a:r>
              <a:rPr lang="fr-FR" noProof="0" dirty="0"/>
              <a:t>Modifiez le style des sous-titres du masque</a:t>
            </a:r>
          </a:p>
        </p:txBody>
      </p:sp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550AA801-B3B7-4A90-8000-0A09FBCC581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1555" y="2805013"/>
            <a:ext cx="9573793" cy="544753"/>
          </a:xfrm>
        </p:spPr>
        <p:txBody>
          <a:bodyPr rtlCol="0"/>
          <a:lstStyle>
            <a:lvl1pPr marL="0" indent="0" algn="ctr">
              <a:buNone/>
              <a:defRPr lang="en-US" sz="2864" b="1" kern="1200" dirty="0" smtClean="0">
                <a:solidFill>
                  <a:schemeClr val="accent6"/>
                </a:solidFill>
                <a:latin typeface="Arial Black" panose="020B0A04020102020204" pitchFamily="34" charset="0"/>
                <a:ea typeface="+mj-ea"/>
                <a:cs typeface="+mj-cs"/>
              </a:defRPr>
            </a:lvl1pPr>
          </a:lstStyle>
          <a:p>
            <a:pPr lvl="0" rtl="0"/>
            <a:r>
              <a:rPr lang="fr-FR" noProof="0" dirty="0"/>
              <a:t>Modifiez les styles du texte</a:t>
            </a:r>
          </a:p>
          <a:p>
            <a:pPr lvl="1" rtl="0"/>
            <a:endParaRPr lang="fr-FR" noProof="0" dirty="0"/>
          </a:p>
        </p:txBody>
      </p:sp>
      <p:sp>
        <p:nvSpPr>
          <p:cNvPr id="30" name="Espace réservé du texte 29">
            <a:extLst>
              <a:ext uri="{FF2B5EF4-FFF2-40B4-BE49-F238E27FC236}">
                <a16:creationId xmlns:a16="http://schemas.microsoft.com/office/drawing/2014/main" id="{FC733AF3-ABC8-42ED-B1D6-472A96B7A8C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1555" y="5737877"/>
            <a:ext cx="9573792" cy="942264"/>
          </a:xfrm>
        </p:spPr>
        <p:txBody>
          <a:bodyPr rtlCol="0" anchor="t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i="0">
                <a:solidFill>
                  <a:srgbClr val="9EB217"/>
                </a:solidFill>
                <a:latin typeface="Arial Black" panose="020B0A04020102020204" pitchFamily="34" charset="0"/>
              </a:defRPr>
            </a:lvl1pPr>
            <a:lvl8pPr marL="3709347" indent="0" algn="ctr">
              <a:buNone/>
              <a:defRPr lang="en-US" dirty="0" smtClean="0"/>
            </a:lvl8pPr>
            <a:lvl9pPr marL="4239253" indent="0" algn="ctr">
              <a:buNone/>
              <a:defRPr sz="1636" i="1"/>
            </a:lvl9pPr>
          </a:lstStyle>
          <a:p>
            <a:pPr lvl="0" rtl="0"/>
            <a:r>
              <a:rPr lang="fr-FR" noProof="0" dirty="0"/>
              <a:t>Modifiez les styles du texte</a:t>
            </a:r>
          </a:p>
        </p:txBody>
      </p:sp>
      <p:sp>
        <p:nvSpPr>
          <p:cNvPr id="5" name="Espace réservé d’image 4">
            <a:extLst>
              <a:ext uri="{FF2B5EF4-FFF2-40B4-BE49-F238E27FC236}">
                <a16:creationId xmlns:a16="http://schemas.microsoft.com/office/drawing/2014/main" id="{9CF77A15-36CB-47A9-BD81-B8A663924DB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491111" y="8543837"/>
            <a:ext cx="3534238" cy="1476090"/>
          </a:xfrm>
        </p:spPr>
        <p:txBody>
          <a:bodyPr rtlCol="0">
            <a:noAutofit/>
          </a:bodyPr>
          <a:lstStyle>
            <a:lvl1pPr marL="0" indent="0" algn="ctr">
              <a:buNone/>
              <a:defRPr sz="1432"/>
            </a:lvl1pPr>
          </a:lstStyle>
          <a:p>
            <a:pPr rtl="0"/>
            <a:r>
              <a:rPr lang="fr-FR" noProof="0" dirty="0"/>
              <a:t>Cliquez pour ajouter un logo</a:t>
            </a:r>
          </a:p>
        </p:txBody>
      </p:sp>
      <p:sp>
        <p:nvSpPr>
          <p:cNvPr id="34" name="Espace réservé du texte 33">
            <a:extLst>
              <a:ext uri="{FF2B5EF4-FFF2-40B4-BE49-F238E27FC236}">
                <a16:creationId xmlns:a16="http://schemas.microsoft.com/office/drawing/2014/main" id="{FAE11DE9-956E-470F-9502-7B36FD2E0A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1554" y="8543837"/>
            <a:ext cx="5644446" cy="1476075"/>
          </a:xfrm>
        </p:spPr>
        <p:txBody>
          <a:bodyPr rtlCol="0">
            <a:noAutofit/>
          </a:bodyPr>
          <a:lstStyle>
            <a:lvl1pPr marL="0" indent="0" algn="l">
              <a:buNone/>
              <a:defRPr sz="1227"/>
            </a:lvl1pPr>
          </a:lstStyle>
          <a:p>
            <a:pPr lvl="0" rtl="0"/>
            <a:r>
              <a:rPr lang="fr-FR" noProof="0" dirty="0"/>
              <a:t>Modifiez les styles du texte</a:t>
            </a:r>
          </a:p>
        </p:txBody>
      </p:sp>
      <p:sp>
        <p:nvSpPr>
          <p:cNvPr id="36" name="Espace réservé du texte 35">
            <a:extLst>
              <a:ext uri="{FF2B5EF4-FFF2-40B4-BE49-F238E27FC236}">
                <a16:creationId xmlns:a16="http://schemas.microsoft.com/office/drawing/2014/main" id="{4EE4C332-9E0F-4BBE-92DA-2C206B488A4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1554" y="6898069"/>
            <a:ext cx="9573791" cy="1329232"/>
          </a:xfrm>
        </p:spPr>
        <p:txBody>
          <a:bodyPr rtlCol="0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 rtl="0"/>
            <a:r>
              <a:rPr lang="fr-FR" noProof="0" dirty="0"/>
              <a:t>Modifiez les styles du texte</a:t>
            </a:r>
          </a:p>
        </p:txBody>
      </p:sp>
    </p:spTree>
    <p:extLst>
      <p:ext uri="{BB962C8B-B14F-4D97-AF65-F5344CB8AC3E}">
        <p14:creationId xmlns:p14="http://schemas.microsoft.com/office/powerpoint/2010/main" val="2101419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85251FA-6134-4CBD-BB39-F2BA1A95F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231" y="547689"/>
            <a:ext cx="8872538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 noProof="0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C1891B6-599C-4DF8-BD01-417EFEB0F7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7231" y="2738438"/>
            <a:ext cx="8872538" cy="65270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noProof="0" dirty="0"/>
              <a:t>Modifiez les styles du texte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414360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l" defTabSz="1059814" rtl="0" eaLnBrk="1" latinLnBrk="0" hangingPunct="1">
        <a:lnSpc>
          <a:spcPct val="90000"/>
        </a:lnSpc>
        <a:spcBef>
          <a:spcPct val="0"/>
        </a:spcBef>
        <a:buNone/>
        <a:defRPr sz="5100" kern="1200">
          <a:solidFill>
            <a:schemeClr val="tx1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264953" indent="-264953" algn="l" defTabSz="1059814" rtl="0" eaLnBrk="1" latinLnBrk="0" hangingPunct="1">
        <a:lnSpc>
          <a:spcPct val="90000"/>
        </a:lnSpc>
        <a:spcBef>
          <a:spcPts val="1159"/>
        </a:spcBef>
        <a:buFont typeface="Arial" panose="020B0604020202020204" pitchFamily="34" charset="0"/>
        <a:buChar char="•"/>
        <a:defRPr sz="3245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794860" indent="-264953" algn="l" defTabSz="1059814" rtl="0" eaLnBrk="1" latinLnBrk="0" hangingPunct="1">
        <a:lnSpc>
          <a:spcPct val="90000"/>
        </a:lnSpc>
        <a:spcBef>
          <a:spcPts val="580"/>
        </a:spcBef>
        <a:buFont typeface="Arial" panose="020B0604020202020204" pitchFamily="34" charset="0"/>
        <a:buChar char="•"/>
        <a:defRPr sz="2782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324767" indent="-264953" algn="l" defTabSz="1059814" rtl="0" eaLnBrk="1" latinLnBrk="0" hangingPunct="1">
        <a:lnSpc>
          <a:spcPct val="90000"/>
        </a:lnSpc>
        <a:spcBef>
          <a:spcPts val="580"/>
        </a:spcBef>
        <a:buFont typeface="Arial" panose="020B0604020202020204" pitchFamily="34" charset="0"/>
        <a:buChar char="•"/>
        <a:defRPr sz="2318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854674" indent="-264953" algn="l" defTabSz="1059814" rtl="0" eaLnBrk="1" latinLnBrk="0" hangingPunct="1">
        <a:lnSpc>
          <a:spcPct val="90000"/>
        </a:lnSpc>
        <a:spcBef>
          <a:spcPts val="580"/>
        </a:spcBef>
        <a:buFont typeface="Arial" panose="020B0604020202020204" pitchFamily="34" charset="0"/>
        <a:buChar char="•"/>
        <a:defRPr sz="2086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384579" indent="-264953" algn="l" defTabSz="1059814" rtl="0" eaLnBrk="1" latinLnBrk="0" hangingPunct="1">
        <a:lnSpc>
          <a:spcPct val="90000"/>
        </a:lnSpc>
        <a:spcBef>
          <a:spcPts val="580"/>
        </a:spcBef>
        <a:buFont typeface="Arial" panose="020B0604020202020204" pitchFamily="34" charset="0"/>
        <a:buChar char="•"/>
        <a:defRPr sz="2086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914486" indent="-264953" algn="l" defTabSz="1059814" rtl="0" eaLnBrk="1" latinLnBrk="0" hangingPunct="1">
        <a:lnSpc>
          <a:spcPct val="90000"/>
        </a:lnSpc>
        <a:spcBef>
          <a:spcPts val="580"/>
        </a:spcBef>
        <a:buFont typeface="Arial" panose="020B0604020202020204" pitchFamily="34" charset="0"/>
        <a:buChar char="•"/>
        <a:defRPr sz="2086" kern="1200">
          <a:solidFill>
            <a:schemeClr val="tx1"/>
          </a:solidFill>
          <a:latin typeface="+mn-lt"/>
          <a:ea typeface="+mn-ea"/>
          <a:cs typeface="+mn-cs"/>
        </a:defRPr>
      </a:lvl6pPr>
      <a:lvl7pPr marL="3444393" indent="-264953" algn="l" defTabSz="1059814" rtl="0" eaLnBrk="1" latinLnBrk="0" hangingPunct="1">
        <a:lnSpc>
          <a:spcPct val="90000"/>
        </a:lnSpc>
        <a:spcBef>
          <a:spcPts val="580"/>
        </a:spcBef>
        <a:buFont typeface="Arial" panose="020B0604020202020204" pitchFamily="34" charset="0"/>
        <a:buChar char="•"/>
        <a:defRPr sz="2086" kern="1200">
          <a:solidFill>
            <a:schemeClr val="tx1"/>
          </a:solidFill>
          <a:latin typeface="+mn-lt"/>
          <a:ea typeface="+mn-ea"/>
          <a:cs typeface="+mn-cs"/>
        </a:defRPr>
      </a:lvl7pPr>
      <a:lvl8pPr marL="3974300" indent="-264953" algn="l" defTabSz="1059814" rtl="0" eaLnBrk="1" latinLnBrk="0" hangingPunct="1">
        <a:lnSpc>
          <a:spcPct val="90000"/>
        </a:lnSpc>
        <a:spcBef>
          <a:spcPts val="580"/>
        </a:spcBef>
        <a:buFont typeface="Arial" panose="020B0604020202020204" pitchFamily="34" charset="0"/>
        <a:buChar char="•"/>
        <a:defRPr sz="2086" kern="1200">
          <a:solidFill>
            <a:schemeClr val="tx1"/>
          </a:solidFill>
          <a:latin typeface="+mn-lt"/>
          <a:ea typeface="+mn-ea"/>
          <a:cs typeface="+mn-cs"/>
        </a:defRPr>
      </a:lvl8pPr>
      <a:lvl9pPr marL="4504206" indent="-264953" algn="l" defTabSz="1059814" rtl="0" eaLnBrk="1" latinLnBrk="0" hangingPunct="1">
        <a:lnSpc>
          <a:spcPct val="90000"/>
        </a:lnSpc>
        <a:spcBef>
          <a:spcPts val="580"/>
        </a:spcBef>
        <a:buFont typeface="Arial" panose="020B0604020202020204" pitchFamily="34" charset="0"/>
        <a:buChar char="•"/>
        <a:defRPr sz="208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9814" rtl="0" eaLnBrk="1" latinLnBrk="0" hangingPunct="1">
        <a:defRPr sz="2086" kern="1200">
          <a:solidFill>
            <a:schemeClr val="tx1"/>
          </a:solidFill>
          <a:latin typeface="+mn-lt"/>
          <a:ea typeface="+mn-ea"/>
          <a:cs typeface="+mn-cs"/>
        </a:defRPr>
      </a:lvl1pPr>
      <a:lvl2pPr marL="529907" algn="l" defTabSz="1059814" rtl="0" eaLnBrk="1" latinLnBrk="0" hangingPunct="1">
        <a:defRPr sz="2086" kern="1200">
          <a:solidFill>
            <a:schemeClr val="tx1"/>
          </a:solidFill>
          <a:latin typeface="+mn-lt"/>
          <a:ea typeface="+mn-ea"/>
          <a:cs typeface="+mn-cs"/>
        </a:defRPr>
      </a:lvl2pPr>
      <a:lvl3pPr marL="1059814" algn="l" defTabSz="1059814" rtl="0" eaLnBrk="1" latinLnBrk="0" hangingPunct="1">
        <a:defRPr sz="2086" kern="1200">
          <a:solidFill>
            <a:schemeClr val="tx1"/>
          </a:solidFill>
          <a:latin typeface="+mn-lt"/>
          <a:ea typeface="+mn-ea"/>
          <a:cs typeface="+mn-cs"/>
        </a:defRPr>
      </a:lvl3pPr>
      <a:lvl4pPr marL="1589720" algn="l" defTabSz="1059814" rtl="0" eaLnBrk="1" latinLnBrk="0" hangingPunct="1">
        <a:defRPr sz="2086" kern="1200">
          <a:solidFill>
            <a:schemeClr val="tx1"/>
          </a:solidFill>
          <a:latin typeface="+mn-lt"/>
          <a:ea typeface="+mn-ea"/>
          <a:cs typeface="+mn-cs"/>
        </a:defRPr>
      </a:lvl4pPr>
      <a:lvl5pPr marL="2119627" algn="l" defTabSz="1059814" rtl="0" eaLnBrk="1" latinLnBrk="0" hangingPunct="1">
        <a:defRPr sz="2086" kern="1200">
          <a:solidFill>
            <a:schemeClr val="tx1"/>
          </a:solidFill>
          <a:latin typeface="+mn-lt"/>
          <a:ea typeface="+mn-ea"/>
          <a:cs typeface="+mn-cs"/>
        </a:defRPr>
      </a:lvl5pPr>
      <a:lvl6pPr marL="2649533" algn="l" defTabSz="1059814" rtl="0" eaLnBrk="1" latinLnBrk="0" hangingPunct="1">
        <a:defRPr sz="2086" kern="1200">
          <a:solidFill>
            <a:schemeClr val="tx1"/>
          </a:solidFill>
          <a:latin typeface="+mn-lt"/>
          <a:ea typeface="+mn-ea"/>
          <a:cs typeface="+mn-cs"/>
        </a:defRPr>
      </a:lvl6pPr>
      <a:lvl7pPr marL="3179440" algn="l" defTabSz="1059814" rtl="0" eaLnBrk="1" latinLnBrk="0" hangingPunct="1">
        <a:defRPr sz="2086" kern="1200">
          <a:solidFill>
            <a:schemeClr val="tx1"/>
          </a:solidFill>
          <a:latin typeface="+mn-lt"/>
          <a:ea typeface="+mn-ea"/>
          <a:cs typeface="+mn-cs"/>
        </a:defRPr>
      </a:lvl7pPr>
      <a:lvl8pPr marL="3709346" algn="l" defTabSz="1059814" rtl="0" eaLnBrk="1" latinLnBrk="0" hangingPunct="1">
        <a:defRPr sz="2086" kern="1200">
          <a:solidFill>
            <a:schemeClr val="tx1"/>
          </a:solidFill>
          <a:latin typeface="+mn-lt"/>
          <a:ea typeface="+mn-ea"/>
          <a:cs typeface="+mn-cs"/>
        </a:defRPr>
      </a:lvl8pPr>
      <a:lvl9pPr marL="4239253" algn="l" defTabSz="1059814" rtl="0" eaLnBrk="1" latinLnBrk="0" hangingPunct="1">
        <a:defRPr sz="20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>
            <a:extLst>
              <a:ext uri="{FF2B5EF4-FFF2-40B4-BE49-F238E27FC236}">
                <a16:creationId xmlns:a16="http://schemas.microsoft.com/office/drawing/2014/main" id="{0BAE3324-93E8-A755-5268-7C11C13F76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>
                <a:solidFill>
                  <a:srgbClr val="EFC316"/>
                </a:solidFill>
              </a:rPr>
              <a:t>Nom de L’activité</a:t>
            </a:r>
          </a:p>
        </p:txBody>
      </p:sp>
      <p:sp>
        <p:nvSpPr>
          <p:cNvPr id="10" name="Sous-titre 9">
            <a:extLst>
              <a:ext uri="{FF2B5EF4-FFF2-40B4-BE49-F238E27FC236}">
                <a16:creationId xmlns:a16="http://schemas.microsoft.com/office/drawing/2014/main" id="{734FB6C8-A740-3AD8-71CA-1CC165E3DB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>
                <a:solidFill>
                  <a:schemeClr val="bg1"/>
                </a:solidFill>
              </a:rPr>
              <a:t>Lieu de l’activité et adresse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D5CD3255-F982-142A-1A74-68CB25ED6B6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CA" dirty="0">
                <a:solidFill>
                  <a:schemeClr val="bg1"/>
                </a:solidFill>
              </a:rPr>
              <a:t>Date de l’activité et heures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9D87D46A-FBE3-492F-85EC-177CBB82027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CA" sz="2400" dirty="0">
                <a:solidFill>
                  <a:srgbClr val="EFC316"/>
                </a:solidFill>
              </a:rPr>
              <a:t>Description brève de l’activité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C371656-CD6D-1395-0E0B-8A4A1F16F5A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82FEE1AB-6A6D-20F7-48A3-EA1935BD83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l"/>
            <a:r>
              <a:rPr lang="fr-CA" dirty="0">
                <a:solidFill>
                  <a:schemeClr val="bg1"/>
                </a:solidFill>
              </a:rPr>
              <a:t>Personne contacts / URL / courriel / téléphone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9506445-D98B-419A-713F-A0973A418EB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CA" sz="2000" dirty="0">
                <a:solidFill>
                  <a:schemeClr val="bg1"/>
                </a:solidFill>
              </a:rPr>
              <a:t>Pour inscription / Information / Événement gratuit</a:t>
            </a:r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4BC99F71-7AEA-F7A5-13BF-B245CF04583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27179" y="7716521"/>
            <a:ext cx="9598168" cy="544753"/>
          </a:xfrm>
        </p:spPr>
        <p:txBody>
          <a:bodyPr/>
          <a:lstStyle/>
          <a:p>
            <a:r>
              <a:rPr lang="fr-CA" sz="1800" dirty="0">
                <a:solidFill>
                  <a:schemeClr val="bg1"/>
                </a:solidFill>
              </a:rPr>
              <a:t>Coordonnées</a:t>
            </a:r>
          </a:p>
        </p:txBody>
      </p:sp>
    </p:spTree>
    <p:extLst>
      <p:ext uri="{BB962C8B-B14F-4D97-AF65-F5344CB8AC3E}">
        <p14:creationId xmlns:p14="http://schemas.microsoft.com/office/powerpoint/2010/main" val="681775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7">
            <a:extLst>
              <a:ext uri="{FF2B5EF4-FFF2-40B4-BE49-F238E27FC236}">
                <a16:creationId xmlns:a16="http://schemas.microsoft.com/office/drawing/2014/main" id="{754887F7-76CD-3344-86C7-829D2150B558}"/>
              </a:ext>
            </a:extLst>
          </p:cNvPr>
          <p:cNvSpPr txBox="1">
            <a:spLocks/>
          </p:cNvSpPr>
          <p:nvPr/>
        </p:nvSpPr>
        <p:spPr>
          <a:xfrm>
            <a:off x="1995144" y="2815295"/>
            <a:ext cx="6486610" cy="5447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059814" rtl="0" eaLnBrk="1" latinLnBrk="0" hangingPunct="1">
              <a:lnSpc>
                <a:spcPct val="90000"/>
              </a:lnSpc>
              <a:spcBef>
                <a:spcPts val="1159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94860" indent="-264953" algn="l" defTabSz="1059814" rtl="0" eaLnBrk="1" latinLnBrk="0" hangingPunct="1">
              <a:lnSpc>
                <a:spcPct val="90000"/>
              </a:lnSpc>
              <a:spcBef>
                <a:spcPts val="580"/>
              </a:spcBef>
              <a:buFont typeface="Arial" panose="020B0604020202020204" pitchFamily="34" charset="0"/>
              <a:buChar char="•"/>
              <a:defRPr sz="2782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324767" indent="-264953" algn="l" defTabSz="1059814" rtl="0" eaLnBrk="1" latinLnBrk="0" hangingPunct="1">
              <a:lnSpc>
                <a:spcPct val="90000"/>
              </a:lnSpc>
              <a:spcBef>
                <a:spcPts val="580"/>
              </a:spcBef>
              <a:buFont typeface="Arial" panose="020B0604020202020204" pitchFamily="34" charset="0"/>
              <a:buChar char="•"/>
              <a:defRPr sz="2318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854674" indent="-264953" algn="l" defTabSz="1059814" rtl="0" eaLnBrk="1" latinLnBrk="0" hangingPunct="1">
              <a:lnSpc>
                <a:spcPct val="90000"/>
              </a:lnSpc>
              <a:spcBef>
                <a:spcPts val="580"/>
              </a:spcBef>
              <a:buFont typeface="Arial" panose="020B0604020202020204" pitchFamily="34" charset="0"/>
              <a:buChar char="•"/>
              <a:defRPr sz="2086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384579" indent="-264953" algn="l" defTabSz="1059814" rtl="0" eaLnBrk="1" latinLnBrk="0" hangingPunct="1">
              <a:lnSpc>
                <a:spcPct val="90000"/>
              </a:lnSpc>
              <a:spcBef>
                <a:spcPts val="580"/>
              </a:spcBef>
              <a:buFont typeface="Arial" panose="020B0604020202020204" pitchFamily="34" charset="0"/>
              <a:buChar char="•"/>
              <a:defRPr sz="2086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914486" indent="-264953" algn="l" defTabSz="1059814" rtl="0" eaLnBrk="1" latinLnBrk="0" hangingPunct="1">
              <a:lnSpc>
                <a:spcPct val="90000"/>
              </a:lnSpc>
              <a:spcBef>
                <a:spcPts val="580"/>
              </a:spcBef>
              <a:buFont typeface="Arial" panose="020B0604020202020204" pitchFamily="34" charset="0"/>
              <a:buChar char="•"/>
              <a:defRPr sz="2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444393" indent="-264953" algn="l" defTabSz="1059814" rtl="0" eaLnBrk="1" latinLnBrk="0" hangingPunct="1">
              <a:lnSpc>
                <a:spcPct val="90000"/>
              </a:lnSpc>
              <a:spcBef>
                <a:spcPts val="580"/>
              </a:spcBef>
              <a:buFont typeface="Arial" panose="020B0604020202020204" pitchFamily="34" charset="0"/>
              <a:buChar char="•"/>
              <a:defRPr sz="2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74300" indent="-264953" algn="l" defTabSz="1059814" rtl="0" eaLnBrk="1" latinLnBrk="0" hangingPunct="1">
              <a:lnSpc>
                <a:spcPct val="90000"/>
              </a:lnSpc>
              <a:spcBef>
                <a:spcPts val="580"/>
              </a:spcBef>
              <a:buFont typeface="Arial" panose="020B0604020202020204" pitchFamily="34" charset="0"/>
              <a:buChar char="•"/>
              <a:defRPr sz="2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504206" indent="-264953" algn="l" defTabSz="1059814" rtl="0" eaLnBrk="1" latinLnBrk="0" hangingPunct="1">
              <a:lnSpc>
                <a:spcPct val="90000"/>
              </a:lnSpc>
              <a:spcBef>
                <a:spcPts val="580"/>
              </a:spcBef>
              <a:buFont typeface="Arial" panose="020B0604020202020204" pitchFamily="34" charset="0"/>
              <a:buChar char="•"/>
              <a:defRPr sz="2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A" b="1" dirty="0">
                <a:highlight>
                  <a:srgbClr val="FFFF00"/>
                </a:highlight>
              </a:rPr>
              <a:t> </a:t>
            </a:r>
          </a:p>
        </p:txBody>
      </p:sp>
      <p:sp>
        <p:nvSpPr>
          <p:cNvPr id="21" name="Sous-titre 20">
            <a:extLst>
              <a:ext uri="{FF2B5EF4-FFF2-40B4-BE49-F238E27FC236}">
                <a16:creationId xmlns:a16="http://schemas.microsoft.com/office/drawing/2014/main" id="{52C45C0A-64AF-B7CE-7405-C8112C3693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55" y="4910693"/>
            <a:ext cx="9573793" cy="544753"/>
          </a:xfrm>
        </p:spPr>
        <p:txBody>
          <a:bodyPr>
            <a:noAutofit/>
          </a:bodyPr>
          <a:lstStyle/>
          <a:p>
            <a:r>
              <a:rPr lang="fr-CA" sz="2400" dirty="0"/>
              <a:t>Ce visuel vous est fourni pour que vous puissiez l’adapter </a:t>
            </a:r>
            <a:br>
              <a:rPr lang="fr-CA" sz="2400" dirty="0"/>
            </a:br>
            <a:r>
              <a:rPr lang="fr-CA" sz="2400" dirty="0"/>
              <a:t>et l’utiliser pour la promotion de vos activités </a:t>
            </a:r>
            <a:br>
              <a:rPr lang="fr-CA" sz="2400" dirty="0"/>
            </a:br>
            <a:r>
              <a:rPr lang="fr-CA" sz="2400" dirty="0"/>
              <a:t>notamment sur les médias sociaux.</a:t>
            </a:r>
          </a:p>
          <a:p>
            <a:pPr marL="457200" indent="-457200">
              <a:buAutoNum type="arabicPeriod"/>
            </a:pPr>
            <a:r>
              <a:rPr lang="fr-CA" sz="2400" dirty="0"/>
              <a:t>Compléter la diapo 1 avec vos informations.</a:t>
            </a:r>
          </a:p>
          <a:p>
            <a:pPr marL="457200" indent="-457200">
              <a:buAutoNum type="arabicPeriod"/>
            </a:pPr>
            <a:r>
              <a:rPr lang="fr-CA" sz="2400" dirty="0"/>
              <a:t>Supprimer les diapos 2 et 3</a:t>
            </a:r>
          </a:p>
          <a:p>
            <a:pPr marL="457200" indent="-457200">
              <a:buAutoNum type="arabicPeriod"/>
            </a:pPr>
            <a:r>
              <a:rPr lang="fr-CA" sz="2400" dirty="0"/>
              <a:t>Enregistrer selon les informations fournies en diapo 3</a:t>
            </a:r>
          </a:p>
          <a:p>
            <a:endParaRPr lang="fr-CA" sz="2400" dirty="0"/>
          </a:p>
        </p:txBody>
      </p:sp>
    </p:spTree>
    <p:extLst>
      <p:ext uri="{BB962C8B-B14F-4D97-AF65-F5344CB8AC3E}">
        <p14:creationId xmlns:p14="http://schemas.microsoft.com/office/powerpoint/2010/main" val="4078756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C77358-6E66-3BEA-8C78-ABAAA16260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1553" y="3565533"/>
            <a:ext cx="9573793" cy="544753"/>
          </a:xfrm>
          <a:solidFill>
            <a:srgbClr val="EFC316"/>
          </a:solidFill>
        </p:spPr>
        <p:txBody>
          <a:bodyPr>
            <a:normAutofit/>
          </a:bodyPr>
          <a:lstStyle/>
          <a:p>
            <a:r>
              <a:rPr lang="fr-CA" sz="2400" dirty="0"/>
              <a:t>Comment faire une image à partir du montage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0ED563C-C66E-6DE0-58D0-CDD33D5DC9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56" y="4991164"/>
            <a:ext cx="9573793" cy="544753"/>
          </a:xfrm>
        </p:spPr>
        <p:txBody>
          <a:bodyPr>
            <a:normAutofit/>
          </a:bodyPr>
          <a:lstStyle/>
          <a:p>
            <a:r>
              <a:rPr lang="fr-CA" sz="1800" b="1" dirty="0"/>
              <a:t>Choisir la fonction « </a:t>
            </a:r>
            <a:r>
              <a:rPr lang="fr-CA" sz="1800" b="1" u="sng" dirty="0"/>
              <a:t>Modifier le type de fichier </a:t>
            </a:r>
            <a:r>
              <a:rPr lang="fr-CA" sz="1800" b="1" dirty="0"/>
              <a:t>» (sous le libellé </a:t>
            </a:r>
            <a:r>
              <a:rPr lang="fr-CA" sz="1800" b="1" i="1" dirty="0"/>
              <a:t>Exporter </a:t>
            </a:r>
            <a:r>
              <a:rPr lang="fr-CA" sz="1800" b="1" dirty="0"/>
              <a:t>à gauche)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C2D7197-9423-DCE1-7CF0-DF95CA7D80C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6604" y="4244206"/>
            <a:ext cx="9573793" cy="544753"/>
          </a:xfrm>
        </p:spPr>
        <p:txBody>
          <a:bodyPr>
            <a:normAutofit/>
          </a:bodyPr>
          <a:lstStyle/>
          <a:p>
            <a:r>
              <a:rPr lang="fr-CA" sz="2500" dirty="0">
                <a:solidFill>
                  <a:schemeClr val="bg1"/>
                </a:solidFill>
              </a:rPr>
              <a:t>Menu Fichier (menu orange)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BD016A9-8B66-1FA8-451B-CBBF07DCC2F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1556" y="4655176"/>
            <a:ext cx="9573792" cy="367513"/>
          </a:xfrm>
        </p:spPr>
        <p:txBody>
          <a:bodyPr/>
          <a:lstStyle/>
          <a:p>
            <a:r>
              <a:rPr lang="fr-CA" dirty="0">
                <a:solidFill>
                  <a:schemeClr val="tx1"/>
                </a:solidFill>
              </a:rPr>
              <a:t>Choisir la fonction </a:t>
            </a:r>
            <a:r>
              <a:rPr lang="fr-CA" u="sng" dirty="0">
                <a:solidFill>
                  <a:schemeClr val="tx1"/>
                </a:solidFill>
              </a:rPr>
              <a:t>Exporter</a:t>
            </a:r>
          </a:p>
        </p:txBody>
      </p:sp>
      <p:pic>
        <p:nvPicPr>
          <p:cNvPr id="10" name="Espace réservé pour une image  9" descr="Une image contenant texte, capture d’écran, Police&#10;&#10;Description générée automatiquement">
            <a:extLst>
              <a:ext uri="{FF2B5EF4-FFF2-40B4-BE49-F238E27FC236}">
                <a16:creationId xmlns:a16="http://schemas.microsoft.com/office/drawing/2014/main" id="{510E55D1-4B6B-6D48-40B0-F373773E54C8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/>
          <a:srcRect l="226" r="226"/>
          <a:stretch>
            <a:fillRect/>
          </a:stretch>
        </p:blipFill>
        <p:spPr>
          <a:xfrm>
            <a:off x="1543708" y="6234492"/>
            <a:ext cx="7199583" cy="3006937"/>
          </a:xfrm>
        </p:spPr>
      </p:pic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0835FB49-80B6-4438-7F6B-AD77F241EC0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1555" y="5497104"/>
            <a:ext cx="9573791" cy="544753"/>
          </a:xfrm>
        </p:spPr>
        <p:txBody>
          <a:bodyPr/>
          <a:lstStyle/>
          <a:p>
            <a:r>
              <a:rPr lang="fr-CA" b="1" dirty="0"/>
              <a:t>Choisir la section « </a:t>
            </a:r>
            <a:r>
              <a:rPr lang="fr-CA" b="1" u="sng" dirty="0"/>
              <a:t>Type de fichiers image </a:t>
            </a:r>
            <a:r>
              <a:rPr lang="fr-CA" b="1" dirty="0"/>
              <a:t>» et sélectionner «</a:t>
            </a:r>
            <a:r>
              <a:rPr lang="fr-CA" b="1" u="sng" dirty="0"/>
              <a:t> Format PNG </a:t>
            </a:r>
            <a:r>
              <a:rPr lang="fr-CA" b="1" dirty="0"/>
              <a:t>» </a:t>
            </a:r>
            <a:br>
              <a:rPr lang="fr-CA" b="1" dirty="0"/>
            </a:br>
            <a:r>
              <a:rPr lang="fr-CA" b="1" dirty="0"/>
              <a:t>puis compléter avec la fonction « </a:t>
            </a:r>
            <a:r>
              <a:rPr lang="fr-CA" b="1" u="sng" dirty="0"/>
              <a:t>Enregistrer sous</a:t>
            </a:r>
            <a:r>
              <a:rPr lang="fr-CA" b="1" dirty="0">
                <a:solidFill>
                  <a:srgbClr val="FFC000"/>
                </a:solidFill>
              </a:rPr>
              <a:t> </a:t>
            </a:r>
            <a:r>
              <a:rPr lang="fr-CA" b="1" dirty="0"/>
              <a:t>»</a:t>
            </a:r>
          </a:p>
        </p:txBody>
      </p:sp>
      <p:sp>
        <p:nvSpPr>
          <p:cNvPr id="6" name="Espace réservé du texte 7">
            <a:extLst>
              <a:ext uri="{FF2B5EF4-FFF2-40B4-BE49-F238E27FC236}">
                <a16:creationId xmlns:a16="http://schemas.microsoft.com/office/drawing/2014/main" id="{754887F7-76CD-3344-86C7-829D2150B558}"/>
              </a:ext>
            </a:extLst>
          </p:cNvPr>
          <p:cNvSpPr txBox="1">
            <a:spLocks/>
          </p:cNvSpPr>
          <p:nvPr/>
        </p:nvSpPr>
        <p:spPr>
          <a:xfrm>
            <a:off x="1995144" y="2815295"/>
            <a:ext cx="6486610" cy="5447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059814" rtl="0" eaLnBrk="1" latinLnBrk="0" hangingPunct="1">
              <a:lnSpc>
                <a:spcPct val="90000"/>
              </a:lnSpc>
              <a:spcBef>
                <a:spcPts val="1159"/>
              </a:spcBef>
              <a:buFont typeface="Arial" panose="020B0604020202020204" pitchFamily="34" charset="0"/>
              <a:buNone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794860" indent="-264953" algn="l" defTabSz="1059814" rtl="0" eaLnBrk="1" latinLnBrk="0" hangingPunct="1">
              <a:lnSpc>
                <a:spcPct val="90000"/>
              </a:lnSpc>
              <a:spcBef>
                <a:spcPts val="580"/>
              </a:spcBef>
              <a:buFont typeface="Arial" panose="020B0604020202020204" pitchFamily="34" charset="0"/>
              <a:buChar char="•"/>
              <a:defRPr sz="2782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1324767" indent="-264953" algn="l" defTabSz="1059814" rtl="0" eaLnBrk="1" latinLnBrk="0" hangingPunct="1">
              <a:lnSpc>
                <a:spcPct val="90000"/>
              </a:lnSpc>
              <a:spcBef>
                <a:spcPts val="580"/>
              </a:spcBef>
              <a:buFont typeface="Arial" panose="020B0604020202020204" pitchFamily="34" charset="0"/>
              <a:buChar char="•"/>
              <a:defRPr sz="2318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854674" indent="-264953" algn="l" defTabSz="1059814" rtl="0" eaLnBrk="1" latinLnBrk="0" hangingPunct="1">
              <a:lnSpc>
                <a:spcPct val="90000"/>
              </a:lnSpc>
              <a:spcBef>
                <a:spcPts val="580"/>
              </a:spcBef>
              <a:buFont typeface="Arial" panose="020B0604020202020204" pitchFamily="34" charset="0"/>
              <a:buChar char="•"/>
              <a:defRPr sz="2086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2384579" indent="-264953" algn="l" defTabSz="1059814" rtl="0" eaLnBrk="1" latinLnBrk="0" hangingPunct="1">
              <a:lnSpc>
                <a:spcPct val="90000"/>
              </a:lnSpc>
              <a:spcBef>
                <a:spcPts val="580"/>
              </a:spcBef>
              <a:buFont typeface="Arial" panose="020B0604020202020204" pitchFamily="34" charset="0"/>
              <a:buChar char="•"/>
              <a:defRPr sz="2086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914486" indent="-264953" algn="l" defTabSz="1059814" rtl="0" eaLnBrk="1" latinLnBrk="0" hangingPunct="1">
              <a:lnSpc>
                <a:spcPct val="90000"/>
              </a:lnSpc>
              <a:spcBef>
                <a:spcPts val="580"/>
              </a:spcBef>
              <a:buFont typeface="Arial" panose="020B0604020202020204" pitchFamily="34" charset="0"/>
              <a:buChar char="•"/>
              <a:defRPr sz="2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444393" indent="-264953" algn="l" defTabSz="1059814" rtl="0" eaLnBrk="1" latinLnBrk="0" hangingPunct="1">
              <a:lnSpc>
                <a:spcPct val="90000"/>
              </a:lnSpc>
              <a:spcBef>
                <a:spcPts val="580"/>
              </a:spcBef>
              <a:buFont typeface="Arial" panose="020B0604020202020204" pitchFamily="34" charset="0"/>
              <a:buChar char="•"/>
              <a:defRPr sz="2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74300" indent="-264953" algn="l" defTabSz="1059814" rtl="0" eaLnBrk="1" latinLnBrk="0" hangingPunct="1">
              <a:lnSpc>
                <a:spcPct val="90000"/>
              </a:lnSpc>
              <a:spcBef>
                <a:spcPts val="580"/>
              </a:spcBef>
              <a:buFont typeface="Arial" panose="020B0604020202020204" pitchFamily="34" charset="0"/>
              <a:buChar char="•"/>
              <a:defRPr sz="2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504206" indent="-264953" algn="l" defTabSz="1059814" rtl="0" eaLnBrk="1" latinLnBrk="0" hangingPunct="1">
              <a:lnSpc>
                <a:spcPct val="90000"/>
              </a:lnSpc>
              <a:spcBef>
                <a:spcPts val="580"/>
              </a:spcBef>
              <a:buFont typeface="Arial" panose="020B0604020202020204" pitchFamily="34" charset="0"/>
              <a:buChar char="•"/>
              <a:defRPr sz="2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A" b="1" dirty="0">
                <a:highlight>
                  <a:srgbClr val="FFFF00"/>
                </a:highlight>
              </a:rPr>
              <a:t> IMPORTANT : Utiliser les champs de texte programmés + Ne pas modifier les couleurs ni les polices</a:t>
            </a:r>
          </a:p>
        </p:txBody>
      </p:sp>
    </p:spTree>
    <p:extLst>
      <p:ext uri="{BB962C8B-B14F-4D97-AF65-F5344CB8AC3E}">
        <p14:creationId xmlns:p14="http://schemas.microsoft.com/office/powerpoint/2010/main" val="3747021166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nalisé">
  <a:themeElements>
    <a:clrScheme name="Employee Excellen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6A19A"/>
      </a:accent1>
      <a:accent2>
        <a:srgbClr val="FDFDFD"/>
      </a:accent2>
      <a:accent3>
        <a:srgbClr val="A5A5A5"/>
      </a:accent3>
      <a:accent4>
        <a:srgbClr val="B85C7D"/>
      </a:accent4>
      <a:accent5>
        <a:srgbClr val="E26E26"/>
      </a:accent5>
      <a:accent6>
        <a:srgbClr val="396293"/>
      </a:accent6>
      <a:hlink>
        <a:srgbClr val="0563C1"/>
      </a:hlink>
      <a:folHlink>
        <a:srgbClr val="954F72"/>
      </a:folHlink>
    </a:clrScheme>
    <a:fontScheme name="Custom 49">
      <a:majorFont>
        <a:latin typeface="Cambria"/>
        <a:ea typeface=""/>
        <a:cs typeface=""/>
      </a:majorFont>
      <a:minorFont>
        <a:latin typeface="Cambr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2718484_TF03460503_Win32.potx" id="{A915029E-80AB-4E49-8E8C-C9CB22222213}" vid="{3D2CC798-F9F8-4B1A-B4C6-E3AA7CAF81E8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0" ma:contentTypeDescription="Create a new document." ma:contentTypeScope="" ma:versionID="1267097ee5f5874adfcc408041ae252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95891a93df65b14727750f2c06c306c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TaxCatchAll xmlns="230e9df3-be65-4c73-a93b-d1236ebd677e"/>
    <MediaServiceKeyPoints xmlns="71af3243-3dd4-4a8d-8c0d-dd76da1f02a5" xsi:nil="true"/>
    <ImageTagsTaxHTField xmlns="71af3243-3dd4-4a8d-8c0d-dd76da1f02a5">
      <Terms xmlns="http://schemas.microsoft.com/office/infopath/2007/PartnerControls"/>
    </ImageTagsTaxHTField>
  </documentManagement>
</p:properties>
</file>

<file path=customXml/itemProps1.xml><?xml version="1.0" encoding="utf-8"?>
<ds:datastoreItem xmlns:ds="http://schemas.openxmlformats.org/officeDocument/2006/customXml" ds:itemID="{EB5DD205-D304-4BCE-ABCB-41D300B7076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8461A52-A5A7-4EFA-B77D-1A9DDA2DF0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F3943EA-6B78-40BD-BBE8-13CAC7793081}">
  <ds:schemaRefs>
    <ds:schemaRef ds:uri="http://purl.org/dc/elements/1.1/"/>
    <ds:schemaRef ds:uri="http://schemas.microsoft.com/office/2006/metadata/properties"/>
    <ds:schemaRef ds:uri="71af3243-3dd4-4a8d-8c0d-dd76da1f02a5"/>
    <ds:schemaRef ds:uri="http://schemas.microsoft.com/sharepoint/v3"/>
    <ds:schemaRef ds:uri="http://purl.org/dc/terms/"/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230e9df3-be65-4c73-a93b-d1236ebd677e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{C1BEB429-1DFE-48AA-9CC2-A2568F3EA364}tf03460503_win32</Template>
  <TotalTime>698</TotalTime>
  <Words>161</Words>
  <Application>Microsoft Office PowerPoint</Application>
  <PresentationFormat>Personnalisé</PresentationFormat>
  <Paragraphs>18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Arial Black</vt:lpstr>
      <vt:lpstr>Calibri</vt:lpstr>
      <vt:lpstr>Personnalisé</vt:lpstr>
      <vt:lpstr>Nom de L’activité</vt:lpstr>
      <vt:lpstr>Présentation PowerPoint</vt:lpstr>
      <vt:lpstr>Comment faire une image à partir du montage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Neja Benjaree</dc:title>
  <dc:creator>Diane Urbain</dc:creator>
  <cp:lastModifiedBy>Étienne Grandchamp - Étudiant</cp:lastModifiedBy>
  <cp:revision>18</cp:revision>
  <dcterms:created xsi:type="dcterms:W3CDTF">2023-09-28T19:48:47Z</dcterms:created>
  <dcterms:modified xsi:type="dcterms:W3CDTF">2025-05-22T18:45:08Z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